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88" r:id="rId4"/>
    <p:sldId id="289" r:id="rId5"/>
    <p:sldId id="290" r:id="rId6"/>
    <p:sldId id="291" r:id="rId7"/>
    <p:sldId id="292" r:id="rId8"/>
    <p:sldId id="293" r:id="rId9"/>
    <p:sldId id="25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1C7A65-00FB-4A80-9FEE-085EEAD63FC5}" v="104" dt="2022-11-28T16:31:46.048"/>
    <p1510:client id="{AFBC0FB1-F49B-41D1-ABEE-51EFBFCB280E}" v="209" dt="2022-11-28T10:35:32.5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8" autoAdjust="0"/>
    <p:restoredTop sz="93632" autoAdjust="0"/>
  </p:normalViewPr>
  <p:slideViewPr>
    <p:cSldViewPr>
      <p:cViewPr varScale="1">
        <p:scale>
          <a:sx n="76" d="100"/>
          <a:sy n="76" d="100"/>
        </p:scale>
        <p:origin x="96" y="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AFBC0FB1-F49B-41D1-ABEE-51EFBFCB280E}"/>
    <pc:docChg chg="undo redo custSel addSld delSld modSld sldOrd">
      <pc:chgData name="신 주용" userId="ce306e5e72bceba6" providerId="LiveId" clId="{AFBC0FB1-F49B-41D1-ABEE-51EFBFCB280E}" dt="2022-11-28T10:35:32.516" v="3180" actId="20577"/>
      <pc:docMkLst>
        <pc:docMk/>
      </pc:docMkLst>
      <pc:sldChg chg="modSp mod">
        <pc:chgData name="신 주용" userId="ce306e5e72bceba6" providerId="LiveId" clId="{AFBC0FB1-F49B-41D1-ABEE-51EFBFCB280E}" dt="2022-11-28T06:09:28.863" v="13" actId="20577"/>
        <pc:sldMkLst>
          <pc:docMk/>
          <pc:sldMk cId="0" sldId="257"/>
        </pc:sldMkLst>
        <pc:spChg chg="mod">
          <ac:chgData name="신 주용" userId="ce306e5e72bceba6" providerId="LiveId" clId="{AFBC0FB1-F49B-41D1-ABEE-51EFBFCB280E}" dt="2022-11-28T06:09:28.863" v="13" actId="20577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신 주용" userId="ce306e5e72bceba6" providerId="LiveId" clId="{AFBC0FB1-F49B-41D1-ABEE-51EFBFCB280E}" dt="2022-11-28T06:10:44.641" v="34" actId="1076"/>
        <pc:sldMkLst>
          <pc:docMk/>
          <pc:sldMk cId="0" sldId="260"/>
        </pc:sldMkLst>
        <pc:spChg chg="mod">
          <ac:chgData name="신 주용" userId="ce306e5e72bceba6" providerId="LiveId" clId="{AFBC0FB1-F49B-41D1-ABEE-51EFBFCB280E}" dt="2022-11-28T06:10:44.641" v="34" actId="1076"/>
          <ac:spMkLst>
            <pc:docMk/>
            <pc:sldMk cId="0" sldId="260"/>
            <ac:spMk id="3" creationId="{DC4A6CD8-4031-7F21-C831-51259C5F7371}"/>
          </ac:spMkLst>
        </pc:spChg>
        <pc:spChg chg="add del">
          <ac:chgData name="신 주용" userId="ce306e5e72bceba6" providerId="LiveId" clId="{AFBC0FB1-F49B-41D1-ABEE-51EFBFCB280E}" dt="2022-11-28T06:09:55.730" v="15" actId="22"/>
          <ac:spMkLst>
            <pc:docMk/>
            <pc:sldMk cId="0" sldId="260"/>
            <ac:spMk id="4" creationId="{E8006D12-63BF-C198-5665-073224118F67}"/>
          </ac:spMkLst>
        </pc:spChg>
        <pc:spChg chg="mod">
          <ac:chgData name="신 주용" userId="ce306e5e72bceba6" providerId="LiveId" clId="{AFBC0FB1-F49B-41D1-ABEE-51EFBFCB280E}" dt="2022-11-28T06:09:25.495" v="10" actId="20577"/>
          <ac:spMkLst>
            <pc:docMk/>
            <pc:sldMk cId="0" sldId="260"/>
            <ac:spMk id="7" creationId="{00000000-0000-0000-0000-000000000000}"/>
          </ac:spMkLst>
        </pc:spChg>
      </pc:sldChg>
      <pc:sldChg chg="del">
        <pc:chgData name="신 주용" userId="ce306e5e72bceba6" providerId="LiveId" clId="{AFBC0FB1-F49B-41D1-ABEE-51EFBFCB280E}" dt="2022-11-28T06:10:51.642" v="35" actId="47"/>
        <pc:sldMkLst>
          <pc:docMk/>
          <pc:sldMk cId="0" sldId="287"/>
        </pc:sldMkLst>
      </pc:sldChg>
      <pc:sldChg chg="addSp delSp modSp mod">
        <pc:chgData name="신 주용" userId="ce306e5e72bceba6" providerId="LiveId" clId="{AFBC0FB1-F49B-41D1-ABEE-51EFBFCB280E}" dt="2022-11-28T06:17:28.528" v="265" actId="20577"/>
        <pc:sldMkLst>
          <pc:docMk/>
          <pc:sldMk cId="3205267287" sldId="288"/>
        </pc:sldMkLst>
        <pc:spChg chg="add mod">
          <ac:chgData name="신 주용" userId="ce306e5e72bceba6" providerId="LiveId" clId="{AFBC0FB1-F49B-41D1-ABEE-51EFBFCB280E}" dt="2022-11-28T06:17:28.528" v="265" actId="20577"/>
          <ac:spMkLst>
            <pc:docMk/>
            <pc:sldMk cId="3205267287" sldId="288"/>
            <ac:spMk id="6" creationId="{26FE9995-CED7-2CA7-8256-744588A80CE5}"/>
          </ac:spMkLst>
        </pc:spChg>
        <pc:spChg chg="add del mod">
          <ac:chgData name="신 주용" userId="ce306e5e72bceba6" providerId="LiveId" clId="{AFBC0FB1-F49B-41D1-ABEE-51EFBFCB280E}" dt="2022-11-28T06:16:37.234" v="244" actId="478"/>
          <ac:spMkLst>
            <pc:docMk/>
            <pc:sldMk cId="3205267287" sldId="288"/>
            <ac:spMk id="9" creationId="{D3BBC2C9-B109-B242-02F1-CE5976CC6E48}"/>
          </ac:spMkLst>
        </pc:spChg>
        <pc:spChg chg="mod">
          <ac:chgData name="신 주용" userId="ce306e5e72bceba6" providerId="LiveId" clId="{AFBC0FB1-F49B-41D1-ABEE-51EFBFCB280E}" dt="2022-11-28T06:17:19.283" v="260" actId="1076"/>
          <ac:spMkLst>
            <pc:docMk/>
            <pc:sldMk cId="3205267287" sldId="288"/>
            <ac:spMk id="11" creationId="{F925F1CE-C1A0-CC3E-9DB5-5F15A7484172}"/>
          </ac:spMkLst>
        </pc:spChg>
        <pc:spChg chg="mod">
          <ac:chgData name="신 주용" userId="ce306e5e72bceba6" providerId="LiveId" clId="{AFBC0FB1-F49B-41D1-ABEE-51EFBFCB280E}" dt="2022-11-28T06:11:29.408" v="125" actId="20577"/>
          <ac:spMkLst>
            <pc:docMk/>
            <pc:sldMk cId="3205267287" sldId="288"/>
            <ac:spMk id="20" creationId="{F13CF527-D019-D081-79DE-B893B94677AC}"/>
          </ac:spMkLst>
        </pc:spChg>
        <pc:picChg chg="add del mod">
          <ac:chgData name="신 주용" userId="ce306e5e72bceba6" providerId="LiveId" clId="{AFBC0FB1-F49B-41D1-ABEE-51EFBFCB280E}" dt="2022-11-28T06:16:36.057" v="243" actId="478"/>
          <ac:picMkLst>
            <pc:docMk/>
            <pc:sldMk cId="3205267287" sldId="288"/>
            <ac:picMk id="4" creationId="{21EE34A9-0857-41C6-5694-0A42D76BE949}"/>
          </ac:picMkLst>
        </pc:picChg>
        <pc:picChg chg="del">
          <ac:chgData name="신 주용" userId="ce306e5e72bceba6" providerId="LiveId" clId="{AFBC0FB1-F49B-41D1-ABEE-51EFBFCB280E}" dt="2022-11-28T06:11:45.973" v="128" actId="478"/>
          <ac:picMkLst>
            <pc:docMk/>
            <pc:sldMk cId="3205267287" sldId="288"/>
            <ac:picMk id="5" creationId="{2F059D56-8B18-B7B1-88AC-389C67D95CAB}"/>
          </ac:picMkLst>
        </pc:picChg>
        <pc:picChg chg="add mod">
          <ac:chgData name="신 주용" userId="ce306e5e72bceba6" providerId="LiveId" clId="{AFBC0FB1-F49B-41D1-ABEE-51EFBFCB280E}" dt="2022-11-28T06:17:12.328" v="259" actId="1036"/>
          <ac:picMkLst>
            <pc:docMk/>
            <pc:sldMk cId="3205267287" sldId="288"/>
            <ac:picMk id="5" creationId="{EB0F6C85-8DAC-4A70-7565-98E4E116FCF9}"/>
          </ac:picMkLst>
        </pc:picChg>
        <pc:picChg chg="del">
          <ac:chgData name="신 주용" userId="ce306e5e72bceba6" providerId="LiveId" clId="{AFBC0FB1-F49B-41D1-ABEE-51EFBFCB280E}" dt="2022-11-28T06:11:35.789" v="126" actId="478"/>
          <ac:picMkLst>
            <pc:docMk/>
            <pc:sldMk cId="3205267287" sldId="288"/>
            <ac:picMk id="7" creationId="{6390896F-DD44-48B9-E30D-69EFEA78CE02}"/>
          </ac:picMkLst>
        </pc:picChg>
        <pc:picChg chg="add mod">
          <ac:chgData name="신 주용" userId="ce306e5e72bceba6" providerId="LiveId" clId="{AFBC0FB1-F49B-41D1-ABEE-51EFBFCB280E}" dt="2022-11-28T06:17:12.328" v="259" actId="1036"/>
          <ac:picMkLst>
            <pc:docMk/>
            <pc:sldMk cId="3205267287" sldId="288"/>
            <ac:picMk id="8" creationId="{F2C3886D-6A98-577F-B046-1CD2F365A065}"/>
          </ac:picMkLst>
        </pc:picChg>
      </pc:sldChg>
      <pc:sldChg chg="del">
        <pc:chgData name="신 주용" userId="ce306e5e72bceba6" providerId="LiveId" clId="{AFBC0FB1-F49B-41D1-ABEE-51EFBFCB280E}" dt="2022-11-28T06:10:51.642" v="35" actId="47"/>
        <pc:sldMkLst>
          <pc:docMk/>
          <pc:sldMk cId="615768581" sldId="289"/>
        </pc:sldMkLst>
      </pc:sldChg>
      <pc:sldChg chg="addSp delSp modSp add mod">
        <pc:chgData name="신 주용" userId="ce306e5e72bceba6" providerId="LiveId" clId="{AFBC0FB1-F49B-41D1-ABEE-51EFBFCB280E}" dt="2022-11-28T10:35:24.006" v="3167" actId="20577"/>
        <pc:sldMkLst>
          <pc:docMk/>
          <pc:sldMk cId="2952242259" sldId="289"/>
        </pc:sldMkLst>
        <pc:spChg chg="mod">
          <ac:chgData name="신 주용" userId="ce306e5e72bceba6" providerId="LiveId" clId="{AFBC0FB1-F49B-41D1-ABEE-51EFBFCB280E}" dt="2022-11-28T06:43:12.469" v="1452"/>
          <ac:spMkLst>
            <pc:docMk/>
            <pc:sldMk cId="2952242259" sldId="289"/>
            <ac:spMk id="2" creationId="{00000000-0000-0000-0000-000000000000}"/>
          </ac:spMkLst>
        </pc:spChg>
        <pc:spChg chg="add del mod">
          <ac:chgData name="신 주용" userId="ce306e5e72bceba6" providerId="LiveId" clId="{AFBC0FB1-F49B-41D1-ABEE-51EFBFCB280E}" dt="2022-11-28T06:20:13.145" v="339" actId="478"/>
          <ac:spMkLst>
            <pc:docMk/>
            <pc:sldMk cId="2952242259" sldId="289"/>
            <ac:spMk id="3" creationId="{07B21D90-FEFC-E7DC-9755-090D49F1EB93}"/>
          </ac:spMkLst>
        </pc:spChg>
        <pc:spChg chg="del">
          <ac:chgData name="신 주용" userId="ce306e5e72bceba6" providerId="LiveId" clId="{AFBC0FB1-F49B-41D1-ABEE-51EFBFCB280E}" dt="2022-11-28T06:17:34.553" v="267" actId="478"/>
          <ac:spMkLst>
            <pc:docMk/>
            <pc:sldMk cId="2952242259" sldId="289"/>
            <ac:spMk id="9" creationId="{D3BBC2C9-B109-B242-02F1-CE5976CC6E48}"/>
          </ac:spMkLst>
        </pc:spChg>
        <pc:spChg chg="add mod">
          <ac:chgData name="신 주용" userId="ce306e5e72bceba6" providerId="LiveId" clId="{AFBC0FB1-F49B-41D1-ABEE-51EFBFCB280E}" dt="2022-11-28T10:35:24.006" v="3167" actId="20577"/>
          <ac:spMkLst>
            <pc:docMk/>
            <pc:sldMk cId="2952242259" sldId="289"/>
            <ac:spMk id="10" creationId="{10F1A3C9-F8CD-1F7B-C33A-CE63C48AA223}"/>
          </ac:spMkLst>
        </pc:spChg>
        <pc:spChg chg="mod">
          <ac:chgData name="신 주용" userId="ce306e5e72bceba6" providerId="LiveId" clId="{AFBC0FB1-F49B-41D1-ABEE-51EFBFCB280E}" dt="2022-11-28T06:44:00.866" v="1530" actId="1037"/>
          <ac:spMkLst>
            <pc:docMk/>
            <pc:sldMk cId="2952242259" sldId="289"/>
            <ac:spMk id="11" creationId="{F925F1CE-C1A0-CC3E-9DB5-5F15A7484172}"/>
          </ac:spMkLst>
        </pc:spChg>
        <pc:spChg chg="add del mod">
          <ac:chgData name="신 주용" userId="ce306e5e72bceba6" providerId="LiveId" clId="{AFBC0FB1-F49B-41D1-ABEE-51EFBFCB280E}" dt="2022-11-28T06:43:10.046" v="1450" actId="22"/>
          <ac:spMkLst>
            <pc:docMk/>
            <pc:sldMk cId="2952242259" sldId="289"/>
            <ac:spMk id="16" creationId="{85B1D9CA-72D7-80DA-D473-DC244D9D7D5F}"/>
          </ac:spMkLst>
        </pc:spChg>
        <pc:spChg chg="add del">
          <ac:chgData name="신 주용" userId="ce306e5e72bceba6" providerId="LiveId" clId="{AFBC0FB1-F49B-41D1-ABEE-51EFBFCB280E}" dt="2022-11-28T06:43:15.072" v="1454" actId="22"/>
          <ac:spMkLst>
            <pc:docMk/>
            <pc:sldMk cId="2952242259" sldId="289"/>
            <ac:spMk id="18" creationId="{F7D86021-CE11-7673-3FDC-905B58F85FDD}"/>
          </ac:spMkLst>
        </pc:spChg>
        <pc:spChg chg="mod">
          <ac:chgData name="신 주용" userId="ce306e5e72bceba6" providerId="LiveId" clId="{AFBC0FB1-F49B-41D1-ABEE-51EFBFCB280E}" dt="2022-11-28T06:17:52.175" v="296"/>
          <ac:spMkLst>
            <pc:docMk/>
            <pc:sldMk cId="2952242259" sldId="289"/>
            <ac:spMk id="20" creationId="{F13CF527-D019-D081-79DE-B893B94677AC}"/>
          </ac:spMkLst>
        </pc:spChg>
        <pc:spChg chg="add del">
          <ac:chgData name="신 주용" userId="ce306e5e72bceba6" providerId="LiveId" clId="{AFBC0FB1-F49B-41D1-ABEE-51EFBFCB280E}" dt="2022-11-28T06:43:17.318" v="1458" actId="22"/>
          <ac:spMkLst>
            <pc:docMk/>
            <pc:sldMk cId="2952242259" sldId="289"/>
            <ac:spMk id="21" creationId="{743E5980-017C-A18F-68B8-9E746E3506EE}"/>
          </ac:spMkLst>
        </pc:spChg>
        <pc:spChg chg="add del mod">
          <ac:chgData name="신 주용" userId="ce306e5e72bceba6" providerId="LiveId" clId="{AFBC0FB1-F49B-41D1-ABEE-51EFBFCB280E}" dt="2022-11-28T07:14:55.891" v="1540" actId="21"/>
          <ac:spMkLst>
            <pc:docMk/>
            <pc:sldMk cId="2952242259" sldId="289"/>
            <ac:spMk id="23" creationId="{E0A21D40-8A45-95E2-BE55-ED6F28FC4C58}"/>
          </ac:spMkLst>
        </pc:spChg>
        <pc:graphicFrameChg chg="add del mod modGraphic">
          <ac:chgData name="신 주용" userId="ce306e5e72bceba6" providerId="LiveId" clId="{AFBC0FB1-F49B-41D1-ABEE-51EFBFCB280E}" dt="2022-11-28T06:31:01.511" v="698" actId="478"/>
          <ac:graphicFrameMkLst>
            <pc:docMk/>
            <pc:sldMk cId="2952242259" sldId="289"/>
            <ac:graphicFrameMk id="5" creationId="{4A153FAA-C9CE-2786-9715-9CAD65588185}"/>
          </ac:graphicFrameMkLst>
        </pc:graphicFrameChg>
        <pc:picChg chg="mod">
          <ac:chgData name="신 주용" userId="ce306e5e72bceba6" providerId="LiveId" clId="{AFBC0FB1-F49B-41D1-ABEE-51EFBFCB280E}" dt="2022-11-28T06:39:07.413" v="1411" actId="1036"/>
          <ac:picMkLst>
            <pc:docMk/>
            <pc:sldMk cId="2952242259" sldId="289"/>
            <ac:picMk id="4" creationId="{21EE34A9-0857-41C6-5694-0A42D76BE949}"/>
          </ac:picMkLst>
        </pc:picChg>
        <pc:picChg chg="del">
          <ac:chgData name="신 주용" userId="ce306e5e72bceba6" providerId="LiveId" clId="{AFBC0FB1-F49B-41D1-ABEE-51EFBFCB280E}" dt="2022-11-28T06:17:32.888" v="266" actId="478"/>
          <ac:picMkLst>
            <pc:docMk/>
            <pc:sldMk cId="2952242259" sldId="289"/>
            <ac:picMk id="8" creationId="{F2C3886D-6A98-577F-B046-1CD2F365A065}"/>
          </ac:picMkLst>
        </pc:picChg>
        <pc:picChg chg="add del mod">
          <ac:chgData name="신 주용" userId="ce306e5e72bceba6" providerId="LiveId" clId="{AFBC0FB1-F49B-41D1-ABEE-51EFBFCB280E}" dt="2022-11-28T07:14:55.891" v="1540" actId="21"/>
          <ac:picMkLst>
            <pc:docMk/>
            <pc:sldMk cId="2952242259" sldId="289"/>
            <ac:picMk id="13" creationId="{45CA2C86-7416-A1B2-65DC-62BBE51573B0}"/>
          </ac:picMkLst>
        </pc:picChg>
        <pc:picChg chg="add del mod">
          <ac:chgData name="신 주용" userId="ce306e5e72bceba6" providerId="LiveId" clId="{AFBC0FB1-F49B-41D1-ABEE-51EFBFCB280E}" dt="2022-11-28T07:14:55.891" v="1540" actId="21"/>
          <ac:picMkLst>
            <pc:docMk/>
            <pc:sldMk cId="2952242259" sldId="289"/>
            <ac:picMk id="14" creationId="{7CBCAE36-BD8F-B367-413E-3C2D75212F74}"/>
          </ac:picMkLst>
        </pc:picChg>
        <pc:cxnChg chg="add del mod">
          <ac:chgData name="신 주용" userId="ce306e5e72bceba6" providerId="LiveId" clId="{AFBC0FB1-F49B-41D1-ABEE-51EFBFCB280E}" dt="2022-11-28T06:31:09.420" v="701" actId="478"/>
          <ac:cxnSpMkLst>
            <pc:docMk/>
            <pc:sldMk cId="2952242259" sldId="289"/>
            <ac:cxnSpMk id="3" creationId="{0C951111-5D24-5B07-885F-A5BA1DCC67C1}"/>
          </ac:cxnSpMkLst>
        </pc:cxnChg>
        <pc:cxnChg chg="add del mod">
          <ac:chgData name="신 주용" userId="ce306e5e72bceba6" providerId="LiveId" clId="{AFBC0FB1-F49B-41D1-ABEE-51EFBFCB280E}" dt="2022-11-28T06:31:10.093" v="702" actId="478"/>
          <ac:cxnSpMkLst>
            <pc:docMk/>
            <pc:sldMk cId="2952242259" sldId="289"/>
            <ac:cxnSpMk id="7" creationId="{8F11F446-EE8E-C2A7-2FE5-8FB9F86CAD96}"/>
          </ac:cxnSpMkLst>
        </pc:cxnChg>
      </pc:sldChg>
      <pc:sldChg chg="del">
        <pc:chgData name="신 주용" userId="ce306e5e72bceba6" providerId="LiveId" clId="{AFBC0FB1-F49B-41D1-ABEE-51EFBFCB280E}" dt="2022-11-28T06:10:51.642" v="35" actId="47"/>
        <pc:sldMkLst>
          <pc:docMk/>
          <pc:sldMk cId="1685136772" sldId="290"/>
        </pc:sldMkLst>
      </pc:sldChg>
      <pc:sldChg chg="addSp delSp modSp add del mod ord">
        <pc:chgData name="신 주용" userId="ce306e5e72bceba6" providerId="LiveId" clId="{AFBC0FB1-F49B-41D1-ABEE-51EFBFCB280E}" dt="2022-11-28T07:41:24.416" v="2136" actId="47"/>
        <pc:sldMkLst>
          <pc:docMk/>
          <pc:sldMk cId="4201805671" sldId="290"/>
        </pc:sldMkLst>
        <pc:spChg chg="add del mod">
          <ac:chgData name="신 주용" userId="ce306e5e72bceba6" providerId="LiveId" clId="{AFBC0FB1-F49B-41D1-ABEE-51EFBFCB280E}" dt="2022-11-28T06:44:04.176" v="1532" actId="21"/>
          <ac:spMkLst>
            <pc:docMk/>
            <pc:sldMk cId="4201805671" sldId="290"/>
            <ac:spMk id="8" creationId="{6189E6B0-22F2-9763-EC83-ACD15E309E19}"/>
          </ac:spMkLst>
        </pc:spChg>
        <pc:spChg chg="add mod">
          <ac:chgData name="신 주용" userId="ce306e5e72bceba6" providerId="LiveId" clId="{AFBC0FB1-F49B-41D1-ABEE-51EFBFCB280E}" dt="2022-11-28T06:44:06.726" v="1534"/>
          <ac:spMkLst>
            <pc:docMk/>
            <pc:sldMk cId="4201805671" sldId="290"/>
            <ac:spMk id="9" creationId="{1DAD350C-80C5-5BEB-3334-9889664046C0}"/>
          </ac:spMkLst>
        </pc:spChg>
        <pc:spChg chg="mod">
          <ac:chgData name="신 주용" userId="ce306e5e72bceba6" providerId="LiveId" clId="{AFBC0FB1-F49B-41D1-ABEE-51EFBFCB280E}" dt="2022-11-28T06:40:28.220" v="1425" actId="1076"/>
          <ac:spMkLst>
            <pc:docMk/>
            <pc:sldMk cId="4201805671" sldId="290"/>
            <ac:spMk id="10" creationId="{10F1A3C9-F8CD-1F7B-C33A-CE63C48AA223}"/>
          </ac:spMkLst>
        </pc:spChg>
        <pc:spChg chg="add del">
          <ac:chgData name="신 주용" userId="ce306e5e72bceba6" providerId="LiveId" clId="{AFBC0FB1-F49B-41D1-ABEE-51EFBFCB280E}" dt="2022-11-28T06:44:06.643" v="1533" actId="478"/>
          <ac:spMkLst>
            <pc:docMk/>
            <pc:sldMk cId="4201805671" sldId="290"/>
            <ac:spMk id="11" creationId="{F925F1CE-C1A0-CC3E-9DB5-5F15A7484172}"/>
          </ac:spMkLst>
        </pc:spChg>
        <pc:picChg chg="del">
          <ac:chgData name="신 주용" userId="ce306e5e72bceba6" providerId="LiveId" clId="{AFBC0FB1-F49B-41D1-ABEE-51EFBFCB280E}" dt="2022-11-28T06:40:22.925" v="1416" actId="478"/>
          <ac:picMkLst>
            <pc:docMk/>
            <pc:sldMk cId="4201805671" sldId="290"/>
            <ac:picMk id="4" creationId="{21EE34A9-0857-41C6-5694-0A42D76BE949}"/>
          </ac:picMkLst>
        </pc:picChg>
        <pc:picChg chg="add del mod">
          <ac:chgData name="신 주용" userId="ce306e5e72bceba6" providerId="LiveId" clId="{AFBC0FB1-F49B-41D1-ABEE-51EFBFCB280E}" dt="2022-11-28T06:42:29.766" v="1429" actId="21"/>
          <ac:picMkLst>
            <pc:docMk/>
            <pc:sldMk cId="4201805671" sldId="290"/>
            <ac:picMk id="5" creationId="{0710B8F2-A770-50EF-225F-9E76D4C2D645}"/>
          </ac:picMkLst>
        </pc:picChg>
        <pc:picChg chg="add del mod">
          <ac:chgData name="신 주용" userId="ce306e5e72bceba6" providerId="LiveId" clId="{AFBC0FB1-F49B-41D1-ABEE-51EFBFCB280E}" dt="2022-11-28T06:42:29.766" v="1429" actId="21"/>
          <ac:picMkLst>
            <pc:docMk/>
            <pc:sldMk cId="4201805671" sldId="290"/>
            <ac:picMk id="7" creationId="{4890FE28-EB11-C1AD-058D-D4DDB39D19EE}"/>
          </ac:picMkLst>
        </pc:picChg>
      </pc:sldChg>
      <pc:sldChg chg="addSp delSp modSp add mod">
        <pc:chgData name="신 주용" userId="ce306e5e72bceba6" providerId="LiveId" clId="{AFBC0FB1-F49B-41D1-ABEE-51EFBFCB280E}" dt="2022-11-28T07:33:12.025" v="1894" actId="20577"/>
        <pc:sldMkLst>
          <pc:docMk/>
          <pc:sldMk cId="1862416438" sldId="291"/>
        </pc:sldMkLst>
        <pc:spChg chg="add mod">
          <ac:chgData name="신 주용" userId="ce306e5e72bceba6" providerId="LiveId" clId="{AFBC0FB1-F49B-41D1-ABEE-51EFBFCB280E}" dt="2022-11-28T07:24:38.446" v="1557" actId="1036"/>
          <ac:spMkLst>
            <pc:docMk/>
            <pc:sldMk cId="1862416438" sldId="291"/>
            <ac:spMk id="5" creationId="{9E359224-4EDA-C0EE-E49C-7C1E5AE41A8F}"/>
          </ac:spMkLst>
        </pc:spChg>
        <pc:spChg chg="add mod">
          <ac:chgData name="신 주용" userId="ce306e5e72bceba6" providerId="LiveId" clId="{AFBC0FB1-F49B-41D1-ABEE-51EFBFCB280E}" dt="2022-11-28T07:15:04.627" v="1546" actId="1076"/>
          <ac:spMkLst>
            <pc:docMk/>
            <pc:sldMk cId="1862416438" sldId="291"/>
            <ac:spMk id="8" creationId="{BDB30CC3-D894-0D46-6200-FE20C50FBD92}"/>
          </ac:spMkLst>
        </pc:spChg>
        <pc:spChg chg="del">
          <ac:chgData name="신 주용" userId="ce306e5e72bceba6" providerId="LiveId" clId="{AFBC0FB1-F49B-41D1-ABEE-51EFBFCB280E}" dt="2022-11-28T07:15:12.040" v="1549" actId="478"/>
          <ac:spMkLst>
            <pc:docMk/>
            <pc:sldMk cId="1862416438" sldId="291"/>
            <ac:spMk id="10" creationId="{10F1A3C9-F8CD-1F7B-C33A-CE63C48AA223}"/>
          </ac:spMkLst>
        </pc:spChg>
        <pc:spChg chg="del">
          <ac:chgData name="신 주용" userId="ce306e5e72bceba6" providerId="LiveId" clId="{AFBC0FB1-F49B-41D1-ABEE-51EFBFCB280E}" dt="2022-11-28T06:44:10.267" v="1535" actId="478"/>
          <ac:spMkLst>
            <pc:docMk/>
            <pc:sldMk cId="1862416438" sldId="291"/>
            <ac:spMk id="11" creationId="{F925F1CE-C1A0-CC3E-9DB5-5F15A7484172}"/>
          </ac:spMkLst>
        </pc:spChg>
        <pc:spChg chg="add mod">
          <ac:chgData name="신 주용" userId="ce306e5e72bceba6" providerId="LiveId" clId="{AFBC0FB1-F49B-41D1-ABEE-51EFBFCB280E}" dt="2022-11-28T07:33:12.025" v="1894" actId="20577"/>
          <ac:spMkLst>
            <pc:docMk/>
            <pc:sldMk cId="1862416438" sldId="291"/>
            <ac:spMk id="14" creationId="{8BD04B71-2E13-9F4A-4A03-F7B96F13AA32}"/>
          </ac:spMkLst>
        </pc:spChg>
        <pc:spChg chg="add mod">
          <ac:chgData name="신 주용" userId="ce306e5e72bceba6" providerId="LiveId" clId="{AFBC0FB1-F49B-41D1-ABEE-51EFBFCB280E}" dt="2022-11-28T07:32:58.616" v="1877" actId="1036"/>
          <ac:spMkLst>
            <pc:docMk/>
            <pc:sldMk cId="1862416438" sldId="291"/>
            <ac:spMk id="17" creationId="{1AAA12DA-2045-5BA1-906C-811B9E92436B}"/>
          </ac:spMkLst>
        </pc:spChg>
        <pc:spChg chg="add mod">
          <ac:chgData name="신 주용" userId="ce306e5e72bceba6" providerId="LiveId" clId="{AFBC0FB1-F49B-41D1-ABEE-51EFBFCB280E}" dt="2022-11-28T07:33:03.104" v="1892" actId="1037"/>
          <ac:spMkLst>
            <pc:docMk/>
            <pc:sldMk cId="1862416438" sldId="291"/>
            <ac:spMk id="18" creationId="{C56C0410-1406-DE39-24D5-54FB8B04CC8F}"/>
          </ac:spMkLst>
        </pc:spChg>
        <pc:picChg chg="add del mod">
          <ac:chgData name="신 주용" userId="ce306e5e72bceba6" providerId="LiveId" clId="{AFBC0FB1-F49B-41D1-ABEE-51EFBFCB280E}" dt="2022-11-28T06:42:43.447" v="1435" actId="21"/>
          <ac:picMkLst>
            <pc:docMk/>
            <pc:sldMk cId="1862416438" sldId="291"/>
            <ac:picMk id="3" creationId="{480F146F-1D07-EB54-6D41-A222237E7745}"/>
          </ac:picMkLst>
        </pc:picChg>
        <pc:picChg chg="add del mod">
          <ac:chgData name="신 주용" userId="ce306e5e72bceba6" providerId="LiveId" clId="{AFBC0FB1-F49B-41D1-ABEE-51EFBFCB280E}" dt="2022-11-28T06:42:43.447" v="1435" actId="21"/>
          <ac:picMkLst>
            <pc:docMk/>
            <pc:sldMk cId="1862416438" sldId="291"/>
            <ac:picMk id="4" creationId="{0F51B944-DE19-2131-0D5E-796519815B09}"/>
          </ac:picMkLst>
        </pc:picChg>
        <pc:picChg chg="add mod">
          <ac:chgData name="신 주용" userId="ce306e5e72bceba6" providerId="LiveId" clId="{AFBC0FB1-F49B-41D1-ABEE-51EFBFCB280E}" dt="2022-11-28T07:15:04.627" v="1546" actId="1076"/>
          <ac:picMkLst>
            <pc:docMk/>
            <pc:sldMk cId="1862416438" sldId="291"/>
            <ac:picMk id="6" creationId="{043595FC-EB83-3E60-92C6-216311FE7B7E}"/>
          </ac:picMkLst>
        </pc:picChg>
        <pc:picChg chg="add mod">
          <ac:chgData name="신 주용" userId="ce306e5e72bceba6" providerId="LiveId" clId="{AFBC0FB1-F49B-41D1-ABEE-51EFBFCB280E}" dt="2022-11-28T07:15:04.627" v="1546" actId="1076"/>
          <ac:picMkLst>
            <pc:docMk/>
            <pc:sldMk cId="1862416438" sldId="291"/>
            <ac:picMk id="7" creationId="{66FBE4D7-CFCB-DD53-3FC2-755C07AB95D0}"/>
          </ac:picMkLst>
        </pc:picChg>
        <pc:picChg chg="add mod">
          <ac:chgData name="신 주용" userId="ce306e5e72bceba6" providerId="LiveId" clId="{AFBC0FB1-F49B-41D1-ABEE-51EFBFCB280E}" dt="2022-11-28T07:29:27.043" v="1858" actId="1035"/>
          <ac:picMkLst>
            <pc:docMk/>
            <pc:sldMk cId="1862416438" sldId="291"/>
            <ac:picMk id="13" creationId="{F1C35988-8755-5697-00B9-DB84DCE657BB}"/>
          </ac:picMkLst>
        </pc:picChg>
        <pc:picChg chg="add mod">
          <ac:chgData name="신 주용" userId="ce306e5e72bceba6" providerId="LiveId" clId="{AFBC0FB1-F49B-41D1-ABEE-51EFBFCB280E}" dt="2022-11-28T07:29:27.043" v="1858" actId="1035"/>
          <ac:picMkLst>
            <pc:docMk/>
            <pc:sldMk cId="1862416438" sldId="291"/>
            <ac:picMk id="16" creationId="{60573F2A-FD36-7FE2-7831-72B54ABA080C}"/>
          </ac:picMkLst>
        </pc:picChg>
      </pc:sldChg>
      <pc:sldChg chg="del">
        <pc:chgData name="신 주용" userId="ce306e5e72bceba6" providerId="LiveId" clId="{AFBC0FB1-F49B-41D1-ABEE-51EFBFCB280E}" dt="2022-11-28T06:10:51.642" v="35" actId="47"/>
        <pc:sldMkLst>
          <pc:docMk/>
          <pc:sldMk cId="3803379831" sldId="291"/>
        </pc:sldMkLst>
      </pc:sldChg>
      <pc:sldChg chg="del">
        <pc:chgData name="신 주용" userId="ce306e5e72bceba6" providerId="LiveId" clId="{AFBC0FB1-F49B-41D1-ABEE-51EFBFCB280E}" dt="2022-11-28T06:10:51.642" v="35" actId="47"/>
        <pc:sldMkLst>
          <pc:docMk/>
          <pc:sldMk cId="3361404987" sldId="292"/>
        </pc:sldMkLst>
      </pc:sldChg>
      <pc:sldChg chg="addSp modSp add mod ord">
        <pc:chgData name="신 주용" userId="ce306e5e72bceba6" providerId="LiveId" clId="{AFBC0FB1-F49B-41D1-ABEE-51EFBFCB280E}" dt="2022-11-28T10:35:32.516" v="3180" actId="20577"/>
        <pc:sldMkLst>
          <pc:docMk/>
          <pc:sldMk cId="3720489978" sldId="292"/>
        </pc:sldMkLst>
        <pc:spChg chg="add mod">
          <ac:chgData name="신 주용" userId="ce306e5e72bceba6" providerId="LiveId" clId="{AFBC0FB1-F49B-41D1-ABEE-51EFBFCB280E}" dt="2022-11-28T07:33:26.543" v="1898" actId="14100"/>
          <ac:spMkLst>
            <pc:docMk/>
            <pc:sldMk cId="3720489978" sldId="292"/>
            <ac:spMk id="5" creationId="{845E89DE-FBF2-642C-C19F-E86EBEEBDB8E}"/>
          </ac:spMkLst>
        </pc:spChg>
        <pc:spChg chg="add mod">
          <ac:chgData name="신 주용" userId="ce306e5e72bceba6" providerId="LiveId" clId="{AFBC0FB1-F49B-41D1-ABEE-51EFBFCB280E}" dt="2022-11-28T07:34:23.423" v="1944" actId="20577"/>
          <ac:spMkLst>
            <pc:docMk/>
            <pc:sldMk cId="3720489978" sldId="292"/>
            <ac:spMk id="6" creationId="{45971EA7-778E-A8B2-EA2C-FBF839073644}"/>
          </ac:spMkLst>
        </pc:spChg>
        <pc:spChg chg="mod">
          <ac:chgData name="신 주용" userId="ce306e5e72bceba6" providerId="LiveId" clId="{AFBC0FB1-F49B-41D1-ABEE-51EFBFCB280E}" dt="2022-11-28T07:34:17.199" v="1943" actId="20577"/>
          <ac:spMkLst>
            <pc:docMk/>
            <pc:sldMk cId="3720489978" sldId="292"/>
            <ac:spMk id="9" creationId="{1DAD350C-80C5-5BEB-3334-9889664046C0}"/>
          </ac:spMkLst>
        </pc:spChg>
        <pc:spChg chg="mod">
          <ac:chgData name="신 주용" userId="ce306e5e72bceba6" providerId="LiveId" clId="{AFBC0FB1-F49B-41D1-ABEE-51EFBFCB280E}" dt="2022-11-28T07:33:48.428" v="1934" actId="1076"/>
          <ac:spMkLst>
            <pc:docMk/>
            <pc:sldMk cId="3720489978" sldId="292"/>
            <ac:spMk id="10" creationId="{10F1A3C9-F8CD-1F7B-C33A-CE63C48AA223}"/>
          </ac:spMkLst>
        </pc:spChg>
        <pc:spChg chg="add mod">
          <ac:chgData name="신 주용" userId="ce306e5e72bceba6" providerId="LiveId" clId="{AFBC0FB1-F49B-41D1-ABEE-51EFBFCB280E}" dt="2022-11-28T10:35:32.516" v="3180" actId="20577"/>
          <ac:spMkLst>
            <pc:docMk/>
            <pc:sldMk cId="3720489978" sldId="292"/>
            <ac:spMk id="11" creationId="{624B5EEE-D2E7-19A6-D8D2-87D9DD5B8A6F}"/>
          </ac:spMkLst>
        </pc:spChg>
        <pc:spChg chg="add mod">
          <ac:chgData name="신 주용" userId="ce306e5e72bceba6" providerId="LiveId" clId="{AFBC0FB1-F49B-41D1-ABEE-51EFBFCB280E}" dt="2022-11-28T07:39:09.100" v="2062" actId="1035"/>
          <ac:spMkLst>
            <pc:docMk/>
            <pc:sldMk cId="3720489978" sldId="292"/>
            <ac:spMk id="13" creationId="{619F08E9-6D15-7B4B-F482-7C5003FE1D24}"/>
          </ac:spMkLst>
        </pc:spChg>
        <pc:spChg chg="add mod">
          <ac:chgData name="신 주용" userId="ce306e5e72bceba6" providerId="LiveId" clId="{AFBC0FB1-F49B-41D1-ABEE-51EFBFCB280E}" dt="2022-11-28T07:40:12.277" v="2067"/>
          <ac:spMkLst>
            <pc:docMk/>
            <pc:sldMk cId="3720489978" sldId="292"/>
            <ac:spMk id="14" creationId="{C5DDE3B8-E043-61EF-FD45-62CE82B5C31B}"/>
          </ac:spMkLst>
        </pc:spChg>
        <pc:spChg chg="add mod">
          <ac:chgData name="신 주용" userId="ce306e5e72bceba6" providerId="LiveId" clId="{AFBC0FB1-F49B-41D1-ABEE-51EFBFCB280E}" dt="2022-11-28T07:40:45.769" v="2117" actId="20577"/>
          <ac:spMkLst>
            <pc:docMk/>
            <pc:sldMk cId="3720489978" sldId="292"/>
            <ac:spMk id="17" creationId="{F657AC88-640C-C990-31B4-470FAE95284E}"/>
          </ac:spMkLst>
        </pc:spChg>
        <pc:picChg chg="add mod">
          <ac:chgData name="신 주용" userId="ce306e5e72bceba6" providerId="LiveId" clId="{AFBC0FB1-F49B-41D1-ABEE-51EFBFCB280E}" dt="2022-11-28T07:32:22.382" v="1871" actId="1076"/>
          <ac:picMkLst>
            <pc:docMk/>
            <pc:sldMk cId="3720489978" sldId="292"/>
            <ac:picMk id="4" creationId="{E97A510C-E1FD-2908-8183-32B7B9466785}"/>
          </ac:picMkLst>
        </pc:picChg>
        <pc:picChg chg="add mod">
          <ac:chgData name="신 주용" userId="ce306e5e72bceba6" providerId="LiveId" clId="{AFBC0FB1-F49B-41D1-ABEE-51EFBFCB280E}" dt="2022-11-28T07:38:05.509" v="1946" actId="1076"/>
          <ac:picMkLst>
            <pc:docMk/>
            <pc:sldMk cId="3720489978" sldId="292"/>
            <ac:picMk id="8" creationId="{0E664CE4-520C-8E1E-4C87-C75C9D5B9442}"/>
          </ac:picMkLst>
        </pc:picChg>
        <pc:picChg chg="add mod">
          <ac:chgData name="신 주용" userId="ce306e5e72bceba6" providerId="LiveId" clId="{AFBC0FB1-F49B-41D1-ABEE-51EFBFCB280E}" dt="2022-11-28T07:40:33.750" v="2072" actId="1076"/>
          <ac:picMkLst>
            <pc:docMk/>
            <pc:sldMk cId="3720489978" sldId="292"/>
            <ac:picMk id="16" creationId="{5684E15A-5CC2-E312-1C87-667B96DEBD30}"/>
          </ac:picMkLst>
        </pc:picChg>
      </pc:sldChg>
      <pc:sldChg chg="addSp modSp add mod ord">
        <pc:chgData name="신 주용" userId="ce306e5e72bceba6" providerId="LiveId" clId="{AFBC0FB1-F49B-41D1-ABEE-51EFBFCB280E}" dt="2022-11-28T07:46:59.771" v="2478" actId="1036"/>
        <pc:sldMkLst>
          <pc:docMk/>
          <pc:sldMk cId="1740504553" sldId="293"/>
        </pc:sldMkLst>
        <pc:spChg chg="add mod">
          <ac:chgData name="신 주용" userId="ce306e5e72bceba6" providerId="LiveId" clId="{AFBC0FB1-F49B-41D1-ABEE-51EFBFCB280E}" dt="2022-11-28T07:46:59.771" v="2478" actId="1036"/>
          <ac:spMkLst>
            <pc:docMk/>
            <pc:sldMk cId="1740504553" sldId="293"/>
            <ac:spMk id="5" creationId="{F5FE977F-CCF0-7935-CEBC-70843C55CC9A}"/>
          </ac:spMkLst>
        </pc:spChg>
        <pc:spChg chg="add mod">
          <ac:chgData name="신 주용" userId="ce306e5e72bceba6" providerId="LiveId" clId="{AFBC0FB1-F49B-41D1-ABEE-51EFBFCB280E}" dt="2022-11-28T07:46:50.508" v="2473" actId="1036"/>
          <ac:spMkLst>
            <pc:docMk/>
            <pc:sldMk cId="1740504553" sldId="293"/>
            <ac:spMk id="6" creationId="{C6FE24B6-F371-B4B4-CA27-8B3954C4858F}"/>
          </ac:spMkLst>
        </pc:spChg>
        <pc:spChg chg="mod">
          <ac:chgData name="신 주용" userId="ce306e5e72bceba6" providerId="LiveId" clId="{AFBC0FB1-F49B-41D1-ABEE-51EFBFCB280E}" dt="2022-11-28T07:46:59.771" v="2478" actId="1036"/>
          <ac:spMkLst>
            <pc:docMk/>
            <pc:sldMk cId="1740504553" sldId="293"/>
            <ac:spMk id="9" creationId="{1DAD350C-80C5-5BEB-3334-9889664046C0}"/>
          </ac:spMkLst>
        </pc:spChg>
        <pc:spChg chg="mod">
          <ac:chgData name="신 주용" userId="ce306e5e72bceba6" providerId="LiveId" clId="{AFBC0FB1-F49B-41D1-ABEE-51EFBFCB280E}" dt="2022-11-28T07:46:59.771" v="2478" actId="1036"/>
          <ac:spMkLst>
            <pc:docMk/>
            <pc:sldMk cId="1740504553" sldId="293"/>
            <ac:spMk id="10" creationId="{10F1A3C9-F8CD-1F7B-C33A-CE63C48AA223}"/>
          </ac:spMkLst>
        </pc:spChg>
        <pc:spChg chg="add mod">
          <ac:chgData name="신 주용" userId="ce306e5e72bceba6" providerId="LiveId" clId="{AFBC0FB1-F49B-41D1-ABEE-51EFBFCB280E}" dt="2022-11-28T07:46:50.508" v="2473" actId="1036"/>
          <ac:spMkLst>
            <pc:docMk/>
            <pc:sldMk cId="1740504553" sldId="293"/>
            <ac:spMk id="11" creationId="{F9D85A90-7DC5-95B6-9062-A4351151839F}"/>
          </ac:spMkLst>
        </pc:spChg>
        <pc:picChg chg="add mod">
          <ac:chgData name="신 주용" userId="ce306e5e72bceba6" providerId="LiveId" clId="{AFBC0FB1-F49B-41D1-ABEE-51EFBFCB280E}" dt="2022-11-28T07:46:59.771" v="2478" actId="1036"/>
          <ac:picMkLst>
            <pc:docMk/>
            <pc:sldMk cId="1740504553" sldId="293"/>
            <ac:picMk id="4" creationId="{7B71C6E3-59E0-F31D-2F44-56FDD1BE6892}"/>
          </ac:picMkLst>
        </pc:picChg>
        <pc:picChg chg="add mod modCrop">
          <ac:chgData name="신 주용" userId="ce306e5e72bceba6" providerId="LiveId" clId="{AFBC0FB1-F49B-41D1-ABEE-51EFBFCB280E}" dt="2022-11-28T07:46:50.508" v="2473" actId="1036"/>
          <ac:picMkLst>
            <pc:docMk/>
            <pc:sldMk cId="1740504553" sldId="293"/>
            <ac:picMk id="8" creationId="{0D656997-1A96-59E2-1544-5BE24E357397}"/>
          </ac:picMkLst>
        </pc:picChg>
      </pc:sldChg>
      <pc:sldChg chg="del">
        <pc:chgData name="신 주용" userId="ce306e5e72bceba6" providerId="LiveId" clId="{AFBC0FB1-F49B-41D1-ABEE-51EFBFCB280E}" dt="2022-11-28T06:10:51.642" v="35" actId="47"/>
        <pc:sldMkLst>
          <pc:docMk/>
          <pc:sldMk cId="3918970202" sldId="293"/>
        </pc:sldMkLst>
      </pc:sldChg>
      <pc:sldChg chg="modSp add del mod ord">
        <pc:chgData name="신 주용" userId="ce306e5e72bceba6" providerId="LiveId" clId="{AFBC0FB1-F49B-41D1-ABEE-51EFBFCB280E}" dt="2022-11-28T10:35:13.912" v="3150" actId="47"/>
        <pc:sldMkLst>
          <pc:docMk/>
          <pc:sldMk cId="3785726762" sldId="294"/>
        </pc:sldMkLst>
        <pc:spChg chg="mod">
          <ac:chgData name="신 주용" userId="ce306e5e72bceba6" providerId="LiveId" clId="{AFBC0FB1-F49B-41D1-ABEE-51EFBFCB280E}" dt="2022-11-28T07:43:18.397" v="2193" actId="404"/>
          <ac:spMkLst>
            <pc:docMk/>
            <pc:sldMk cId="3785726762" sldId="294"/>
            <ac:spMk id="10" creationId="{10F1A3C9-F8CD-1F7B-C33A-CE63C48AA223}"/>
          </ac:spMkLst>
        </pc:spChg>
      </pc:sldChg>
      <pc:sldChg chg="addSp delSp modSp add mod ord">
        <pc:chgData name="신 주용" userId="ce306e5e72bceba6" providerId="LiveId" clId="{AFBC0FB1-F49B-41D1-ABEE-51EFBFCB280E}" dt="2022-11-28T10:32:03.023" v="2935" actId="14100"/>
        <pc:sldMkLst>
          <pc:docMk/>
          <pc:sldMk cId="1055696088" sldId="295"/>
        </pc:sldMkLst>
        <pc:spChg chg="add del">
          <ac:chgData name="신 주용" userId="ce306e5e72bceba6" providerId="LiveId" clId="{AFBC0FB1-F49B-41D1-ABEE-51EFBFCB280E}" dt="2022-11-28T10:26:57.538" v="2779" actId="22"/>
          <ac:spMkLst>
            <pc:docMk/>
            <pc:sldMk cId="1055696088" sldId="295"/>
            <ac:spMk id="6" creationId="{AE4FD5BC-1839-1451-07A2-82BC72630020}"/>
          </ac:spMkLst>
        </pc:spChg>
        <pc:spChg chg="add mod">
          <ac:chgData name="신 주용" userId="ce306e5e72bceba6" providerId="LiveId" clId="{AFBC0FB1-F49B-41D1-ABEE-51EFBFCB280E}" dt="2022-11-28T10:27:05.440" v="2782" actId="14100"/>
          <ac:spMkLst>
            <pc:docMk/>
            <pc:sldMk cId="1055696088" sldId="295"/>
            <ac:spMk id="7" creationId="{9C1DDED8-B4DF-70FE-8C15-878DE6C699D7}"/>
          </ac:spMkLst>
        </pc:spChg>
        <pc:spChg chg="add mod">
          <ac:chgData name="신 주용" userId="ce306e5e72bceba6" providerId="LiveId" clId="{AFBC0FB1-F49B-41D1-ABEE-51EFBFCB280E}" dt="2022-11-28T10:27:08.351" v="2784" actId="1076"/>
          <ac:spMkLst>
            <pc:docMk/>
            <pc:sldMk cId="1055696088" sldId="295"/>
            <ac:spMk id="8" creationId="{A4AC4D7E-248B-8973-0D27-32636DEDBE7C}"/>
          </ac:spMkLst>
        </pc:spChg>
        <pc:spChg chg="mod">
          <ac:chgData name="신 주용" userId="ce306e5e72bceba6" providerId="LiveId" clId="{AFBC0FB1-F49B-41D1-ABEE-51EFBFCB280E}" dt="2022-11-28T10:28:29.437" v="2787" actId="20577"/>
          <ac:spMkLst>
            <pc:docMk/>
            <pc:sldMk cId="1055696088" sldId="295"/>
            <ac:spMk id="9" creationId="{1DAD350C-80C5-5BEB-3334-9889664046C0}"/>
          </ac:spMkLst>
        </pc:spChg>
        <pc:spChg chg="mod">
          <ac:chgData name="신 주용" userId="ce306e5e72bceba6" providerId="LiveId" clId="{AFBC0FB1-F49B-41D1-ABEE-51EFBFCB280E}" dt="2022-11-28T10:26:51.860" v="2777" actId="20577"/>
          <ac:spMkLst>
            <pc:docMk/>
            <pc:sldMk cId="1055696088" sldId="295"/>
            <ac:spMk id="10" creationId="{10F1A3C9-F8CD-1F7B-C33A-CE63C48AA223}"/>
          </ac:spMkLst>
        </pc:spChg>
        <pc:spChg chg="add mod">
          <ac:chgData name="신 주용" userId="ce306e5e72bceba6" providerId="LiveId" clId="{AFBC0FB1-F49B-41D1-ABEE-51EFBFCB280E}" dt="2022-11-28T10:29:48.548" v="2795" actId="20577"/>
          <ac:spMkLst>
            <pc:docMk/>
            <pc:sldMk cId="1055696088" sldId="295"/>
            <ac:spMk id="11" creationId="{44C92015-F954-7702-FC57-D1443F9DF45B}"/>
          </ac:spMkLst>
        </pc:spChg>
        <pc:spChg chg="add mod">
          <ac:chgData name="신 주용" userId="ce306e5e72bceba6" providerId="LiveId" clId="{AFBC0FB1-F49B-41D1-ABEE-51EFBFCB280E}" dt="2022-11-28T10:31:36.092" v="2924" actId="1036"/>
          <ac:spMkLst>
            <pc:docMk/>
            <pc:sldMk cId="1055696088" sldId="295"/>
            <ac:spMk id="15" creationId="{9FEC79DF-94A9-E91B-42EF-D055759ADDF9}"/>
          </ac:spMkLst>
        </pc:spChg>
        <pc:spChg chg="add mod">
          <ac:chgData name="신 주용" userId="ce306e5e72bceba6" providerId="LiveId" clId="{AFBC0FB1-F49B-41D1-ABEE-51EFBFCB280E}" dt="2022-11-28T10:32:03.023" v="2935" actId="14100"/>
          <ac:spMkLst>
            <pc:docMk/>
            <pc:sldMk cId="1055696088" sldId="295"/>
            <ac:spMk id="16" creationId="{013DE007-6BCE-66AD-E4C9-C123DFA19F26}"/>
          </ac:spMkLst>
        </pc:spChg>
        <pc:picChg chg="add mod">
          <ac:chgData name="신 주용" userId="ce306e5e72bceba6" providerId="LiveId" clId="{AFBC0FB1-F49B-41D1-ABEE-51EFBFCB280E}" dt="2022-11-28T09:56:38.006" v="2488" actId="1076"/>
          <ac:picMkLst>
            <pc:docMk/>
            <pc:sldMk cId="1055696088" sldId="295"/>
            <ac:picMk id="4" creationId="{C18610E0-A4ED-F395-263D-2C1579FE303D}"/>
          </ac:picMkLst>
        </pc:picChg>
        <pc:picChg chg="add mod">
          <ac:chgData name="신 주용" userId="ce306e5e72bceba6" providerId="LiveId" clId="{AFBC0FB1-F49B-41D1-ABEE-51EFBFCB280E}" dt="2022-11-28T10:31:33.560" v="2921" actId="1036"/>
          <ac:picMkLst>
            <pc:docMk/>
            <pc:sldMk cId="1055696088" sldId="295"/>
            <ac:picMk id="14" creationId="{9C0F02C3-D776-6717-365B-C87B0154C0F9}"/>
          </ac:picMkLst>
        </pc:picChg>
      </pc:sldChg>
      <pc:sldChg chg="addSp delSp modSp add mod">
        <pc:chgData name="신 주용" userId="ce306e5e72bceba6" providerId="LiveId" clId="{AFBC0FB1-F49B-41D1-ABEE-51EFBFCB280E}" dt="2022-11-28T10:35:10.995" v="3149" actId="1035"/>
        <pc:sldMkLst>
          <pc:docMk/>
          <pc:sldMk cId="319770958" sldId="296"/>
        </pc:sldMkLst>
        <pc:spChg chg="add mod">
          <ac:chgData name="신 주용" userId="ce306e5e72bceba6" providerId="LiveId" clId="{AFBC0FB1-F49B-41D1-ABEE-51EFBFCB280E}" dt="2022-11-28T10:32:16.207" v="2940" actId="14100"/>
          <ac:spMkLst>
            <pc:docMk/>
            <pc:sldMk cId="319770958" sldId="296"/>
            <ac:spMk id="5" creationId="{7BD1BAAD-D522-876A-5E0E-A35068EADFAE}"/>
          </ac:spMkLst>
        </pc:spChg>
        <pc:spChg chg="add mod">
          <ac:chgData name="신 주용" userId="ce306e5e72bceba6" providerId="LiveId" clId="{AFBC0FB1-F49B-41D1-ABEE-51EFBFCB280E}" dt="2022-11-28T10:35:08.765" v="3146" actId="1036"/>
          <ac:spMkLst>
            <pc:docMk/>
            <pc:sldMk cId="319770958" sldId="296"/>
            <ac:spMk id="6" creationId="{1F96077D-4296-2751-EB29-405F5C70F897}"/>
          </ac:spMkLst>
        </pc:spChg>
        <pc:spChg chg="del">
          <ac:chgData name="신 주용" userId="ce306e5e72bceba6" providerId="LiveId" clId="{AFBC0FB1-F49B-41D1-ABEE-51EFBFCB280E}" dt="2022-11-28T10:31:44.269" v="2926" actId="478"/>
          <ac:spMkLst>
            <pc:docMk/>
            <pc:sldMk cId="319770958" sldId="296"/>
            <ac:spMk id="7" creationId="{9C1DDED8-B4DF-70FE-8C15-878DE6C699D7}"/>
          </ac:spMkLst>
        </pc:spChg>
        <pc:spChg chg="del">
          <ac:chgData name="신 주용" userId="ce306e5e72bceba6" providerId="LiveId" clId="{AFBC0FB1-F49B-41D1-ABEE-51EFBFCB280E}" dt="2022-11-28T10:31:44.269" v="2926" actId="478"/>
          <ac:spMkLst>
            <pc:docMk/>
            <pc:sldMk cId="319770958" sldId="296"/>
            <ac:spMk id="8" creationId="{A4AC4D7E-248B-8973-0D27-32636DEDBE7C}"/>
          </ac:spMkLst>
        </pc:spChg>
        <pc:spChg chg="mod">
          <ac:chgData name="신 주용" userId="ce306e5e72bceba6" providerId="LiveId" clId="{AFBC0FB1-F49B-41D1-ABEE-51EFBFCB280E}" dt="2022-11-28T10:31:53.534" v="2932"/>
          <ac:spMkLst>
            <pc:docMk/>
            <pc:sldMk cId="319770958" sldId="296"/>
            <ac:spMk id="9" creationId="{1DAD350C-80C5-5BEB-3334-9889664046C0}"/>
          </ac:spMkLst>
        </pc:spChg>
        <pc:spChg chg="del">
          <ac:chgData name="신 주용" userId="ce306e5e72bceba6" providerId="LiveId" clId="{AFBC0FB1-F49B-41D1-ABEE-51EFBFCB280E}" dt="2022-11-28T10:31:45.586" v="2927" actId="478"/>
          <ac:spMkLst>
            <pc:docMk/>
            <pc:sldMk cId="319770958" sldId="296"/>
            <ac:spMk id="10" creationId="{10F1A3C9-F8CD-1F7B-C33A-CE63C48AA223}"/>
          </ac:spMkLst>
        </pc:spChg>
        <pc:spChg chg="del">
          <ac:chgData name="신 주용" userId="ce306e5e72bceba6" providerId="LiveId" clId="{AFBC0FB1-F49B-41D1-ABEE-51EFBFCB280E}" dt="2022-11-28T10:31:47.111" v="2929" actId="478"/>
          <ac:spMkLst>
            <pc:docMk/>
            <pc:sldMk cId="319770958" sldId="296"/>
            <ac:spMk id="11" creationId="{44C92015-F954-7702-FC57-D1443F9DF45B}"/>
          </ac:spMkLst>
        </pc:spChg>
        <pc:spChg chg="mod">
          <ac:chgData name="신 주용" userId="ce306e5e72bceba6" providerId="LiveId" clId="{AFBC0FB1-F49B-41D1-ABEE-51EFBFCB280E}" dt="2022-11-28T10:32:38.426" v="3011" actId="1076"/>
          <ac:spMkLst>
            <pc:docMk/>
            <pc:sldMk cId="319770958" sldId="296"/>
            <ac:spMk id="15" creationId="{9FEC79DF-94A9-E91B-42EF-D055759ADDF9}"/>
          </ac:spMkLst>
        </pc:spChg>
        <pc:spChg chg="add mod">
          <ac:chgData name="신 주용" userId="ce306e5e72bceba6" providerId="LiveId" clId="{AFBC0FB1-F49B-41D1-ABEE-51EFBFCB280E}" dt="2022-11-28T10:35:10.995" v="3149" actId="1035"/>
          <ac:spMkLst>
            <pc:docMk/>
            <pc:sldMk cId="319770958" sldId="296"/>
            <ac:spMk id="17" creationId="{2034099D-2322-328E-DD3D-6A2893F37827}"/>
          </ac:spMkLst>
        </pc:spChg>
        <pc:spChg chg="add mod">
          <ac:chgData name="신 주용" userId="ce306e5e72bceba6" providerId="LiveId" clId="{AFBC0FB1-F49B-41D1-ABEE-51EFBFCB280E}" dt="2022-11-28T10:35:08.765" v="3146" actId="1036"/>
          <ac:spMkLst>
            <pc:docMk/>
            <pc:sldMk cId="319770958" sldId="296"/>
            <ac:spMk id="18" creationId="{BF47016C-9818-6288-E494-D6B995A6B346}"/>
          </ac:spMkLst>
        </pc:spChg>
        <pc:picChg chg="add mod">
          <ac:chgData name="신 주용" userId="ce306e5e72bceba6" providerId="LiveId" clId="{AFBC0FB1-F49B-41D1-ABEE-51EFBFCB280E}" dt="2022-11-28T10:32:07.082" v="2937" actId="1076"/>
          <ac:picMkLst>
            <pc:docMk/>
            <pc:sldMk cId="319770958" sldId="296"/>
            <ac:picMk id="3" creationId="{847559EB-AEA4-0A13-4C50-428B0B8C8B7A}"/>
          </ac:picMkLst>
        </pc:picChg>
        <pc:picChg chg="del">
          <ac:chgData name="신 주용" userId="ce306e5e72bceba6" providerId="LiveId" clId="{AFBC0FB1-F49B-41D1-ABEE-51EFBFCB280E}" dt="2022-11-28T10:31:44.269" v="2926" actId="478"/>
          <ac:picMkLst>
            <pc:docMk/>
            <pc:sldMk cId="319770958" sldId="296"/>
            <ac:picMk id="4" creationId="{C18610E0-A4ED-F395-263D-2C1579FE303D}"/>
          </ac:picMkLst>
        </pc:picChg>
        <pc:picChg chg="del">
          <ac:chgData name="신 주용" userId="ce306e5e72bceba6" providerId="LiveId" clId="{AFBC0FB1-F49B-41D1-ABEE-51EFBFCB280E}" dt="2022-11-28T10:31:45.851" v="2928" actId="478"/>
          <ac:picMkLst>
            <pc:docMk/>
            <pc:sldMk cId="319770958" sldId="296"/>
            <ac:picMk id="14" creationId="{9C0F02C3-D776-6717-365B-C87B0154C0F9}"/>
          </ac:picMkLst>
        </pc:picChg>
        <pc:picChg chg="add mod">
          <ac:chgData name="신 주용" userId="ce306e5e72bceba6" providerId="LiveId" clId="{AFBC0FB1-F49B-41D1-ABEE-51EFBFCB280E}" dt="2022-11-28T10:35:08.765" v="3146" actId="1036"/>
          <ac:picMkLst>
            <pc:docMk/>
            <pc:sldMk cId="319770958" sldId="296"/>
            <ac:picMk id="16" creationId="{B14726F3-F843-0356-B045-B4DF689DDBBD}"/>
          </ac:picMkLst>
        </pc:picChg>
      </pc:sldChg>
    </pc:docChg>
  </pc:docChgLst>
  <pc:docChgLst>
    <pc:chgData name="신 주용" userId="ce306e5e72bceba6" providerId="LiveId" clId="{5EF46799-A817-4367-B5CF-6D65076B6054}"/>
    <pc:docChg chg="undo redo custSel addSld delSld modSld sldOrd">
      <pc:chgData name="신 주용" userId="ce306e5e72bceba6" providerId="LiveId" clId="{5EF46799-A817-4367-B5CF-6D65076B6054}" dt="2022-09-25T06:59:02.988" v="9353" actId="1036"/>
      <pc:docMkLst>
        <pc:docMk/>
      </pc:docMkLst>
      <pc:sldChg chg="modSp mod">
        <pc:chgData name="신 주용" userId="ce306e5e72bceba6" providerId="LiveId" clId="{5EF46799-A817-4367-B5CF-6D65076B6054}" dt="2022-09-23T01:11:07.438" v="7" actId="20577"/>
        <pc:sldMkLst>
          <pc:docMk/>
          <pc:sldMk cId="0" sldId="257"/>
        </pc:sldMkLst>
        <pc:spChg chg="mod">
          <ac:chgData name="신 주용" userId="ce306e5e72bceba6" providerId="LiveId" clId="{5EF46799-A817-4367-B5CF-6D65076B6054}" dt="2022-09-23T01:11:07.438" v="7" actId="20577"/>
          <ac:spMkLst>
            <pc:docMk/>
            <pc:sldMk cId="0" sldId="257"/>
            <ac:spMk id="2" creationId="{00000000-0000-0000-0000-000000000000}"/>
          </ac:spMkLst>
        </pc:spChg>
      </pc:sldChg>
      <pc:sldChg chg="addSp modSp mod">
        <pc:chgData name="신 주용" userId="ce306e5e72bceba6" providerId="LiveId" clId="{5EF46799-A817-4367-B5CF-6D65076B6054}" dt="2022-09-25T06:59:02.988" v="9353" actId="1036"/>
        <pc:sldMkLst>
          <pc:docMk/>
          <pc:sldMk cId="0" sldId="260"/>
        </pc:sldMkLst>
        <pc:spChg chg="add mod">
          <ac:chgData name="신 주용" userId="ce306e5e72bceba6" providerId="LiveId" clId="{5EF46799-A817-4367-B5CF-6D65076B6054}" dt="2022-09-25T06:59:02.988" v="9353" actId="1036"/>
          <ac:spMkLst>
            <pc:docMk/>
            <pc:sldMk cId="0" sldId="260"/>
            <ac:spMk id="3" creationId="{DC4A6CD8-4031-7F21-C831-51259C5F7371}"/>
          </ac:spMkLst>
        </pc:spChg>
        <pc:spChg chg="mod">
          <ac:chgData name="신 주용" userId="ce306e5e72bceba6" providerId="LiveId" clId="{5EF46799-A817-4367-B5CF-6D65076B6054}" dt="2022-09-23T01:11:17.134" v="13"/>
          <ac:spMkLst>
            <pc:docMk/>
            <pc:sldMk cId="0" sldId="260"/>
            <ac:spMk id="7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9:00.111" v="9351" actId="1036"/>
          <ac:spMkLst>
            <pc:docMk/>
            <pc:sldMk cId="0" sldId="260"/>
            <ac:spMk id="8" creationId="{7FB5A5FF-8CBD-F533-3104-80C61D78EDDD}"/>
          </ac:spMkLst>
        </pc:spChg>
      </pc:sldChg>
      <pc:sldChg chg="addSp delSp modSp mod">
        <pc:chgData name="신 주용" userId="ce306e5e72bceba6" providerId="LiveId" clId="{5EF46799-A817-4367-B5CF-6D65076B6054}" dt="2022-09-25T06:55:52.389" v="9259"/>
        <pc:sldMkLst>
          <pc:docMk/>
          <pc:sldMk cId="0" sldId="287"/>
        </pc:sldMkLst>
        <pc:spChg chg="mod">
          <ac:chgData name="신 주용" userId="ce306e5e72bceba6" providerId="LiveId" clId="{5EF46799-A817-4367-B5CF-6D65076B6054}" dt="2022-09-23T01:12:58.242" v="31" actId="1076"/>
          <ac:spMkLst>
            <pc:docMk/>
            <pc:sldMk cId="0" sldId="287"/>
            <ac:spMk id="2" creationId="{00000000-0000-0000-0000-000000000000}"/>
          </ac:spMkLst>
        </pc:spChg>
        <pc:spChg chg="add del">
          <ac:chgData name="신 주용" userId="ce306e5e72bceba6" providerId="LiveId" clId="{5EF46799-A817-4367-B5CF-6D65076B6054}" dt="2022-09-23T01:11:45.146" v="21" actId="478"/>
          <ac:spMkLst>
            <pc:docMk/>
            <pc:sldMk cId="0" sldId="287"/>
            <ac:spMk id="6" creationId="{7EE91B8A-30CA-D2A5-87AD-741EB7A0E7A8}"/>
          </ac:spMkLst>
        </pc:spChg>
        <pc:spChg chg="mod">
          <ac:chgData name="신 주용" userId="ce306e5e72bceba6" providerId="LiveId" clId="{5EF46799-A817-4367-B5CF-6D65076B6054}" dt="2022-09-25T06:55:52.389" v="9259"/>
          <ac:spMkLst>
            <pc:docMk/>
            <pc:sldMk cId="0" sldId="287"/>
            <ac:spMk id="8" creationId="{00000000-0000-0000-0000-000000000000}"/>
          </ac:spMkLst>
        </pc:spChg>
        <pc:spChg chg="add mod">
          <ac:chgData name="신 주용" userId="ce306e5e72bceba6" providerId="LiveId" clId="{5EF46799-A817-4367-B5CF-6D65076B6054}" dt="2022-09-23T01:29:18.383" v="859" actId="20577"/>
          <ac:spMkLst>
            <pc:docMk/>
            <pc:sldMk cId="0" sldId="287"/>
            <ac:spMk id="15" creationId="{64C3036C-1D44-A9CE-DA5E-6CB0FB98084E}"/>
          </ac:spMkLst>
        </pc:spChg>
        <pc:spChg chg="mod">
          <ac:chgData name="신 주용" userId="ce306e5e72bceba6" providerId="LiveId" clId="{5EF46799-A817-4367-B5CF-6D65076B6054}" dt="2022-09-23T01:22:20.226" v="669" actId="20577"/>
          <ac:spMkLst>
            <pc:docMk/>
            <pc:sldMk cId="0" sldId="287"/>
            <ac:spMk id="17" creationId="{35D52DAA-FAFC-1BB1-C88F-C695A0C14E64}"/>
          </ac:spMkLst>
        </pc:spChg>
        <pc:picChg chg="del">
          <ac:chgData name="신 주용" userId="ce306e5e72bceba6" providerId="LiveId" clId="{5EF46799-A817-4367-B5CF-6D65076B6054}" dt="2022-09-23T01:11:31.219" v="19" actId="478"/>
          <ac:picMkLst>
            <pc:docMk/>
            <pc:sldMk cId="0" sldId="287"/>
            <ac:picMk id="5" creationId="{4ED13146-2E3C-7697-DD26-166A5FF29994}"/>
          </ac:picMkLst>
        </pc:picChg>
        <pc:picChg chg="del">
          <ac:chgData name="신 주용" userId="ce306e5e72bceba6" providerId="LiveId" clId="{5EF46799-A817-4367-B5CF-6D65076B6054}" dt="2022-09-23T01:11:31.219" v="19" actId="478"/>
          <ac:picMkLst>
            <pc:docMk/>
            <pc:sldMk cId="0" sldId="287"/>
            <ac:picMk id="7" creationId="{C146A9A9-1911-31EF-2F3F-CE20DC748520}"/>
          </ac:picMkLst>
        </pc:picChg>
        <pc:picChg chg="add mod modCrop">
          <ac:chgData name="신 주용" userId="ce306e5e72bceba6" providerId="LiveId" clId="{5EF46799-A817-4367-B5CF-6D65076B6054}" dt="2022-09-23T01:20:20.430" v="394" actId="732"/>
          <ac:picMkLst>
            <pc:docMk/>
            <pc:sldMk cId="0" sldId="287"/>
            <ac:picMk id="11" creationId="{EA5EB47B-2519-4332-DF56-AE2CCEFFC068}"/>
          </ac:picMkLst>
        </pc:picChg>
        <pc:picChg chg="add mod">
          <ac:chgData name="신 주용" userId="ce306e5e72bceba6" providerId="LiveId" clId="{5EF46799-A817-4367-B5CF-6D65076B6054}" dt="2022-09-23T01:20:12.409" v="392" actId="1076"/>
          <ac:picMkLst>
            <pc:docMk/>
            <pc:sldMk cId="0" sldId="287"/>
            <ac:picMk id="14" creationId="{92D9A7C7-7E56-9DC6-71B9-112BC432BFDA}"/>
          </ac:picMkLst>
        </pc:picChg>
      </pc:sldChg>
      <pc:sldChg chg="addSp delSp modSp mod">
        <pc:chgData name="신 주용" userId="ce306e5e72bceba6" providerId="LiveId" clId="{5EF46799-A817-4367-B5CF-6D65076B6054}" dt="2022-09-25T06:55:57.873" v="9260"/>
        <pc:sldMkLst>
          <pc:docMk/>
          <pc:sldMk cId="2579491401" sldId="288"/>
        </pc:sldMkLst>
        <pc:spChg chg="mod">
          <ac:chgData name="신 주용" userId="ce306e5e72bceba6" providerId="LiveId" clId="{5EF46799-A817-4367-B5CF-6D65076B6054}" dt="2022-09-23T01:28:58.908" v="762" actId="1076"/>
          <ac:spMkLst>
            <pc:docMk/>
            <pc:sldMk cId="2579491401" sldId="288"/>
            <ac:spMk id="2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5:57.873" v="9260"/>
          <ac:spMkLst>
            <pc:docMk/>
            <pc:sldMk cId="2579491401" sldId="288"/>
            <ac:spMk id="8" creationId="{00000000-0000-0000-0000-000000000000}"/>
          </ac:spMkLst>
        </pc:spChg>
        <pc:spChg chg="add mod">
          <ac:chgData name="신 주용" userId="ce306e5e72bceba6" providerId="LiveId" clId="{5EF46799-A817-4367-B5CF-6D65076B6054}" dt="2022-09-23T01:56:28.136" v="2473" actId="1036"/>
          <ac:spMkLst>
            <pc:docMk/>
            <pc:sldMk cId="2579491401" sldId="288"/>
            <ac:spMk id="10" creationId="{FD87E4A5-B24F-FC58-A2AA-477558850620}"/>
          </ac:spMkLst>
        </pc:spChg>
        <pc:spChg chg="add del mod">
          <ac:chgData name="신 주용" userId="ce306e5e72bceba6" providerId="LiveId" clId="{5EF46799-A817-4367-B5CF-6D65076B6054}" dt="2022-09-23T01:53:43.834" v="2380" actId="948"/>
          <ac:spMkLst>
            <pc:docMk/>
            <pc:sldMk cId="2579491401" sldId="288"/>
            <ac:spMk id="13" creationId="{5CC700AB-197C-F07E-310A-2F867704F640}"/>
          </ac:spMkLst>
        </pc:spChg>
        <pc:picChg chg="add mod">
          <ac:chgData name="신 주용" userId="ce306e5e72bceba6" providerId="LiveId" clId="{5EF46799-A817-4367-B5CF-6D65076B6054}" dt="2022-09-23T01:37:38.503" v="1497" actId="1036"/>
          <ac:picMkLst>
            <pc:docMk/>
            <pc:sldMk cId="2579491401" sldId="288"/>
            <ac:picMk id="5" creationId="{D8DA51C6-CDF3-3071-2749-4AA3EC861EB9}"/>
          </ac:picMkLst>
        </pc:picChg>
        <pc:picChg chg="add del">
          <ac:chgData name="신 주용" userId="ce306e5e72bceba6" providerId="LiveId" clId="{5EF46799-A817-4367-B5CF-6D65076B6054}" dt="2022-09-23T01:27:20.606" v="742" actId="478"/>
          <ac:picMkLst>
            <pc:docMk/>
            <pc:sldMk cId="2579491401" sldId="288"/>
            <ac:picMk id="6" creationId="{DD34CDEA-CA67-08DB-46CD-5EE07EC2F8B5}"/>
          </ac:picMkLst>
        </pc:picChg>
        <pc:picChg chg="add mod">
          <ac:chgData name="신 주용" userId="ce306e5e72bceba6" providerId="LiveId" clId="{5EF46799-A817-4367-B5CF-6D65076B6054}" dt="2022-09-23T01:37:38.503" v="1497" actId="1036"/>
          <ac:picMkLst>
            <pc:docMk/>
            <pc:sldMk cId="2579491401" sldId="288"/>
            <ac:picMk id="7" creationId="{570A3E86-E07B-3846-04B2-2250D24CD6E0}"/>
          </ac:picMkLst>
        </pc:picChg>
        <pc:picChg chg="add del">
          <ac:chgData name="신 주용" userId="ce306e5e72bceba6" providerId="LiveId" clId="{5EF46799-A817-4367-B5CF-6D65076B6054}" dt="2022-09-23T01:27:20.606" v="742" actId="478"/>
          <ac:picMkLst>
            <pc:docMk/>
            <pc:sldMk cId="2579491401" sldId="288"/>
            <ac:picMk id="11" creationId="{6D44258D-170F-129C-A121-FF1A442B345C}"/>
          </ac:picMkLst>
        </pc:picChg>
      </pc:sldChg>
      <pc:sldChg chg="del">
        <pc:chgData name="신 주용" userId="ce306e5e72bceba6" providerId="LiveId" clId="{5EF46799-A817-4367-B5CF-6D65076B6054}" dt="2022-09-23T01:59:01.149" v="2638" actId="47"/>
        <pc:sldMkLst>
          <pc:docMk/>
          <pc:sldMk cId="1745451812" sldId="289"/>
        </pc:sldMkLst>
      </pc:sldChg>
      <pc:sldChg chg="del">
        <pc:chgData name="신 주용" userId="ce306e5e72bceba6" providerId="LiveId" clId="{5EF46799-A817-4367-B5CF-6D65076B6054}" dt="2022-09-23T01:59:01.149" v="2638" actId="47"/>
        <pc:sldMkLst>
          <pc:docMk/>
          <pc:sldMk cId="3919498812" sldId="290"/>
        </pc:sldMkLst>
      </pc:sldChg>
      <pc:sldChg chg="addSp delSp modSp add mod">
        <pc:chgData name="신 주용" userId="ce306e5e72bceba6" providerId="LiveId" clId="{5EF46799-A817-4367-B5CF-6D65076B6054}" dt="2022-09-25T06:56:05.795" v="9263" actId="20577"/>
        <pc:sldMkLst>
          <pc:docMk/>
          <pc:sldMk cId="2451979313" sldId="291"/>
        </pc:sldMkLst>
        <pc:spChg chg="mod">
          <ac:chgData name="신 주용" userId="ce306e5e72bceba6" providerId="LiveId" clId="{5EF46799-A817-4367-B5CF-6D65076B6054}" dt="2022-09-23T01:57:50.530" v="2606" actId="1037"/>
          <ac:spMkLst>
            <pc:docMk/>
            <pc:sldMk cId="2451979313" sldId="291"/>
            <ac:spMk id="2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04.531" v="9261"/>
          <ac:spMkLst>
            <pc:docMk/>
            <pc:sldMk cId="2451979313" sldId="291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05.795" v="9263" actId="20577"/>
          <ac:spMkLst>
            <pc:docMk/>
            <pc:sldMk cId="2451979313" sldId="291"/>
            <ac:spMk id="9" creationId="{00000000-0000-0000-0000-000000000000}"/>
          </ac:spMkLst>
        </pc:spChg>
        <pc:spChg chg="add mod">
          <ac:chgData name="신 주용" userId="ce306e5e72bceba6" providerId="LiveId" clId="{5EF46799-A817-4367-B5CF-6D65076B6054}" dt="2022-09-23T01:58:54.219" v="2637" actId="20577"/>
          <ac:spMkLst>
            <pc:docMk/>
            <pc:sldMk cId="2451979313" sldId="291"/>
            <ac:spMk id="10" creationId="{8C632A66-A99D-0769-74A4-49FB49C7B5C9}"/>
          </ac:spMkLst>
        </pc:spChg>
        <pc:spChg chg="del mod">
          <ac:chgData name="신 주용" userId="ce306e5e72bceba6" providerId="LiveId" clId="{5EF46799-A817-4367-B5CF-6D65076B6054}" dt="2022-09-23T01:37:55.309" v="1508" actId="478"/>
          <ac:spMkLst>
            <pc:docMk/>
            <pc:sldMk cId="2451979313" sldId="291"/>
            <ac:spMk id="13" creationId="{5CC700AB-197C-F07E-310A-2F867704F640}"/>
          </ac:spMkLst>
        </pc:spChg>
        <pc:picChg chg="del">
          <ac:chgData name="신 주용" userId="ce306e5e72bceba6" providerId="LiveId" clId="{5EF46799-A817-4367-B5CF-6D65076B6054}" dt="2022-09-23T01:33:43.960" v="1120" actId="478"/>
          <ac:picMkLst>
            <pc:docMk/>
            <pc:sldMk cId="2451979313" sldId="291"/>
            <ac:picMk id="5" creationId="{D8DA51C6-CDF3-3071-2749-4AA3EC861EB9}"/>
          </ac:picMkLst>
        </pc:picChg>
        <pc:picChg chg="add del mod">
          <ac:chgData name="신 주용" userId="ce306e5e72bceba6" providerId="LiveId" clId="{5EF46799-A817-4367-B5CF-6D65076B6054}" dt="2022-09-23T01:37:53.139" v="1507" actId="478"/>
          <ac:picMkLst>
            <pc:docMk/>
            <pc:sldMk cId="2451979313" sldId="291"/>
            <ac:picMk id="6" creationId="{0FDB710C-2BF2-F2C0-07E9-413973D61553}"/>
          </ac:picMkLst>
        </pc:picChg>
        <pc:picChg chg="add mod modCrop">
          <ac:chgData name="신 주용" userId="ce306e5e72bceba6" providerId="LiveId" clId="{5EF46799-A817-4367-B5CF-6D65076B6054}" dt="2022-09-23T01:58:50.386" v="2636" actId="1035"/>
          <ac:picMkLst>
            <pc:docMk/>
            <pc:sldMk cId="2451979313" sldId="291"/>
            <ac:picMk id="7" creationId="{75509DAD-0C46-2786-C6BA-2BF910A0207D}"/>
          </ac:picMkLst>
        </pc:picChg>
      </pc:sldChg>
      <pc:sldChg chg="addSp delSp modSp add mod">
        <pc:chgData name="신 주용" userId="ce306e5e72bceba6" providerId="LiveId" clId="{5EF46799-A817-4367-B5CF-6D65076B6054}" dt="2022-09-25T06:56:41.213" v="9272"/>
        <pc:sldMkLst>
          <pc:docMk/>
          <pc:sldMk cId="2046519379" sldId="292"/>
        </pc:sldMkLst>
        <pc:spChg chg="mod">
          <ac:chgData name="신 주용" userId="ce306e5e72bceba6" providerId="LiveId" clId="{5EF46799-A817-4367-B5CF-6D65076B6054}" dt="2022-09-25T06:56:41.213" v="9272"/>
          <ac:spMkLst>
            <pc:docMk/>
            <pc:sldMk cId="2046519379" sldId="292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19.013" v="9268" actId="20577"/>
          <ac:spMkLst>
            <pc:docMk/>
            <pc:sldMk cId="2046519379" sldId="292"/>
            <ac:spMk id="9" creationId="{00000000-0000-0000-0000-000000000000}"/>
          </ac:spMkLst>
        </pc:spChg>
        <pc:spChg chg="mod">
          <ac:chgData name="신 주용" userId="ce306e5e72bceba6" providerId="LiveId" clId="{5EF46799-A817-4367-B5CF-6D65076B6054}" dt="2022-09-23T07:31:33.797" v="2867" actId="1035"/>
          <ac:spMkLst>
            <pc:docMk/>
            <pc:sldMk cId="2046519379" sldId="292"/>
            <ac:spMk id="10" creationId="{8C632A66-A99D-0769-74A4-49FB49C7B5C9}"/>
          </ac:spMkLst>
        </pc:spChg>
        <pc:picChg chg="add mod">
          <ac:chgData name="신 주용" userId="ce306e5e72bceba6" providerId="LiveId" clId="{5EF46799-A817-4367-B5CF-6D65076B6054}" dt="2022-09-23T07:28:24.503" v="2854" actId="1036"/>
          <ac:picMkLst>
            <pc:docMk/>
            <pc:sldMk cId="2046519379" sldId="292"/>
            <ac:picMk id="5" creationId="{E48CCE44-3ADF-A6E6-AFD4-29A4C55347A1}"/>
          </ac:picMkLst>
        </pc:picChg>
        <pc:picChg chg="del">
          <ac:chgData name="신 주용" userId="ce306e5e72bceba6" providerId="LiveId" clId="{5EF46799-A817-4367-B5CF-6D65076B6054}" dt="2022-09-23T07:25:12.395" v="2640" actId="478"/>
          <ac:picMkLst>
            <pc:docMk/>
            <pc:sldMk cId="2046519379" sldId="292"/>
            <ac:picMk id="7" creationId="{75509DAD-0C46-2786-C6BA-2BF910A0207D}"/>
          </ac:picMkLst>
        </pc:picChg>
      </pc:sldChg>
      <pc:sldChg chg="addSp delSp modSp add del mod">
        <pc:chgData name="신 주용" userId="ce306e5e72bceba6" providerId="LiveId" clId="{5EF46799-A817-4367-B5CF-6D65076B6054}" dt="2022-09-23T08:10:31.111" v="5340" actId="47"/>
        <pc:sldMkLst>
          <pc:docMk/>
          <pc:sldMk cId="235157416" sldId="293"/>
        </pc:sldMkLst>
        <pc:spChg chg="mod">
          <ac:chgData name="신 주용" userId="ce306e5e72bceba6" providerId="LiveId" clId="{5EF46799-A817-4367-B5CF-6D65076B6054}" dt="2022-09-23T07:44:38.511" v="3616" actId="1076"/>
          <ac:spMkLst>
            <pc:docMk/>
            <pc:sldMk cId="235157416" sldId="293"/>
            <ac:spMk id="2" creationId="{00000000-0000-0000-0000-000000000000}"/>
          </ac:spMkLst>
        </pc:spChg>
        <pc:spChg chg="del">
          <ac:chgData name="신 주용" userId="ce306e5e72bceba6" providerId="LiveId" clId="{5EF46799-A817-4367-B5CF-6D65076B6054}" dt="2022-09-23T07:31:25.790" v="2862" actId="478"/>
          <ac:spMkLst>
            <pc:docMk/>
            <pc:sldMk cId="235157416" sldId="293"/>
            <ac:spMk id="10" creationId="{8C632A66-A99D-0769-74A4-49FB49C7B5C9}"/>
          </ac:spMkLst>
        </pc:spChg>
        <pc:spChg chg="add mod">
          <ac:chgData name="신 주용" userId="ce306e5e72bceba6" providerId="LiveId" clId="{5EF46799-A817-4367-B5CF-6D65076B6054}" dt="2022-09-23T07:58:41.387" v="4834" actId="1036"/>
          <ac:spMkLst>
            <pc:docMk/>
            <pc:sldMk cId="235157416" sldId="293"/>
            <ac:spMk id="13" creationId="{07C99A76-3898-885C-0FF5-ADF495FF2D50}"/>
          </ac:spMkLst>
        </pc:spChg>
        <pc:graphicFrameChg chg="add mod modGraphic">
          <ac:chgData name="신 주용" userId="ce306e5e72bceba6" providerId="LiveId" clId="{5EF46799-A817-4367-B5CF-6D65076B6054}" dt="2022-09-23T07:59:29.687" v="4850"/>
          <ac:graphicFrameMkLst>
            <pc:docMk/>
            <pc:sldMk cId="235157416" sldId="293"/>
            <ac:graphicFrameMk id="14" creationId="{4492ECC1-D112-BBFD-257A-F567783D55A6}"/>
          </ac:graphicFrameMkLst>
        </pc:graphicFrameChg>
        <pc:picChg chg="del">
          <ac:chgData name="신 주용" userId="ce306e5e72bceba6" providerId="LiveId" clId="{5EF46799-A817-4367-B5CF-6D65076B6054}" dt="2022-09-23T07:29:53.368" v="2856" actId="478"/>
          <ac:picMkLst>
            <pc:docMk/>
            <pc:sldMk cId="235157416" sldId="293"/>
            <ac:picMk id="5" creationId="{E48CCE44-3ADF-A6E6-AFD4-29A4C55347A1}"/>
          </ac:picMkLst>
        </pc:picChg>
        <pc:picChg chg="add mod modCrop">
          <ac:chgData name="신 주용" userId="ce306e5e72bceba6" providerId="LiveId" clId="{5EF46799-A817-4367-B5CF-6D65076B6054}" dt="2022-09-23T07:58:19.813" v="4819" actId="1035"/>
          <ac:picMkLst>
            <pc:docMk/>
            <pc:sldMk cId="235157416" sldId="293"/>
            <ac:picMk id="6" creationId="{0A4A51A5-4C2A-B55D-FE68-26E3A6DB598C}"/>
          </ac:picMkLst>
        </pc:picChg>
        <pc:picChg chg="add del">
          <ac:chgData name="신 주용" userId="ce306e5e72bceba6" providerId="LiveId" clId="{5EF46799-A817-4367-B5CF-6D65076B6054}" dt="2022-09-23T07:30:45.343" v="2860" actId="22"/>
          <ac:picMkLst>
            <pc:docMk/>
            <pc:sldMk cId="235157416" sldId="293"/>
            <ac:picMk id="11" creationId="{E7BE464E-C350-82B4-64D0-E2AC71BC3C5A}"/>
          </ac:picMkLst>
        </pc:picChg>
      </pc:sldChg>
      <pc:sldChg chg="addSp delSp modSp add mod">
        <pc:chgData name="신 주용" userId="ce306e5e72bceba6" providerId="LiveId" clId="{5EF46799-A817-4367-B5CF-6D65076B6054}" dt="2022-09-25T06:56:31.801" v="9271"/>
        <pc:sldMkLst>
          <pc:docMk/>
          <pc:sldMk cId="2729144632" sldId="294"/>
        </pc:sldMkLst>
        <pc:spChg chg="mod">
          <ac:chgData name="신 주용" userId="ce306e5e72bceba6" providerId="LiveId" clId="{5EF46799-A817-4367-B5CF-6D65076B6054}" dt="2022-09-25T06:56:31.801" v="9271"/>
          <ac:spMkLst>
            <pc:docMk/>
            <pc:sldMk cId="2729144632" sldId="294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21.380" v="9270" actId="20577"/>
          <ac:spMkLst>
            <pc:docMk/>
            <pc:sldMk cId="2729144632" sldId="294"/>
            <ac:spMk id="9" creationId="{00000000-0000-0000-0000-000000000000}"/>
          </ac:spMkLst>
        </pc:spChg>
        <pc:spChg chg="add del mod">
          <ac:chgData name="신 주용" userId="ce306e5e72bceba6" providerId="LiveId" clId="{5EF46799-A817-4367-B5CF-6D65076B6054}" dt="2022-09-23T08:03:26.107" v="5063" actId="22"/>
          <ac:spMkLst>
            <pc:docMk/>
            <pc:sldMk cId="2729144632" sldId="294"/>
            <ac:spMk id="10" creationId="{BDC042C4-5DCC-F9D0-94F9-746B7A2F18A0}"/>
          </ac:spMkLst>
        </pc:spChg>
        <pc:spChg chg="mod ord">
          <ac:chgData name="신 주용" userId="ce306e5e72bceba6" providerId="LiveId" clId="{5EF46799-A817-4367-B5CF-6D65076B6054}" dt="2022-09-25T06:17:11.886" v="6654" actId="1036"/>
          <ac:spMkLst>
            <pc:docMk/>
            <pc:sldMk cId="2729144632" sldId="294"/>
            <ac:spMk id="13" creationId="{07C99A76-3898-885C-0FF5-ADF495FF2D50}"/>
          </ac:spMkLst>
        </pc:spChg>
        <pc:spChg chg="add mod">
          <ac:chgData name="신 주용" userId="ce306e5e72bceba6" providerId="LiveId" clId="{5EF46799-A817-4367-B5CF-6D65076B6054}" dt="2022-09-25T06:17:11.886" v="6654" actId="1036"/>
          <ac:spMkLst>
            <pc:docMk/>
            <pc:sldMk cId="2729144632" sldId="294"/>
            <ac:spMk id="18" creationId="{03698162-6F25-97E3-D348-ED250940934E}"/>
          </ac:spMkLst>
        </pc:spChg>
        <pc:spChg chg="add mod">
          <ac:chgData name="신 주용" userId="ce306e5e72bceba6" providerId="LiveId" clId="{5EF46799-A817-4367-B5CF-6D65076B6054}" dt="2022-09-25T06:17:11.886" v="6654" actId="1036"/>
          <ac:spMkLst>
            <pc:docMk/>
            <pc:sldMk cId="2729144632" sldId="294"/>
            <ac:spMk id="20" creationId="{26370F98-BD5F-91FB-A3A5-0860324A03B3}"/>
          </ac:spMkLst>
        </pc:spChg>
        <pc:graphicFrameChg chg="mod modGraphic">
          <ac:chgData name="신 주용" userId="ce306e5e72bceba6" providerId="LiveId" clId="{5EF46799-A817-4367-B5CF-6D65076B6054}" dt="2022-09-25T06:33:02.741" v="7765"/>
          <ac:graphicFrameMkLst>
            <pc:docMk/>
            <pc:sldMk cId="2729144632" sldId="294"/>
            <ac:graphicFrameMk id="14" creationId="{4492ECC1-D112-BBFD-257A-F567783D55A6}"/>
          </ac:graphicFrameMkLst>
        </pc:graphicFrameChg>
        <pc:picChg chg="add mod">
          <ac:chgData name="신 주용" userId="ce306e5e72bceba6" providerId="LiveId" clId="{5EF46799-A817-4367-B5CF-6D65076B6054}" dt="2022-09-25T06:17:11.886" v="6654" actId="1036"/>
          <ac:picMkLst>
            <pc:docMk/>
            <pc:sldMk cId="2729144632" sldId="294"/>
            <ac:picMk id="5" creationId="{869FA83B-51D7-0E0A-B528-0D1BAD3A6AEC}"/>
          </ac:picMkLst>
        </pc:picChg>
        <pc:picChg chg="del">
          <ac:chgData name="신 주용" userId="ce306e5e72bceba6" providerId="LiveId" clId="{5EF46799-A817-4367-B5CF-6D65076B6054}" dt="2022-09-23T08:00:51.855" v="4868" actId="478"/>
          <ac:picMkLst>
            <pc:docMk/>
            <pc:sldMk cId="2729144632" sldId="294"/>
            <ac:picMk id="6" creationId="{0A4A51A5-4C2A-B55D-FE68-26E3A6DB598C}"/>
          </ac:picMkLst>
        </pc:picChg>
        <pc:cxnChg chg="add del">
          <ac:chgData name="신 주용" userId="ce306e5e72bceba6" providerId="LiveId" clId="{5EF46799-A817-4367-B5CF-6D65076B6054}" dt="2022-09-23T08:04:48.380" v="5089" actId="11529"/>
          <ac:cxnSpMkLst>
            <pc:docMk/>
            <pc:sldMk cId="2729144632" sldId="294"/>
            <ac:cxnSpMk id="15" creationId="{4A12F232-E69B-F3E9-4CDC-07718215EBF0}"/>
          </ac:cxnSpMkLst>
        </pc:cxnChg>
        <pc:cxnChg chg="add del">
          <ac:chgData name="신 주용" userId="ce306e5e72bceba6" providerId="LiveId" clId="{5EF46799-A817-4367-B5CF-6D65076B6054}" dt="2022-09-23T08:05:06.931" v="5091" actId="11529"/>
          <ac:cxnSpMkLst>
            <pc:docMk/>
            <pc:sldMk cId="2729144632" sldId="294"/>
            <ac:cxnSpMk id="17" creationId="{B3ADD9A9-FBE8-CDD8-081F-297955303625}"/>
          </ac:cxnSpMkLst>
        </pc:cxnChg>
      </pc:sldChg>
      <pc:sldChg chg="addSp delSp modSp add mod">
        <pc:chgData name="신 주용" userId="ce306e5e72bceba6" providerId="LiveId" clId="{5EF46799-A817-4367-B5CF-6D65076B6054}" dt="2022-09-25T06:56:59.741" v="9299" actId="20577"/>
        <pc:sldMkLst>
          <pc:docMk/>
          <pc:sldMk cId="254189946" sldId="295"/>
        </pc:sldMkLst>
        <pc:spChg chg="mod">
          <ac:chgData name="신 주용" userId="ce306e5e72bceba6" providerId="LiveId" clId="{5EF46799-A817-4367-B5CF-6D65076B6054}" dt="2022-09-25T05:32:24.499" v="5348" actId="1076"/>
          <ac:spMkLst>
            <pc:docMk/>
            <pc:sldMk cId="254189946" sldId="295"/>
            <ac:spMk id="2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47.140" v="9273"/>
          <ac:spMkLst>
            <pc:docMk/>
            <pc:sldMk cId="254189946" sldId="295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59.741" v="9299" actId="20577"/>
          <ac:spMkLst>
            <pc:docMk/>
            <pc:sldMk cId="254189946" sldId="295"/>
            <ac:spMk id="9" creationId="{00000000-0000-0000-0000-000000000000}"/>
          </ac:spMkLst>
        </pc:spChg>
        <pc:spChg chg="add del mod">
          <ac:chgData name="신 주용" userId="ce306e5e72bceba6" providerId="LiveId" clId="{5EF46799-A817-4367-B5CF-6D65076B6054}" dt="2022-09-25T05:40:13.499" v="6183" actId="22"/>
          <ac:spMkLst>
            <pc:docMk/>
            <pc:sldMk cId="254189946" sldId="295"/>
            <ac:spMk id="10" creationId="{C7875CDA-5799-4FF1-7E1B-7822ED29B710}"/>
          </ac:spMkLst>
        </pc:spChg>
        <pc:spChg chg="add del mod ord">
          <ac:chgData name="신 주용" userId="ce306e5e72bceba6" providerId="LiveId" clId="{5EF46799-A817-4367-B5CF-6D65076B6054}" dt="2022-09-25T05:44:13.692" v="6259" actId="1076"/>
          <ac:spMkLst>
            <pc:docMk/>
            <pc:sldMk cId="254189946" sldId="295"/>
            <ac:spMk id="13" creationId="{07C99A76-3898-885C-0FF5-ADF495FF2D50}"/>
          </ac:spMkLst>
        </pc:spChg>
        <pc:spChg chg="del">
          <ac:chgData name="신 주용" userId="ce306e5e72bceba6" providerId="LiveId" clId="{5EF46799-A817-4367-B5CF-6D65076B6054}" dt="2022-09-23T08:10:40.896" v="5344" actId="478"/>
          <ac:spMkLst>
            <pc:docMk/>
            <pc:sldMk cId="254189946" sldId="295"/>
            <ac:spMk id="18" creationId="{03698162-6F25-97E3-D348-ED250940934E}"/>
          </ac:spMkLst>
        </pc:spChg>
        <pc:grpChg chg="add mod">
          <ac:chgData name="신 주용" userId="ce306e5e72bceba6" providerId="LiveId" clId="{5EF46799-A817-4367-B5CF-6D65076B6054}" dt="2022-09-25T05:44:23.658" v="6267" actId="1035"/>
          <ac:grpSpMkLst>
            <pc:docMk/>
            <pc:sldMk cId="254189946" sldId="295"/>
            <ac:grpSpMk id="28" creationId="{64570360-C84B-D982-8144-E67D1AB8FA98}"/>
          </ac:grpSpMkLst>
        </pc:grpChg>
        <pc:grpChg chg="add mod">
          <ac:chgData name="신 주용" userId="ce306e5e72bceba6" providerId="LiveId" clId="{5EF46799-A817-4367-B5CF-6D65076B6054}" dt="2022-09-25T05:44:23.658" v="6267" actId="1035"/>
          <ac:grpSpMkLst>
            <pc:docMk/>
            <pc:sldMk cId="254189946" sldId="295"/>
            <ac:grpSpMk id="29" creationId="{762FBCBE-0FCD-C97B-A164-4A4271803725}"/>
          </ac:grpSpMkLst>
        </pc:grpChg>
        <pc:graphicFrameChg chg="del">
          <ac:chgData name="신 주용" userId="ce306e5e72bceba6" providerId="LiveId" clId="{5EF46799-A817-4367-B5CF-6D65076B6054}" dt="2022-09-23T08:16:10.569" v="5345" actId="478"/>
          <ac:graphicFrameMkLst>
            <pc:docMk/>
            <pc:sldMk cId="254189946" sldId="295"/>
            <ac:graphicFrameMk id="14" creationId="{4492ECC1-D112-BBFD-257A-F567783D55A6}"/>
          </ac:graphicFrameMkLst>
        </pc:graphicFrameChg>
        <pc:picChg chg="del">
          <ac:chgData name="신 주용" userId="ce306e5e72bceba6" providerId="LiveId" clId="{5EF46799-A817-4367-B5CF-6D65076B6054}" dt="2022-09-23T08:10:34.959" v="5341" actId="478"/>
          <ac:picMkLst>
            <pc:docMk/>
            <pc:sldMk cId="254189946" sldId="295"/>
            <ac:picMk id="5" creationId="{869FA83B-51D7-0E0A-B528-0D1BAD3A6AEC}"/>
          </ac:picMkLst>
        </pc:picChg>
        <pc:picChg chg="add del mod">
          <ac:chgData name="신 주용" userId="ce306e5e72bceba6" providerId="LiveId" clId="{5EF46799-A817-4367-B5CF-6D65076B6054}" dt="2022-09-25T05:42:15.417" v="6201" actId="478"/>
          <ac:picMkLst>
            <pc:docMk/>
            <pc:sldMk cId="254189946" sldId="295"/>
            <ac:picMk id="6" creationId="{2A3FF521-C193-C0A9-EBCF-5DF5EA9B64C3}"/>
          </ac:picMkLst>
        </pc:picChg>
        <pc:picChg chg="add mod">
          <ac:chgData name="신 주용" userId="ce306e5e72bceba6" providerId="LiveId" clId="{5EF46799-A817-4367-B5CF-6D65076B6054}" dt="2022-09-25T05:43:58.254" v="6255" actId="164"/>
          <ac:picMkLst>
            <pc:docMk/>
            <pc:sldMk cId="254189946" sldId="295"/>
            <ac:picMk id="15" creationId="{DB1CC6FA-EDC3-98B7-B9C5-02055C783E6E}"/>
          </ac:picMkLst>
        </pc:picChg>
        <pc:cxnChg chg="add mod">
          <ac:chgData name="신 주용" userId="ce306e5e72bceba6" providerId="LiveId" clId="{5EF46799-A817-4367-B5CF-6D65076B6054}" dt="2022-09-25T05:43:58.254" v="6255" actId="164"/>
          <ac:cxnSpMkLst>
            <pc:docMk/>
            <pc:sldMk cId="254189946" sldId="295"/>
            <ac:cxnSpMk id="17" creationId="{A1C0A8C4-6F2D-9197-4D81-19277171F6E9}"/>
          </ac:cxnSpMkLst>
        </pc:cxnChg>
        <pc:cxnChg chg="add mod">
          <ac:chgData name="신 주용" userId="ce306e5e72bceba6" providerId="LiveId" clId="{5EF46799-A817-4367-B5CF-6D65076B6054}" dt="2022-09-25T05:43:58.254" v="6255" actId="164"/>
          <ac:cxnSpMkLst>
            <pc:docMk/>
            <pc:sldMk cId="254189946" sldId="295"/>
            <ac:cxnSpMk id="19" creationId="{71D50474-FC2A-9475-1F5A-AABF88295664}"/>
          </ac:cxnSpMkLst>
        </pc:cxnChg>
        <pc:cxnChg chg="add mod">
          <ac:chgData name="신 주용" userId="ce306e5e72bceba6" providerId="LiveId" clId="{5EF46799-A817-4367-B5CF-6D65076B6054}" dt="2022-09-25T05:43:58.254" v="6255" actId="164"/>
          <ac:cxnSpMkLst>
            <pc:docMk/>
            <pc:sldMk cId="254189946" sldId="295"/>
            <ac:cxnSpMk id="21" creationId="{FF495AA2-3396-6BDE-D50C-3056718C41AC}"/>
          </ac:cxnSpMkLst>
        </pc:cxnChg>
        <pc:cxnChg chg="add mod">
          <ac:chgData name="신 주용" userId="ce306e5e72bceba6" providerId="LiveId" clId="{5EF46799-A817-4367-B5CF-6D65076B6054}" dt="2022-09-25T05:43:58.254" v="6255" actId="164"/>
          <ac:cxnSpMkLst>
            <pc:docMk/>
            <pc:sldMk cId="254189946" sldId="295"/>
            <ac:cxnSpMk id="24" creationId="{0B4FCDDC-8522-BEF4-075A-3F566DA461DB}"/>
          </ac:cxnSpMkLst>
        </pc:cxnChg>
        <pc:cxnChg chg="add mod">
          <ac:chgData name="신 주용" userId="ce306e5e72bceba6" providerId="LiveId" clId="{5EF46799-A817-4367-B5CF-6D65076B6054}" dt="2022-09-25T05:44:10.827" v="6257" actId="164"/>
          <ac:cxnSpMkLst>
            <pc:docMk/>
            <pc:sldMk cId="254189946" sldId="295"/>
            <ac:cxnSpMk id="25" creationId="{27EC3550-3578-86CD-3E0A-CFD858E0BCD3}"/>
          </ac:cxnSpMkLst>
        </pc:cxnChg>
        <pc:cxnChg chg="add mod">
          <ac:chgData name="신 주용" userId="ce306e5e72bceba6" providerId="LiveId" clId="{5EF46799-A817-4367-B5CF-6D65076B6054}" dt="2022-09-25T05:44:10.827" v="6257" actId="164"/>
          <ac:cxnSpMkLst>
            <pc:docMk/>
            <pc:sldMk cId="254189946" sldId="295"/>
            <ac:cxnSpMk id="26" creationId="{C154F56D-D3B1-38DF-42FA-F6D64B5ECE08}"/>
          </ac:cxnSpMkLst>
        </pc:cxnChg>
        <pc:cxnChg chg="add mod">
          <ac:chgData name="신 주용" userId="ce306e5e72bceba6" providerId="LiveId" clId="{5EF46799-A817-4367-B5CF-6D65076B6054}" dt="2022-09-25T05:44:10.827" v="6257" actId="164"/>
          <ac:cxnSpMkLst>
            <pc:docMk/>
            <pc:sldMk cId="254189946" sldId="295"/>
            <ac:cxnSpMk id="27" creationId="{0CC19148-25BA-A77C-107B-2FAF5A1D2FC8}"/>
          </ac:cxnSpMkLst>
        </pc:cxnChg>
      </pc:sldChg>
      <pc:sldChg chg="addSp delSp modSp add del mod">
        <pc:chgData name="신 주용" userId="ce306e5e72bceba6" providerId="LiveId" clId="{5EF46799-A817-4367-B5CF-6D65076B6054}" dt="2022-09-23T08:09:41.201" v="5338" actId="47"/>
        <pc:sldMkLst>
          <pc:docMk/>
          <pc:sldMk cId="518271052" sldId="295"/>
        </pc:sldMkLst>
        <pc:spChg chg="add del mod">
          <ac:chgData name="신 주용" userId="ce306e5e72bceba6" providerId="LiveId" clId="{5EF46799-A817-4367-B5CF-6D65076B6054}" dt="2022-09-23T08:09:26.536" v="5328" actId="21"/>
          <ac:spMkLst>
            <pc:docMk/>
            <pc:sldMk cId="518271052" sldId="295"/>
            <ac:spMk id="6" creationId="{61DE528E-704D-198C-4576-3958EE4ABFC0}"/>
          </ac:spMkLst>
        </pc:spChg>
        <pc:spChg chg="add del mod">
          <ac:chgData name="신 주용" userId="ce306e5e72bceba6" providerId="LiveId" clId="{5EF46799-A817-4367-B5CF-6D65076B6054}" dt="2022-09-23T08:03:24.129" v="5059" actId="47"/>
          <ac:spMkLst>
            <pc:docMk/>
            <pc:sldMk cId="518271052" sldId="295"/>
            <ac:spMk id="13" creationId="{07C99A76-3898-885C-0FF5-ADF495FF2D50}"/>
          </ac:spMkLst>
        </pc:spChg>
        <pc:graphicFrameChg chg="del">
          <ac:chgData name="신 주용" userId="ce306e5e72bceba6" providerId="LiveId" clId="{5EF46799-A817-4367-B5CF-6D65076B6054}" dt="2022-09-23T08:01:26.787" v="4888" actId="478"/>
          <ac:graphicFrameMkLst>
            <pc:docMk/>
            <pc:sldMk cId="518271052" sldId="295"/>
            <ac:graphicFrameMk id="14" creationId="{4492ECC1-D112-BBFD-257A-F567783D55A6}"/>
          </ac:graphicFrameMkLst>
        </pc:graphicFrameChg>
        <pc:picChg chg="mod">
          <ac:chgData name="신 주용" userId="ce306e5e72bceba6" providerId="LiveId" clId="{5EF46799-A817-4367-B5CF-6D65076B6054}" dt="2022-09-23T08:09:20.151" v="5323" actId="1035"/>
          <ac:picMkLst>
            <pc:docMk/>
            <pc:sldMk cId="518271052" sldId="295"/>
            <ac:picMk id="5" creationId="{869FA83B-51D7-0E0A-B528-0D1BAD3A6AEC}"/>
          </ac:picMkLst>
        </pc:picChg>
      </pc:sldChg>
      <pc:sldChg chg="addSp delSp modSp add mod ord modClrScheme chgLayout">
        <pc:chgData name="신 주용" userId="ce306e5e72bceba6" providerId="LiveId" clId="{5EF46799-A817-4367-B5CF-6D65076B6054}" dt="2022-09-25T06:57:02.950" v="9301" actId="20577"/>
        <pc:sldMkLst>
          <pc:docMk/>
          <pc:sldMk cId="495590915" sldId="296"/>
        </pc:sldMkLst>
        <pc:spChg chg="mod">
          <ac:chgData name="신 주용" userId="ce306e5e72bceba6" providerId="LiveId" clId="{5EF46799-A817-4367-B5CF-6D65076B6054}" dt="2022-09-25T06:56:51.782" v="9296"/>
          <ac:spMkLst>
            <pc:docMk/>
            <pc:sldMk cId="495590915" sldId="296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7:02.950" v="9301" actId="20577"/>
          <ac:spMkLst>
            <pc:docMk/>
            <pc:sldMk cId="495590915" sldId="296"/>
            <ac:spMk id="9" creationId="{00000000-0000-0000-0000-000000000000}"/>
          </ac:spMkLst>
        </pc:spChg>
        <pc:spChg chg="add del mod">
          <ac:chgData name="신 주용" userId="ce306e5e72bceba6" providerId="LiveId" clId="{5EF46799-A817-4367-B5CF-6D65076B6054}" dt="2022-09-25T06:18:32.949" v="6660" actId="478"/>
          <ac:spMkLst>
            <pc:docMk/>
            <pc:sldMk cId="495590915" sldId="296"/>
            <ac:spMk id="11" creationId="{F1E3F0B6-E88F-54F5-2824-F147EA3E9FF1}"/>
          </ac:spMkLst>
        </pc:spChg>
        <pc:spChg chg="mod ord">
          <ac:chgData name="신 주용" userId="ce306e5e72bceba6" providerId="LiveId" clId="{5EF46799-A817-4367-B5CF-6D65076B6054}" dt="2022-09-25T06:18:42.658" v="6663" actId="166"/>
          <ac:spMkLst>
            <pc:docMk/>
            <pc:sldMk cId="495590915" sldId="296"/>
            <ac:spMk id="13" creationId="{07C99A76-3898-885C-0FF5-ADF495FF2D50}"/>
          </ac:spMkLst>
        </pc:spChg>
        <pc:spChg chg="add del mod ord">
          <ac:chgData name="신 주용" userId="ce306e5e72bceba6" providerId="LiveId" clId="{5EF46799-A817-4367-B5CF-6D65076B6054}" dt="2022-09-25T06:15:33.543" v="6641" actId="700"/>
          <ac:spMkLst>
            <pc:docMk/>
            <pc:sldMk cId="495590915" sldId="296"/>
            <ac:spMk id="15" creationId="{BBCE993B-5C44-4806-FF14-70D01A7DA4F9}"/>
          </ac:spMkLst>
        </pc:spChg>
        <pc:spChg chg="add del mod ord">
          <ac:chgData name="신 주용" userId="ce306e5e72bceba6" providerId="LiveId" clId="{5EF46799-A817-4367-B5CF-6D65076B6054}" dt="2022-09-25T06:15:33.543" v="6641" actId="700"/>
          <ac:spMkLst>
            <pc:docMk/>
            <pc:sldMk cId="495590915" sldId="296"/>
            <ac:spMk id="16" creationId="{CE2DF89B-B32A-00A1-A739-814F86850EA0}"/>
          </ac:spMkLst>
        </pc:spChg>
        <pc:spChg chg="del">
          <ac:chgData name="신 주용" userId="ce306e5e72bceba6" providerId="LiveId" clId="{5EF46799-A817-4367-B5CF-6D65076B6054}" dt="2022-09-25T05:45:31.741" v="6273" actId="478"/>
          <ac:spMkLst>
            <pc:docMk/>
            <pc:sldMk cId="495590915" sldId="296"/>
            <ac:spMk id="18" creationId="{03698162-6F25-97E3-D348-ED250940934E}"/>
          </ac:spMkLst>
        </pc:spChg>
        <pc:spChg chg="add del mod">
          <ac:chgData name="신 주용" userId="ce306e5e72bceba6" providerId="LiveId" clId="{5EF46799-A817-4367-B5CF-6D65076B6054}" dt="2022-09-25T06:27:02.978" v="7083" actId="478"/>
          <ac:spMkLst>
            <pc:docMk/>
            <pc:sldMk cId="495590915" sldId="296"/>
            <ac:spMk id="22" creationId="{F5642479-385D-676C-88BC-586609636C48}"/>
          </ac:spMkLst>
        </pc:spChg>
        <pc:spChg chg="add del mod">
          <ac:chgData name="신 주용" userId="ce306e5e72bceba6" providerId="LiveId" clId="{5EF46799-A817-4367-B5CF-6D65076B6054}" dt="2022-09-25T06:21:04.263" v="6738" actId="22"/>
          <ac:spMkLst>
            <pc:docMk/>
            <pc:sldMk cId="495590915" sldId="296"/>
            <ac:spMk id="24" creationId="{083EE558-DD09-EB8D-DFC2-BEC69AFEC0A5}"/>
          </ac:spMkLst>
        </pc:spChg>
        <pc:spChg chg="add del">
          <ac:chgData name="신 주용" userId="ce306e5e72bceba6" providerId="LiveId" clId="{5EF46799-A817-4367-B5CF-6D65076B6054}" dt="2022-09-25T06:21:05.335" v="6740" actId="22"/>
          <ac:spMkLst>
            <pc:docMk/>
            <pc:sldMk cId="495590915" sldId="296"/>
            <ac:spMk id="26" creationId="{75BD0F7D-105B-ECDA-8860-E3CCC5F37546}"/>
          </ac:spMkLst>
        </pc:spChg>
        <pc:spChg chg="add del mod">
          <ac:chgData name="신 주용" userId="ce306e5e72bceba6" providerId="LiveId" clId="{5EF46799-A817-4367-B5CF-6D65076B6054}" dt="2022-09-25T06:27:02.009" v="7082" actId="478"/>
          <ac:spMkLst>
            <pc:docMk/>
            <pc:sldMk cId="495590915" sldId="296"/>
            <ac:spMk id="27" creationId="{304FB23B-A1D6-D22B-B939-0CCA59D122AE}"/>
          </ac:spMkLst>
        </pc:spChg>
        <pc:spChg chg="add del mod">
          <ac:chgData name="신 주용" userId="ce306e5e72bceba6" providerId="LiveId" clId="{5EF46799-A817-4367-B5CF-6D65076B6054}" dt="2022-09-25T06:30:42.090" v="7552"/>
          <ac:spMkLst>
            <pc:docMk/>
            <pc:sldMk cId="495590915" sldId="296"/>
            <ac:spMk id="28" creationId="{8CBBA170-1427-0189-7476-10070B61DC59}"/>
          </ac:spMkLst>
        </pc:spChg>
        <pc:spChg chg="add del mod">
          <ac:chgData name="신 주용" userId="ce306e5e72bceba6" providerId="LiveId" clId="{5EF46799-A817-4367-B5CF-6D65076B6054}" dt="2022-09-25T06:25:58.103" v="7039" actId="478"/>
          <ac:spMkLst>
            <pc:docMk/>
            <pc:sldMk cId="495590915" sldId="296"/>
            <ac:spMk id="29" creationId="{DA6E120D-9FAB-C51B-45E8-5A3EF4C0F9CA}"/>
          </ac:spMkLst>
        </pc:spChg>
        <pc:spChg chg="add mod">
          <ac:chgData name="신 주용" userId="ce306e5e72bceba6" providerId="LiveId" clId="{5EF46799-A817-4367-B5CF-6D65076B6054}" dt="2022-09-25T06:37:09.785" v="8257" actId="1076"/>
          <ac:spMkLst>
            <pc:docMk/>
            <pc:sldMk cId="495590915" sldId="296"/>
            <ac:spMk id="40" creationId="{0020BF87-112F-05F4-E0B6-51D321FE68B4}"/>
          </ac:spMkLst>
        </pc:spChg>
        <pc:graphicFrameChg chg="del">
          <ac:chgData name="신 주용" userId="ce306e5e72bceba6" providerId="LiveId" clId="{5EF46799-A817-4367-B5CF-6D65076B6054}" dt="2022-09-25T05:51:26.541" v="6304" actId="478"/>
          <ac:graphicFrameMkLst>
            <pc:docMk/>
            <pc:sldMk cId="495590915" sldId="296"/>
            <ac:graphicFrameMk id="14" creationId="{4492ECC1-D112-BBFD-257A-F567783D55A6}"/>
          </ac:graphicFrameMkLst>
        </pc:graphicFrameChg>
        <pc:graphicFrameChg chg="add del mod">
          <ac:chgData name="신 주용" userId="ce306e5e72bceba6" providerId="LiveId" clId="{5EF46799-A817-4367-B5CF-6D65076B6054}" dt="2022-09-25T06:17:57.256" v="6655" actId="478"/>
          <ac:graphicFrameMkLst>
            <pc:docMk/>
            <pc:sldMk cId="495590915" sldId="296"/>
            <ac:graphicFrameMk id="17" creationId="{1143D2D9-0C2B-DE75-1D4C-AF2833A75715}"/>
          </ac:graphicFrameMkLst>
        </pc:graphicFrameChg>
        <pc:graphicFrameChg chg="add del mod modGraphic">
          <ac:chgData name="신 주용" userId="ce306e5e72bceba6" providerId="LiveId" clId="{5EF46799-A817-4367-B5CF-6D65076B6054}" dt="2022-09-25T06:25:42.269" v="7034" actId="478"/>
          <ac:graphicFrameMkLst>
            <pc:docMk/>
            <pc:sldMk cId="495590915" sldId="296"/>
            <ac:graphicFrameMk id="30" creationId="{0FBBFC21-C037-2455-0388-9F4C6C22935A}"/>
          </ac:graphicFrameMkLst>
        </pc:graphicFrameChg>
        <pc:graphicFrameChg chg="add mod modGraphic">
          <ac:chgData name="신 주용" userId="ce306e5e72bceba6" providerId="LiveId" clId="{5EF46799-A817-4367-B5CF-6D65076B6054}" dt="2022-09-25T06:37:06.269" v="8256" actId="1036"/>
          <ac:graphicFrameMkLst>
            <pc:docMk/>
            <pc:sldMk cId="495590915" sldId="296"/>
            <ac:graphicFrameMk id="31" creationId="{12B1E015-DA96-A678-B6A6-CB8C763548AA}"/>
          </ac:graphicFrameMkLst>
        </pc:graphicFrameChg>
        <pc:picChg chg="add del">
          <ac:chgData name="신 주용" userId="ce306e5e72bceba6" providerId="LiveId" clId="{5EF46799-A817-4367-B5CF-6D65076B6054}" dt="2022-09-25T05:45:32.788" v="6274" actId="478"/>
          <ac:picMkLst>
            <pc:docMk/>
            <pc:sldMk cId="495590915" sldId="296"/>
            <ac:picMk id="5" creationId="{869FA83B-51D7-0E0A-B528-0D1BAD3A6AEC}"/>
          </ac:picMkLst>
        </pc:picChg>
        <pc:picChg chg="add del mod">
          <ac:chgData name="신 주용" userId="ce306e5e72bceba6" providerId="LiveId" clId="{5EF46799-A817-4367-B5CF-6D65076B6054}" dt="2022-09-25T05:57:00.467" v="6308" actId="478"/>
          <ac:picMkLst>
            <pc:docMk/>
            <pc:sldMk cId="495590915" sldId="296"/>
            <ac:picMk id="6" creationId="{7DA668FF-CC43-416C-28B0-8A1DD1C6DF55}"/>
          </ac:picMkLst>
        </pc:picChg>
        <pc:picChg chg="add mod modCrop">
          <ac:chgData name="신 주용" userId="ce306e5e72bceba6" providerId="LiveId" clId="{5EF46799-A817-4367-B5CF-6D65076B6054}" dt="2022-09-25T06:18:15.577" v="6658" actId="732"/>
          <ac:picMkLst>
            <pc:docMk/>
            <pc:sldMk cId="495590915" sldId="296"/>
            <ac:picMk id="10" creationId="{9D2BB6D8-7307-17B6-852A-1433466854A1}"/>
          </ac:picMkLst>
        </pc:picChg>
        <pc:picChg chg="add mod modCrop">
          <ac:chgData name="신 주용" userId="ce306e5e72bceba6" providerId="LiveId" clId="{5EF46799-A817-4367-B5CF-6D65076B6054}" dt="2022-09-25T06:25:46.768" v="7035" actId="732"/>
          <ac:picMkLst>
            <pc:docMk/>
            <pc:sldMk cId="495590915" sldId="296"/>
            <ac:picMk id="20" creationId="{2107CCA5-6467-E63E-DC5A-BEDC3A257A71}"/>
          </ac:picMkLst>
        </pc:picChg>
        <pc:cxnChg chg="add mod">
          <ac:chgData name="신 주용" userId="ce306e5e72bceba6" providerId="LiveId" clId="{5EF46799-A817-4367-B5CF-6D65076B6054}" dt="2022-09-25T06:27:32.035" v="7094" actId="13822"/>
          <ac:cxnSpMkLst>
            <pc:docMk/>
            <pc:sldMk cId="495590915" sldId="296"/>
            <ac:cxnSpMk id="33" creationId="{630835D3-DD4B-CD93-109F-4148425DACEC}"/>
          </ac:cxnSpMkLst>
        </pc:cxnChg>
        <pc:cxnChg chg="add mod">
          <ac:chgData name="신 주용" userId="ce306e5e72bceba6" providerId="LiveId" clId="{5EF46799-A817-4367-B5CF-6D65076B6054}" dt="2022-09-25T06:27:40.394" v="7100" actId="14100"/>
          <ac:cxnSpMkLst>
            <pc:docMk/>
            <pc:sldMk cId="495590915" sldId="296"/>
            <ac:cxnSpMk id="34" creationId="{5F971910-C3FE-1C6B-5C3B-6AFBA46F8887}"/>
          </ac:cxnSpMkLst>
        </pc:cxnChg>
        <pc:cxnChg chg="add mod">
          <ac:chgData name="신 주용" userId="ce306e5e72bceba6" providerId="LiveId" clId="{5EF46799-A817-4367-B5CF-6D65076B6054}" dt="2022-09-25T06:27:48.900" v="7108" actId="14100"/>
          <ac:cxnSpMkLst>
            <pc:docMk/>
            <pc:sldMk cId="495590915" sldId="296"/>
            <ac:cxnSpMk id="36" creationId="{173FE930-82D2-7218-CEC1-ED7EB407E524}"/>
          </ac:cxnSpMkLst>
        </pc:cxnChg>
        <pc:cxnChg chg="add mod">
          <ac:chgData name="신 주용" userId="ce306e5e72bceba6" providerId="LiveId" clId="{5EF46799-A817-4367-B5CF-6D65076B6054}" dt="2022-09-25T06:27:54.072" v="7112" actId="1035"/>
          <ac:cxnSpMkLst>
            <pc:docMk/>
            <pc:sldMk cId="495590915" sldId="296"/>
            <ac:cxnSpMk id="38" creationId="{177ECF93-13E9-B773-A8B2-64D54C9D61B7}"/>
          </ac:cxnSpMkLst>
        </pc:cxnChg>
      </pc:sldChg>
      <pc:sldChg chg="new add del">
        <pc:chgData name="신 주용" userId="ce306e5e72bceba6" providerId="LiveId" clId="{5EF46799-A817-4367-B5CF-6D65076B6054}" dt="2022-09-25T06:31:27.285" v="7567" actId="680"/>
        <pc:sldMkLst>
          <pc:docMk/>
          <pc:sldMk cId="3490063883" sldId="297"/>
        </pc:sldMkLst>
      </pc:sldChg>
      <pc:sldChg chg="addSp delSp modSp add mod">
        <pc:chgData name="신 주용" userId="ce306e5e72bceba6" providerId="LiveId" clId="{5EF46799-A817-4367-B5CF-6D65076B6054}" dt="2022-09-25T06:57:18.839" v="9305" actId="20577"/>
        <pc:sldMkLst>
          <pc:docMk/>
          <pc:sldMk cId="3944684746" sldId="297"/>
        </pc:sldMkLst>
        <pc:spChg chg="add del mod">
          <ac:chgData name="신 주용" userId="ce306e5e72bceba6" providerId="LiveId" clId="{5EF46799-A817-4367-B5CF-6D65076B6054}" dt="2022-09-25T06:47:03.241" v="8265"/>
          <ac:spMkLst>
            <pc:docMk/>
            <pc:sldMk cId="3944684746" sldId="297"/>
            <ac:spMk id="6" creationId="{4963F6AF-A7A4-EB0F-DB2C-20FB821E0185}"/>
          </ac:spMkLst>
        </pc:spChg>
        <pc:spChg chg="add mod">
          <ac:chgData name="신 주용" userId="ce306e5e72bceba6" providerId="LiveId" clId="{5EF46799-A817-4367-B5CF-6D65076B6054}" dt="2022-09-25T06:54:37.252" v="9029" actId="1038"/>
          <ac:spMkLst>
            <pc:docMk/>
            <pc:sldMk cId="3944684746" sldId="297"/>
            <ac:spMk id="7" creationId="{CF80EDD2-7FE4-709D-8FDF-A5F2566FA928}"/>
          </ac:spMkLst>
        </pc:spChg>
        <pc:spChg chg="mod">
          <ac:chgData name="신 주용" userId="ce306e5e72bceba6" providerId="LiveId" clId="{5EF46799-A817-4367-B5CF-6D65076B6054}" dt="2022-09-25T06:56:54.534" v="9297"/>
          <ac:spMkLst>
            <pc:docMk/>
            <pc:sldMk cId="3944684746" sldId="297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7:18.839" v="9305" actId="20577"/>
          <ac:spMkLst>
            <pc:docMk/>
            <pc:sldMk cId="3944684746" sldId="297"/>
            <ac:spMk id="9" creationId="{00000000-0000-0000-0000-000000000000}"/>
          </ac:spMkLst>
        </pc:spChg>
        <pc:spChg chg="add mod">
          <ac:chgData name="신 주용" userId="ce306e5e72bceba6" providerId="LiveId" clId="{5EF46799-A817-4367-B5CF-6D65076B6054}" dt="2022-09-25T06:54:37.252" v="9029" actId="1038"/>
          <ac:spMkLst>
            <pc:docMk/>
            <pc:sldMk cId="3944684746" sldId="297"/>
            <ac:spMk id="11" creationId="{DEE0C5D7-9F52-6324-DA67-4253D67CAB8B}"/>
          </ac:spMkLst>
        </pc:spChg>
        <pc:spChg chg="del">
          <ac:chgData name="신 주용" userId="ce306e5e72bceba6" providerId="LiveId" clId="{5EF46799-A817-4367-B5CF-6D65076B6054}" dt="2022-09-25T06:37:17.803" v="8259" actId="478"/>
          <ac:spMkLst>
            <pc:docMk/>
            <pc:sldMk cId="3944684746" sldId="297"/>
            <ac:spMk id="13" creationId="{07C99A76-3898-885C-0FF5-ADF495FF2D50}"/>
          </ac:spMkLst>
        </pc:spChg>
        <pc:spChg chg="del">
          <ac:chgData name="신 주용" userId="ce306e5e72bceba6" providerId="LiveId" clId="{5EF46799-A817-4367-B5CF-6D65076B6054}" dt="2022-09-25T06:37:19.783" v="8260" actId="478"/>
          <ac:spMkLst>
            <pc:docMk/>
            <pc:sldMk cId="3944684746" sldId="297"/>
            <ac:spMk id="40" creationId="{0020BF87-112F-05F4-E0B6-51D321FE68B4}"/>
          </ac:spMkLst>
        </pc:spChg>
        <pc:graphicFrameChg chg="del">
          <ac:chgData name="신 주용" userId="ce306e5e72bceba6" providerId="LiveId" clId="{5EF46799-A817-4367-B5CF-6D65076B6054}" dt="2022-09-25T06:37:17.803" v="8259" actId="478"/>
          <ac:graphicFrameMkLst>
            <pc:docMk/>
            <pc:sldMk cId="3944684746" sldId="297"/>
            <ac:graphicFrameMk id="31" creationId="{12B1E015-DA96-A678-B6A6-CB8C763548AA}"/>
          </ac:graphicFrameMkLst>
        </pc:graphicFrameChg>
        <pc:picChg chg="add mod">
          <ac:chgData name="신 주용" userId="ce306e5e72bceba6" providerId="LiveId" clId="{5EF46799-A817-4367-B5CF-6D65076B6054}" dt="2022-09-25T06:54:37.252" v="9029" actId="1038"/>
          <ac:picMkLst>
            <pc:docMk/>
            <pc:sldMk cId="3944684746" sldId="297"/>
            <ac:picMk id="5" creationId="{05D7ADB0-F23E-0A91-83CA-F31D2A622A2E}"/>
          </ac:picMkLst>
        </pc:picChg>
        <pc:picChg chg="del">
          <ac:chgData name="신 주용" userId="ce306e5e72bceba6" providerId="LiveId" clId="{5EF46799-A817-4367-B5CF-6D65076B6054}" dt="2022-09-25T06:37:17.803" v="8259" actId="478"/>
          <ac:picMkLst>
            <pc:docMk/>
            <pc:sldMk cId="3944684746" sldId="297"/>
            <ac:picMk id="10" creationId="{9D2BB6D8-7307-17B6-852A-1433466854A1}"/>
          </ac:picMkLst>
        </pc:picChg>
        <pc:picChg chg="del">
          <ac:chgData name="신 주용" userId="ce306e5e72bceba6" providerId="LiveId" clId="{5EF46799-A817-4367-B5CF-6D65076B6054}" dt="2022-09-25T06:37:17.803" v="8259" actId="478"/>
          <ac:picMkLst>
            <pc:docMk/>
            <pc:sldMk cId="3944684746" sldId="297"/>
            <ac:picMk id="20" creationId="{2107CCA5-6467-E63E-DC5A-BEDC3A257A71}"/>
          </ac:picMkLst>
        </pc:pic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15" creationId="{A212359F-0EFB-F19F-1581-F2EBAEE428BE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16" creationId="{0EE44E03-C436-D1D8-EFDC-B369824EA4AC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17" creationId="{626724C0-B2C1-C1C6-5995-42B414CF4A99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19" creationId="{61C3392A-FB40-AA36-47F2-308D6DEDCCEE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22" creationId="{515508DE-3855-6AFD-FA29-5782EFBDA72D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24" creationId="{0F007FF8-AD05-C063-5182-537DD8ABF651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26" creationId="{383D4C09-178C-7A54-6C41-4715BB74EF98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28" creationId="{2417E95B-0551-E635-9CD7-4F0AA6E1896C}"/>
          </ac:cxnSpMkLst>
        </pc:cxnChg>
        <pc:cxnChg chg="del">
          <ac:chgData name="신 주용" userId="ce306e5e72bceba6" providerId="LiveId" clId="{5EF46799-A817-4367-B5CF-6D65076B6054}" dt="2022-09-25T06:37:17.803" v="8259" actId="478"/>
          <ac:cxnSpMkLst>
            <pc:docMk/>
            <pc:sldMk cId="3944684746" sldId="297"/>
            <ac:cxnSpMk id="33" creationId="{630835D3-DD4B-CD93-109F-4148425DACEC}"/>
          </ac:cxnSpMkLst>
        </pc:cxnChg>
        <pc:cxnChg chg="del">
          <ac:chgData name="신 주용" userId="ce306e5e72bceba6" providerId="LiveId" clId="{5EF46799-A817-4367-B5CF-6D65076B6054}" dt="2022-09-25T06:37:17.803" v="8259" actId="478"/>
          <ac:cxnSpMkLst>
            <pc:docMk/>
            <pc:sldMk cId="3944684746" sldId="297"/>
            <ac:cxnSpMk id="34" creationId="{5F971910-C3FE-1C6B-5C3B-6AFBA46F8887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35" creationId="{B4B8282B-43B9-F9EE-90FB-361CD3FD3738}"/>
          </ac:cxnSpMkLst>
        </pc:cxnChg>
        <pc:cxnChg chg="del">
          <ac:chgData name="신 주용" userId="ce306e5e72bceba6" providerId="LiveId" clId="{5EF46799-A817-4367-B5CF-6D65076B6054}" dt="2022-09-25T06:37:17.803" v="8259" actId="478"/>
          <ac:cxnSpMkLst>
            <pc:docMk/>
            <pc:sldMk cId="3944684746" sldId="297"/>
            <ac:cxnSpMk id="36" creationId="{173FE930-82D2-7218-CEC1-ED7EB407E524}"/>
          </ac:cxnSpMkLst>
        </pc:cxnChg>
        <pc:cxnChg chg="del">
          <ac:chgData name="신 주용" userId="ce306e5e72bceba6" providerId="LiveId" clId="{5EF46799-A817-4367-B5CF-6D65076B6054}" dt="2022-09-25T06:37:17.803" v="8259" actId="478"/>
          <ac:cxnSpMkLst>
            <pc:docMk/>
            <pc:sldMk cId="3944684746" sldId="297"/>
            <ac:cxnSpMk id="38" creationId="{177ECF93-13E9-B773-A8B2-64D54C9D61B7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39" creationId="{604C8106-B688-5F8E-E942-F46B105CFA93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42" creationId="{692F206D-F56F-1A7E-FF2C-97E04F49A928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43" creationId="{CBA56F6A-EEB5-FD83-7FE7-19C6536FADC5}"/>
          </ac:cxnSpMkLst>
        </pc:cxnChg>
      </pc:sldChg>
    </pc:docChg>
  </pc:docChgLst>
  <pc:docChgLst>
    <pc:chgData name="신 주용" userId="ce306e5e72bceba6" providerId="LiveId" clId="{19A78586-1498-48D7-8E0E-8F44C89BA5C4}"/>
    <pc:docChg chg="undo redo custSel addSld delSld modSld sldOrd">
      <pc:chgData name="신 주용" userId="ce306e5e72bceba6" providerId="LiveId" clId="{19A78586-1498-48D7-8E0E-8F44C89BA5C4}" dt="2022-11-27T07:44:53.765" v="3989" actId="20577"/>
      <pc:docMkLst>
        <pc:docMk/>
      </pc:docMkLst>
      <pc:sldChg chg="modSp mod">
        <pc:chgData name="신 주용" userId="ce306e5e72bceba6" providerId="LiveId" clId="{19A78586-1498-48D7-8E0E-8F44C89BA5C4}" dt="2022-11-27T06:51:00.709" v="2"/>
        <pc:sldMkLst>
          <pc:docMk/>
          <pc:sldMk cId="0" sldId="257"/>
        </pc:sldMkLst>
        <pc:spChg chg="mod">
          <ac:chgData name="신 주용" userId="ce306e5e72bceba6" providerId="LiveId" clId="{19A78586-1498-48D7-8E0E-8F44C89BA5C4}" dt="2022-11-27T06:51:00.709" v="2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신 주용" userId="ce306e5e72bceba6" providerId="LiveId" clId="{19A78586-1498-48D7-8E0E-8F44C89BA5C4}" dt="2022-11-27T06:51:50.526" v="16" actId="1076"/>
        <pc:sldMkLst>
          <pc:docMk/>
          <pc:sldMk cId="0" sldId="260"/>
        </pc:sldMkLst>
        <pc:spChg chg="mod">
          <ac:chgData name="신 주용" userId="ce306e5e72bceba6" providerId="LiveId" clId="{19A78586-1498-48D7-8E0E-8F44C89BA5C4}" dt="2022-11-27T06:51:50.526" v="16" actId="1076"/>
          <ac:spMkLst>
            <pc:docMk/>
            <pc:sldMk cId="0" sldId="260"/>
            <ac:spMk id="3" creationId="{DC4A6CD8-4031-7F21-C831-51259C5F7371}"/>
          </ac:spMkLst>
        </pc:spChg>
        <pc:spChg chg="mod">
          <ac:chgData name="신 주용" userId="ce306e5e72bceba6" providerId="LiveId" clId="{19A78586-1498-48D7-8E0E-8F44C89BA5C4}" dt="2022-11-27T06:51:14.956" v="6"/>
          <ac:spMkLst>
            <pc:docMk/>
            <pc:sldMk cId="0" sldId="260"/>
            <ac:spMk id="7" creationId="{00000000-0000-0000-0000-000000000000}"/>
          </ac:spMkLst>
        </pc:spChg>
      </pc:sldChg>
      <pc:sldChg chg="addSp delSp modSp mod">
        <pc:chgData name="신 주용" userId="ce306e5e72bceba6" providerId="LiveId" clId="{19A78586-1498-48D7-8E0E-8F44C89BA5C4}" dt="2022-11-27T07:10:49.852" v="803"/>
        <pc:sldMkLst>
          <pc:docMk/>
          <pc:sldMk cId="0" sldId="287"/>
        </pc:sldMkLst>
        <pc:spChg chg="mod">
          <ac:chgData name="신 주용" userId="ce306e5e72bceba6" providerId="LiveId" clId="{19A78586-1498-48D7-8E0E-8F44C89BA5C4}" dt="2022-11-27T06:55:45.248" v="262" actId="1076"/>
          <ac:spMkLst>
            <pc:docMk/>
            <pc:sldMk cId="0" sldId="287"/>
            <ac:spMk id="2" creationId="{00000000-0000-0000-0000-000000000000}"/>
          </ac:spMkLst>
        </pc:spChg>
        <pc:spChg chg="add mod">
          <ac:chgData name="신 주용" userId="ce306e5e72bceba6" providerId="LiveId" clId="{19A78586-1498-48D7-8E0E-8F44C89BA5C4}" dt="2022-11-27T07:10:18.973" v="800" actId="1076"/>
          <ac:spMkLst>
            <pc:docMk/>
            <pc:sldMk cId="0" sldId="287"/>
            <ac:spMk id="4" creationId="{8D045AF5-33E2-87B1-DB0D-4FBCB1982F2D}"/>
          </ac:spMkLst>
        </pc:spChg>
        <pc:spChg chg="add mod">
          <ac:chgData name="신 주용" userId="ce306e5e72bceba6" providerId="LiveId" clId="{19A78586-1498-48D7-8E0E-8F44C89BA5C4}" dt="2022-11-27T07:10:16.888" v="799" actId="1076"/>
          <ac:spMkLst>
            <pc:docMk/>
            <pc:sldMk cId="0" sldId="287"/>
            <ac:spMk id="10" creationId="{2E3A36DF-B1C8-6233-AE10-9719C0D87ECC}"/>
          </ac:spMkLst>
        </pc:spChg>
        <pc:spChg chg="mod">
          <ac:chgData name="신 주용" userId="ce306e5e72bceba6" providerId="LiveId" clId="{19A78586-1498-48D7-8E0E-8F44C89BA5C4}" dt="2022-11-27T07:08:21.021" v="762" actId="1036"/>
          <ac:spMkLst>
            <pc:docMk/>
            <pc:sldMk cId="0" sldId="287"/>
            <ac:spMk id="11" creationId="{F925F1CE-C1A0-CC3E-9DB5-5F15A7484172}"/>
          </ac:spMkLst>
        </pc:spChg>
        <pc:spChg chg="add mod">
          <ac:chgData name="신 주용" userId="ce306e5e72bceba6" providerId="LiveId" clId="{19A78586-1498-48D7-8E0E-8F44C89BA5C4}" dt="2022-11-27T07:08:19.215" v="756" actId="1076"/>
          <ac:spMkLst>
            <pc:docMk/>
            <pc:sldMk cId="0" sldId="287"/>
            <ac:spMk id="15" creationId="{EF163387-6DA5-F1AC-8FC6-93A9AE09CFEB}"/>
          </ac:spMkLst>
        </pc:spChg>
        <pc:spChg chg="add mod">
          <ac:chgData name="신 주용" userId="ce306e5e72bceba6" providerId="LiveId" clId="{19A78586-1498-48D7-8E0E-8F44C89BA5C4}" dt="2022-11-27T07:10:14.805" v="798" actId="1076"/>
          <ac:spMkLst>
            <pc:docMk/>
            <pc:sldMk cId="0" sldId="287"/>
            <ac:spMk id="18" creationId="{AD6598D3-1A7D-A4F4-A42B-65746F682E62}"/>
          </ac:spMkLst>
        </pc:spChg>
        <pc:spChg chg="add mod">
          <ac:chgData name="신 주용" userId="ce306e5e72bceba6" providerId="LiveId" clId="{19A78586-1498-48D7-8E0E-8F44C89BA5C4}" dt="2022-11-27T07:08:12.988" v="755" actId="1076"/>
          <ac:spMkLst>
            <pc:docMk/>
            <pc:sldMk cId="0" sldId="287"/>
            <ac:spMk id="19" creationId="{5D95B501-D4ED-7577-32DF-1975632C54D2}"/>
          </ac:spMkLst>
        </pc:spChg>
        <pc:spChg chg="mod">
          <ac:chgData name="신 주용" userId="ce306e5e72bceba6" providerId="LiveId" clId="{19A78586-1498-48D7-8E0E-8F44C89BA5C4}" dt="2022-11-27T07:10:49.852" v="803"/>
          <ac:spMkLst>
            <pc:docMk/>
            <pc:sldMk cId="0" sldId="287"/>
            <ac:spMk id="20" creationId="{F13CF527-D019-D081-79DE-B893B94677AC}"/>
          </ac:spMkLst>
        </pc:spChg>
        <pc:spChg chg="add mod">
          <ac:chgData name="신 주용" userId="ce306e5e72bceba6" providerId="LiveId" clId="{19A78586-1498-48D7-8E0E-8F44C89BA5C4}" dt="2022-11-27T07:09:50.234" v="786" actId="1076"/>
          <ac:spMkLst>
            <pc:docMk/>
            <pc:sldMk cId="0" sldId="287"/>
            <ac:spMk id="21" creationId="{746D549A-0201-3710-3409-1B62287548F9}"/>
          </ac:spMkLst>
        </pc:spChg>
        <pc:spChg chg="add mod">
          <ac:chgData name="신 주용" userId="ce306e5e72bceba6" providerId="LiveId" clId="{19A78586-1498-48D7-8E0E-8F44C89BA5C4}" dt="2022-11-27T07:09:40.955" v="780" actId="14100"/>
          <ac:spMkLst>
            <pc:docMk/>
            <pc:sldMk cId="0" sldId="287"/>
            <ac:spMk id="22" creationId="{55B959C5-3494-4A82-CE8A-4452B10EA4A4}"/>
          </ac:spMkLst>
        </pc:spChg>
        <pc:spChg chg="add mod">
          <ac:chgData name="신 주용" userId="ce306e5e72bceba6" providerId="LiveId" clId="{19A78586-1498-48D7-8E0E-8F44C89BA5C4}" dt="2022-11-27T07:09:46.921" v="783" actId="14100"/>
          <ac:spMkLst>
            <pc:docMk/>
            <pc:sldMk cId="0" sldId="287"/>
            <ac:spMk id="23" creationId="{B03B69E8-CC70-93CE-4142-F1CC9E78C8C5}"/>
          </ac:spMkLst>
        </pc:spChg>
        <pc:spChg chg="add del mod">
          <ac:chgData name="신 주용" userId="ce306e5e72bceba6" providerId="LiveId" clId="{19A78586-1498-48D7-8E0E-8F44C89BA5C4}" dt="2022-11-27T07:10:07.435" v="797" actId="1035"/>
          <ac:spMkLst>
            <pc:docMk/>
            <pc:sldMk cId="0" sldId="287"/>
            <ac:spMk id="24" creationId="{08CA0BB9-7892-032B-18E8-B4C7580ED261}"/>
          </ac:spMkLst>
        </pc:spChg>
        <pc:picChg chg="add mod">
          <ac:chgData name="신 주용" userId="ce306e5e72bceba6" providerId="LiveId" clId="{19A78586-1498-48D7-8E0E-8F44C89BA5C4}" dt="2022-11-27T07:08:07.211" v="752" actId="1036"/>
          <ac:picMkLst>
            <pc:docMk/>
            <pc:sldMk cId="0" sldId="287"/>
            <ac:picMk id="6" creationId="{A935B1E3-5EA7-1BAD-1FC6-B4BD00D6E9AA}"/>
          </ac:picMkLst>
        </pc:picChg>
        <pc:picChg chg="del">
          <ac:chgData name="신 주용" userId="ce306e5e72bceba6" providerId="LiveId" clId="{19A78586-1498-48D7-8E0E-8F44C89BA5C4}" dt="2022-11-27T06:51:52.650" v="17" actId="478"/>
          <ac:picMkLst>
            <pc:docMk/>
            <pc:sldMk cId="0" sldId="287"/>
            <ac:picMk id="7" creationId="{223A071E-6B9F-45D1-40EB-CFBD42A0FBA6}"/>
          </ac:picMkLst>
        </pc:picChg>
        <pc:picChg chg="add mod">
          <ac:chgData name="신 주용" userId="ce306e5e72bceba6" providerId="LiveId" clId="{19A78586-1498-48D7-8E0E-8F44C89BA5C4}" dt="2022-11-27T07:08:21.021" v="762" actId="1036"/>
          <ac:picMkLst>
            <pc:docMk/>
            <pc:sldMk cId="0" sldId="287"/>
            <ac:picMk id="9" creationId="{1DACE6D7-23FF-E3E1-03EF-812EA36781EB}"/>
          </ac:picMkLst>
        </pc:picChg>
        <pc:picChg chg="add mod">
          <ac:chgData name="신 주용" userId="ce306e5e72bceba6" providerId="LiveId" clId="{19A78586-1498-48D7-8E0E-8F44C89BA5C4}" dt="2022-11-27T07:08:05.219" v="749" actId="1036"/>
          <ac:picMkLst>
            <pc:docMk/>
            <pc:sldMk cId="0" sldId="287"/>
            <ac:picMk id="14" creationId="{82B5738C-67C3-FDC3-5D5C-3A814DF9A75B}"/>
          </ac:picMkLst>
        </pc:picChg>
        <pc:picChg chg="add mod">
          <ac:chgData name="신 주용" userId="ce306e5e72bceba6" providerId="LiveId" clId="{19A78586-1498-48D7-8E0E-8F44C89BA5C4}" dt="2022-11-27T07:09:54.285" v="790" actId="1076"/>
          <ac:picMkLst>
            <pc:docMk/>
            <pc:sldMk cId="0" sldId="287"/>
            <ac:picMk id="17" creationId="{BEBF7F1F-33A9-954C-1A84-29152847B2F6}"/>
          </ac:picMkLst>
        </pc:picChg>
      </pc:sldChg>
      <pc:sldChg chg="addSp delSp modSp add mod ord">
        <pc:chgData name="신 주용" userId="ce306e5e72bceba6" providerId="LiveId" clId="{19A78586-1498-48D7-8E0E-8F44C89BA5C4}" dt="2022-11-27T06:53:51.089" v="122"/>
        <pc:sldMkLst>
          <pc:docMk/>
          <pc:sldMk cId="3205267287" sldId="288"/>
        </pc:sldMkLst>
        <pc:spChg chg="del">
          <ac:chgData name="신 주용" userId="ce306e5e72bceba6" providerId="LiveId" clId="{19A78586-1498-48D7-8E0E-8F44C89BA5C4}" dt="2022-11-27T06:52:54.720" v="37" actId="478"/>
          <ac:spMkLst>
            <pc:docMk/>
            <pc:sldMk cId="3205267287" sldId="288"/>
            <ac:spMk id="4" creationId="{8D045AF5-33E2-87B1-DB0D-4FBCB1982F2D}"/>
          </ac:spMkLst>
        </pc:spChg>
        <pc:spChg chg="mod">
          <ac:chgData name="신 주용" userId="ce306e5e72bceba6" providerId="LiveId" clId="{19A78586-1498-48D7-8E0E-8F44C89BA5C4}" dt="2022-11-27T06:53:43.063" v="92" actId="403"/>
          <ac:spMkLst>
            <pc:docMk/>
            <pc:sldMk cId="3205267287" sldId="288"/>
            <ac:spMk id="11" creationId="{F925F1CE-C1A0-CC3E-9DB5-5F15A7484172}"/>
          </ac:spMkLst>
        </pc:spChg>
        <pc:spChg chg="mod">
          <ac:chgData name="신 주용" userId="ce306e5e72bceba6" providerId="LiveId" clId="{19A78586-1498-48D7-8E0E-8F44C89BA5C4}" dt="2022-11-27T06:53:51.089" v="122"/>
          <ac:spMkLst>
            <pc:docMk/>
            <pc:sldMk cId="3205267287" sldId="288"/>
            <ac:spMk id="20" creationId="{F13CF527-D019-D081-79DE-B893B94677AC}"/>
          </ac:spMkLst>
        </pc:spChg>
        <pc:picChg chg="add mod">
          <ac:chgData name="신 주용" userId="ce306e5e72bceba6" providerId="LiveId" clId="{19A78586-1498-48D7-8E0E-8F44C89BA5C4}" dt="2022-11-27T06:53:32.569" v="87" actId="1076"/>
          <ac:picMkLst>
            <pc:docMk/>
            <pc:sldMk cId="3205267287" sldId="288"/>
            <ac:picMk id="5" creationId="{2F059D56-8B18-B7B1-88AC-389C67D95CAB}"/>
          </ac:picMkLst>
        </pc:picChg>
        <pc:picChg chg="add mod">
          <ac:chgData name="신 주용" userId="ce306e5e72bceba6" providerId="LiveId" clId="{19A78586-1498-48D7-8E0E-8F44C89BA5C4}" dt="2022-11-27T06:53:34.946" v="89" actId="1076"/>
          <ac:picMkLst>
            <pc:docMk/>
            <pc:sldMk cId="3205267287" sldId="288"/>
            <ac:picMk id="7" creationId="{6390896F-DD44-48B9-E30D-69EFEA78CE02}"/>
          </ac:picMkLst>
        </pc:picChg>
      </pc:sldChg>
      <pc:sldChg chg="del">
        <pc:chgData name="신 주용" userId="ce306e5e72bceba6" providerId="LiveId" clId="{19A78586-1498-48D7-8E0E-8F44C89BA5C4}" dt="2022-11-27T06:51:10.883" v="3" actId="47"/>
        <pc:sldMkLst>
          <pc:docMk/>
          <pc:sldMk cId="4075884318" sldId="288"/>
        </pc:sldMkLst>
      </pc:sldChg>
      <pc:sldChg chg="addSp delSp modSp add mod">
        <pc:chgData name="신 주용" userId="ce306e5e72bceba6" providerId="LiveId" clId="{19A78586-1498-48D7-8E0E-8F44C89BA5C4}" dt="2022-11-27T07:20:49.453" v="1863" actId="1035"/>
        <pc:sldMkLst>
          <pc:docMk/>
          <pc:sldMk cId="615768581" sldId="289"/>
        </pc:sldMkLst>
        <pc:spChg chg="mod">
          <ac:chgData name="신 주용" userId="ce306e5e72bceba6" providerId="LiveId" clId="{19A78586-1498-48D7-8E0E-8F44C89BA5C4}" dt="2022-11-27T07:20:49.453" v="1863" actId="1035"/>
          <ac:spMkLst>
            <pc:docMk/>
            <pc:sldMk cId="615768581" sldId="289"/>
            <ac:spMk id="4" creationId="{8D045AF5-33E2-87B1-DB0D-4FBCB1982F2D}"/>
          </ac:spMkLst>
        </pc:spChg>
        <pc:spChg chg="del">
          <ac:chgData name="신 주용" userId="ce306e5e72bceba6" providerId="LiveId" clId="{19A78586-1498-48D7-8E0E-8F44C89BA5C4}" dt="2022-11-27T07:11:56.037" v="805" actId="478"/>
          <ac:spMkLst>
            <pc:docMk/>
            <pc:sldMk cId="615768581" sldId="289"/>
            <ac:spMk id="10" creationId="{2E3A36DF-B1C8-6233-AE10-9719C0D87ECC}"/>
          </ac:spMkLst>
        </pc:spChg>
        <pc:spChg chg="mod">
          <ac:chgData name="신 주용" userId="ce306e5e72bceba6" providerId="LiveId" clId="{19A78586-1498-48D7-8E0E-8F44C89BA5C4}" dt="2022-11-27T07:20:49.453" v="1863" actId="1035"/>
          <ac:spMkLst>
            <pc:docMk/>
            <pc:sldMk cId="615768581" sldId="289"/>
            <ac:spMk id="11" creationId="{F925F1CE-C1A0-CC3E-9DB5-5F15A7484172}"/>
          </ac:spMkLst>
        </pc:spChg>
        <pc:spChg chg="add mod">
          <ac:chgData name="신 주용" userId="ce306e5e72bceba6" providerId="LiveId" clId="{19A78586-1498-48D7-8E0E-8F44C89BA5C4}" dt="2022-11-27T07:20:49.453" v="1863" actId="1035"/>
          <ac:spMkLst>
            <pc:docMk/>
            <pc:sldMk cId="615768581" sldId="289"/>
            <ac:spMk id="13" creationId="{968251CB-CB8C-A035-5517-D96A6FB6B51C}"/>
          </ac:spMkLst>
        </pc:spChg>
        <pc:spChg chg="del">
          <ac:chgData name="신 주용" userId="ce306e5e72bceba6" providerId="LiveId" clId="{19A78586-1498-48D7-8E0E-8F44C89BA5C4}" dt="2022-11-27T07:11:56.037" v="805" actId="478"/>
          <ac:spMkLst>
            <pc:docMk/>
            <pc:sldMk cId="615768581" sldId="289"/>
            <ac:spMk id="15" creationId="{EF163387-6DA5-F1AC-8FC6-93A9AE09CFEB}"/>
          </ac:spMkLst>
        </pc:spChg>
        <pc:spChg chg="del">
          <ac:chgData name="신 주용" userId="ce306e5e72bceba6" providerId="LiveId" clId="{19A78586-1498-48D7-8E0E-8F44C89BA5C4}" dt="2022-11-27T07:11:56.037" v="805" actId="478"/>
          <ac:spMkLst>
            <pc:docMk/>
            <pc:sldMk cId="615768581" sldId="289"/>
            <ac:spMk id="18" creationId="{AD6598D3-1A7D-A4F4-A42B-65746F682E62}"/>
          </ac:spMkLst>
        </pc:spChg>
        <pc:spChg chg="del">
          <ac:chgData name="신 주용" userId="ce306e5e72bceba6" providerId="LiveId" clId="{19A78586-1498-48D7-8E0E-8F44C89BA5C4}" dt="2022-11-27T07:11:56.037" v="805" actId="478"/>
          <ac:spMkLst>
            <pc:docMk/>
            <pc:sldMk cId="615768581" sldId="289"/>
            <ac:spMk id="19" creationId="{5D95B501-D4ED-7577-32DF-1975632C54D2}"/>
          </ac:spMkLst>
        </pc:spChg>
        <pc:spChg chg="del">
          <ac:chgData name="신 주용" userId="ce306e5e72bceba6" providerId="LiveId" clId="{19A78586-1498-48D7-8E0E-8F44C89BA5C4}" dt="2022-11-27T07:11:56.037" v="805" actId="478"/>
          <ac:spMkLst>
            <pc:docMk/>
            <pc:sldMk cId="615768581" sldId="289"/>
            <ac:spMk id="21" creationId="{746D549A-0201-3710-3409-1B62287548F9}"/>
          </ac:spMkLst>
        </pc:spChg>
        <pc:spChg chg="del">
          <ac:chgData name="신 주용" userId="ce306e5e72bceba6" providerId="LiveId" clId="{19A78586-1498-48D7-8E0E-8F44C89BA5C4}" dt="2022-11-27T07:11:56.037" v="805" actId="478"/>
          <ac:spMkLst>
            <pc:docMk/>
            <pc:sldMk cId="615768581" sldId="289"/>
            <ac:spMk id="22" creationId="{55B959C5-3494-4A82-CE8A-4452B10EA4A4}"/>
          </ac:spMkLst>
        </pc:spChg>
        <pc:spChg chg="del">
          <ac:chgData name="신 주용" userId="ce306e5e72bceba6" providerId="LiveId" clId="{19A78586-1498-48D7-8E0E-8F44C89BA5C4}" dt="2022-11-27T07:11:56.037" v="805" actId="478"/>
          <ac:spMkLst>
            <pc:docMk/>
            <pc:sldMk cId="615768581" sldId="289"/>
            <ac:spMk id="23" creationId="{B03B69E8-CC70-93CE-4142-F1CC9E78C8C5}"/>
          </ac:spMkLst>
        </pc:spChg>
        <pc:spChg chg="mod ord">
          <ac:chgData name="신 주용" userId="ce306e5e72bceba6" providerId="LiveId" clId="{19A78586-1498-48D7-8E0E-8F44C89BA5C4}" dt="2022-11-27T07:20:49.453" v="1863" actId="1035"/>
          <ac:spMkLst>
            <pc:docMk/>
            <pc:sldMk cId="615768581" sldId="289"/>
            <ac:spMk id="24" creationId="{08CA0BB9-7892-032B-18E8-B4C7580ED261}"/>
          </ac:spMkLst>
        </pc:spChg>
        <pc:picChg chg="add mod">
          <ac:chgData name="신 주용" userId="ce306e5e72bceba6" providerId="LiveId" clId="{19A78586-1498-48D7-8E0E-8F44C89BA5C4}" dt="2022-11-27T07:20:49.453" v="1863" actId="1035"/>
          <ac:picMkLst>
            <pc:docMk/>
            <pc:sldMk cId="615768581" sldId="289"/>
            <ac:picMk id="5" creationId="{A110E62A-CB50-AA06-80E0-E26CE89CFC61}"/>
          </ac:picMkLst>
        </pc:picChg>
        <pc:picChg chg="del mod">
          <ac:chgData name="신 주용" userId="ce306e5e72bceba6" providerId="LiveId" clId="{19A78586-1498-48D7-8E0E-8F44C89BA5C4}" dt="2022-11-27T07:15:47.793" v="1301" actId="478"/>
          <ac:picMkLst>
            <pc:docMk/>
            <pc:sldMk cId="615768581" sldId="289"/>
            <ac:picMk id="6" creationId="{A935B1E3-5EA7-1BAD-1FC6-B4BD00D6E9AA}"/>
          </ac:picMkLst>
        </pc:picChg>
        <pc:picChg chg="add mod">
          <ac:chgData name="신 주용" userId="ce306e5e72bceba6" providerId="LiveId" clId="{19A78586-1498-48D7-8E0E-8F44C89BA5C4}" dt="2022-11-27T07:20:49.453" v="1863" actId="1035"/>
          <ac:picMkLst>
            <pc:docMk/>
            <pc:sldMk cId="615768581" sldId="289"/>
            <ac:picMk id="8" creationId="{073320C2-8617-A862-4791-B8B6A5D34973}"/>
          </ac:picMkLst>
        </pc:picChg>
        <pc:picChg chg="del">
          <ac:chgData name="신 주용" userId="ce306e5e72bceba6" providerId="LiveId" clId="{19A78586-1498-48D7-8E0E-8F44C89BA5C4}" dt="2022-11-27T07:13:30.240" v="865" actId="478"/>
          <ac:picMkLst>
            <pc:docMk/>
            <pc:sldMk cId="615768581" sldId="289"/>
            <ac:picMk id="9" creationId="{1DACE6D7-23FF-E3E1-03EF-812EA36781EB}"/>
          </ac:picMkLst>
        </pc:picChg>
        <pc:picChg chg="del">
          <ac:chgData name="신 주용" userId="ce306e5e72bceba6" providerId="LiveId" clId="{19A78586-1498-48D7-8E0E-8F44C89BA5C4}" dt="2022-11-27T07:11:56.037" v="805" actId="478"/>
          <ac:picMkLst>
            <pc:docMk/>
            <pc:sldMk cId="615768581" sldId="289"/>
            <ac:picMk id="14" creationId="{82B5738C-67C3-FDC3-5D5C-3A814DF9A75B}"/>
          </ac:picMkLst>
        </pc:picChg>
        <pc:picChg chg="del">
          <ac:chgData name="신 주용" userId="ce306e5e72bceba6" providerId="LiveId" clId="{19A78586-1498-48D7-8E0E-8F44C89BA5C4}" dt="2022-11-27T07:11:56.037" v="805" actId="478"/>
          <ac:picMkLst>
            <pc:docMk/>
            <pc:sldMk cId="615768581" sldId="289"/>
            <ac:picMk id="17" creationId="{BEBF7F1F-33A9-954C-1A84-29152847B2F6}"/>
          </ac:picMkLst>
        </pc:picChg>
        <pc:picChg chg="add del mod">
          <ac:chgData name="신 주용" userId="ce306e5e72bceba6" providerId="LiveId" clId="{19A78586-1498-48D7-8E0E-8F44C89BA5C4}" dt="2022-11-27T07:16:39.330" v="1383" actId="21"/>
          <ac:picMkLst>
            <pc:docMk/>
            <pc:sldMk cId="615768581" sldId="289"/>
            <ac:picMk id="25" creationId="{EFB39D57-DA87-D258-7C4E-CA0C5CAD8B9E}"/>
          </ac:picMkLst>
        </pc:picChg>
      </pc:sldChg>
      <pc:sldChg chg="del">
        <pc:chgData name="신 주용" userId="ce306e5e72bceba6" providerId="LiveId" clId="{19A78586-1498-48D7-8E0E-8F44C89BA5C4}" dt="2022-11-27T06:51:10.883" v="3" actId="47"/>
        <pc:sldMkLst>
          <pc:docMk/>
          <pc:sldMk cId="2965663272" sldId="289"/>
        </pc:sldMkLst>
      </pc:sldChg>
      <pc:sldChg chg="del">
        <pc:chgData name="신 주용" userId="ce306e5e72bceba6" providerId="LiveId" clId="{19A78586-1498-48D7-8E0E-8F44C89BA5C4}" dt="2022-11-27T06:51:10.883" v="3" actId="47"/>
        <pc:sldMkLst>
          <pc:docMk/>
          <pc:sldMk cId="300300521" sldId="290"/>
        </pc:sldMkLst>
      </pc:sldChg>
      <pc:sldChg chg="addSp delSp modSp add mod">
        <pc:chgData name="신 주용" userId="ce306e5e72bceba6" providerId="LiveId" clId="{19A78586-1498-48D7-8E0E-8F44C89BA5C4}" dt="2022-11-27T07:24:39.568" v="1966" actId="20577"/>
        <pc:sldMkLst>
          <pc:docMk/>
          <pc:sldMk cId="1685136772" sldId="290"/>
        </pc:sldMkLst>
        <pc:spChg chg="mod">
          <ac:chgData name="신 주용" userId="ce306e5e72bceba6" providerId="LiveId" clId="{19A78586-1498-48D7-8E0E-8F44C89BA5C4}" dt="2022-11-27T07:17:51.558" v="1403" actId="1076"/>
          <ac:spMkLst>
            <pc:docMk/>
            <pc:sldMk cId="1685136772" sldId="290"/>
            <ac:spMk id="2" creationId="{00000000-0000-0000-0000-000000000000}"/>
          </ac:spMkLst>
        </pc:spChg>
        <pc:spChg chg="mod">
          <ac:chgData name="신 주용" userId="ce306e5e72bceba6" providerId="LiveId" clId="{19A78586-1498-48D7-8E0E-8F44C89BA5C4}" dt="2022-11-27T07:18:04.333" v="1408" actId="1076"/>
          <ac:spMkLst>
            <pc:docMk/>
            <pc:sldMk cId="1685136772" sldId="290"/>
            <ac:spMk id="4" creationId="{8D045AF5-33E2-87B1-DB0D-4FBCB1982F2D}"/>
          </ac:spMkLst>
        </pc:spChg>
        <pc:spChg chg="mod ord">
          <ac:chgData name="신 주용" userId="ce306e5e72bceba6" providerId="LiveId" clId="{19A78586-1498-48D7-8E0E-8F44C89BA5C4}" dt="2022-11-27T07:24:39.568" v="1966" actId="20577"/>
          <ac:spMkLst>
            <pc:docMk/>
            <pc:sldMk cId="1685136772" sldId="290"/>
            <ac:spMk id="11" creationId="{F925F1CE-C1A0-CC3E-9DB5-5F15A7484172}"/>
          </ac:spMkLst>
        </pc:spChg>
        <pc:spChg chg="add mod">
          <ac:chgData name="신 주용" userId="ce306e5e72bceba6" providerId="LiveId" clId="{19A78586-1498-48D7-8E0E-8F44C89BA5C4}" dt="2022-11-27T07:19:47.697" v="1750" actId="14100"/>
          <ac:spMkLst>
            <pc:docMk/>
            <pc:sldMk cId="1685136772" sldId="290"/>
            <ac:spMk id="14" creationId="{FA0E9B1E-416B-D28F-48B1-308C5AEC01DD}"/>
          </ac:spMkLst>
        </pc:spChg>
        <pc:spChg chg="add mod">
          <ac:chgData name="신 주용" userId="ce306e5e72bceba6" providerId="LiveId" clId="{19A78586-1498-48D7-8E0E-8F44C89BA5C4}" dt="2022-11-27T07:19:50.600" v="1752" actId="1076"/>
          <ac:spMkLst>
            <pc:docMk/>
            <pc:sldMk cId="1685136772" sldId="290"/>
            <ac:spMk id="15" creationId="{DAC10563-7199-4539-FC5C-2322287DC761}"/>
          </ac:spMkLst>
        </pc:spChg>
        <pc:spChg chg="del">
          <ac:chgData name="신 주용" userId="ce306e5e72bceba6" providerId="LiveId" clId="{19A78586-1498-48D7-8E0E-8F44C89BA5C4}" dt="2022-11-27T07:16:46.255" v="1387" actId="478"/>
          <ac:spMkLst>
            <pc:docMk/>
            <pc:sldMk cId="1685136772" sldId="290"/>
            <ac:spMk id="24" creationId="{08CA0BB9-7892-032B-18E8-B4C7580ED261}"/>
          </ac:spMkLst>
        </pc:spChg>
        <pc:picChg chg="add del mod">
          <ac:chgData name="신 주용" userId="ce306e5e72bceba6" providerId="LiveId" clId="{19A78586-1498-48D7-8E0E-8F44C89BA5C4}" dt="2022-11-27T07:17:07.762" v="1390" actId="478"/>
          <ac:picMkLst>
            <pc:docMk/>
            <pc:sldMk cId="1685136772" sldId="290"/>
            <ac:picMk id="3" creationId="{A83C91BD-4E71-601C-A266-DA1CAA2F6FEC}"/>
          </ac:picMkLst>
        </pc:picChg>
        <pc:picChg chg="del">
          <ac:chgData name="신 주용" userId="ce306e5e72bceba6" providerId="LiveId" clId="{19A78586-1498-48D7-8E0E-8F44C89BA5C4}" dt="2022-11-27T07:16:42.868" v="1385" actId="478"/>
          <ac:picMkLst>
            <pc:docMk/>
            <pc:sldMk cId="1685136772" sldId="290"/>
            <ac:picMk id="5" creationId="{A110E62A-CB50-AA06-80E0-E26CE89CFC61}"/>
          </ac:picMkLst>
        </pc:picChg>
        <pc:picChg chg="add mod">
          <ac:chgData name="신 주용" userId="ce306e5e72bceba6" providerId="LiveId" clId="{19A78586-1498-48D7-8E0E-8F44C89BA5C4}" dt="2022-11-27T07:18:06.819" v="1409" actId="1076"/>
          <ac:picMkLst>
            <pc:docMk/>
            <pc:sldMk cId="1685136772" sldId="290"/>
            <ac:picMk id="7" creationId="{D2FD6988-B032-3B67-ECAD-FA92561D1724}"/>
          </ac:picMkLst>
        </pc:picChg>
        <pc:picChg chg="del">
          <ac:chgData name="신 주용" userId="ce306e5e72bceba6" providerId="LiveId" clId="{19A78586-1498-48D7-8E0E-8F44C89BA5C4}" dt="2022-11-27T07:16:46.881" v="1388" actId="478"/>
          <ac:picMkLst>
            <pc:docMk/>
            <pc:sldMk cId="1685136772" sldId="290"/>
            <ac:picMk id="8" creationId="{073320C2-8617-A862-4791-B8B6A5D34973}"/>
          </ac:picMkLst>
        </pc:picChg>
        <pc:picChg chg="add mod">
          <ac:chgData name="신 주용" userId="ce306e5e72bceba6" providerId="LiveId" clId="{19A78586-1498-48D7-8E0E-8F44C89BA5C4}" dt="2022-11-27T07:18:08.915" v="1410" actId="1076"/>
          <ac:picMkLst>
            <pc:docMk/>
            <pc:sldMk cId="1685136772" sldId="290"/>
            <ac:picMk id="10" creationId="{EF63B629-CF12-9A57-9821-19238BFFA211}"/>
          </ac:picMkLst>
        </pc:picChg>
      </pc:sldChg>
      <pc:sldChg chg="del">
        <pc:chgData name="신 주용" userId="ce306e5e72bceba6" providerId="LiveId" clId="{19A78586-1498-48D7-8E0E-8F44C89BA5C4}" dt="2022-11-27T06:51:10.883" v="3" actId="47"/>
        <pc:sldMkLst>
          <pc:docMk/>
          <pc:sldMk cId="1790218222" sldId="291"/>
        </pc:sldMkLst>
      </pc:sldChg>
      <pc:sldChg chg="addSp delSp modSp add mod">
        <pc:chgData name="신 주용" userId="ce306e5e72bceba6" providerId="LiveId" clId="{19A78586-1498-48D7-8E0E-8F44C89BA5C4}" dt="2022-11-27T07:32:43.104" v="2958" actId="20577"/>
        <pc:sldMkLst>
          <pc:docMk/>
          <pc:sldMk cId="3803379831" sldId="291"/>
        </pc:sldMkLst>
        <pc:spChg chg="mod">
          <ac:chgData name="신 주용" userId="ce306e5e72bceba6" providerId="LiveId" clId="{19A78586-1498-48D7-8E0E-8F44C89BA5C4}" dt="2022-11-27T07:21:33.436" v="1870" actId="20577"/>
          <ac:spMkLst>
            <pc:docMk/>
            <pc:sldMk cId="3803379831" sldId="291"/>
            <ac:spMk id="4" creationId="{8D045AF5-33E2-87B1-DB0D-4FBCB1982F2D}"/>
          </ac:spMkLst>
        </pc:spChg>
        <pc:spChg chg="add mod topLvl">
          <ac:chgData name="신 주용" userId="ce306e5e72bceba6" providerId="LiveId" clId="{19A78586-1498-48D7-8E0E-8F44C89BA5C4}" dt="2022-11-27T07:30:33.759" v="2693" actId="164"/>
          <ac:spMkLst>
            <pc:docMk/>
            <pc:sldMk cId="3803379831" sldId="291"/>
            <ac:spMk id="6" creationId="{F63D51AE-7621-A405-948D-23EABAEE4740}"/>
          </ac:spMkLst>
        </pc:spChg>
        <pc:spChg chg="add mod">
          <ac:chgData name="신 주용" userId="ce306e5e72bceba6" providerId="LiveId" clId="{19A78586-1498-48D7-8E0E-8F44C89BA5C4}" dt="2022-11-27T07:30:38.229" v="2694" actId="164"/>
          <ac:spMkLst>
            <pc:docMk/>
            <pc:sldMk cId="3803379831" sldId="291"/>
            <ac:spMk id="8" creationId="{FF409E53-8405-8A1E-4381-4605627E3B20}"/>
          </ac:spMkLst>
        </pc:spChg>
        <pc:spChg chg="add mod topLvl">
          <ac:chgData name="신 주용" userId="ce306e5e72bceba6" providerId="LiveId" clId="{19A78586-1498-48D7-8E0E-8F44C89BA5C4}" dt="2022-11-27T07:30:33.759" v="2693" actId="164"/>
          <ac:spMkLst>
            <pc:docMk/>
            <pc:sldMk cId="3803379831" sldId="291"/>
            <ac:spMk id="9" creationId="{F835A792-732E-9485-38E3-D32696B29B51}"/>
          </ac:spMkLst>
        </pc:spChg>
        <pc:spChg chg="mod ord">
          <ac:chgData name="신 주용" userId="ce306e5e72bceba6" providerId="LiveId" clId="{19A78586-1498-48D7-8E0E-8F44C89BA5C4}" dt="2022-11-27T07:32:43.104" v="2958" actId="20577"/>
          <ac:spMkLst>
            <pc:docMk/>
            <pc:sldMk cId="3803379831" sldId="291"/>
            <ac:spMk id="11" creationId="{F925F1CE-C1A0-CC3E-9DB5-5F15A7484172}"/>
          </ac:spMkLst>
        </pc:spChg>
        <pc:spChg chg="del">
          <ac:chgData name="신 주용" userId="ce306e5e72bceba6" providerId="LiveId" clId="{19A78586-1498-48D7-8E0E-8F44C89BA5C4}" dt="2022-11-27T07:21:24.393" v="1866" actId="478"/>
          <ac:spMkLst>
            <pc:docMk/>
            <pc:sldMk cId="3803379831" sldId="291"/>
            <ac:spMk id="13" creationId="{968251CB-CB8C-A035-5517-D96A6FB6B51C}"/>
          </ac:spMkLst>
        </pc:spChg>
        <pc:spChg chg="del">
          <ac:chgData name="신 주용" userId="ce306e5e72bceba6" providerId="LiveId" clId="{19A78586-1498-48D7-8E0E-8F44C89BA5C4}" dt="2022-11-27T07:21:22.310" v="1865" actId="478"/>
          <ac:spMkLst>
            <pc:docMk/>
            <pc:sldMk cId="3803379831" sldId="291"/>
            <ac:spMk id="14" creationId="{FA0E9B1E-416B-D28F-48B1-308C5AEC01DD}"/>
          </ac:spMkLst>
        </pc:spChg>
        <pc:spChg chg="del">
          <ac:chgData name="신 주용" userId="ce306e5e72bceba6" providerId="LiveId" clId="{19A78586-1498-48D7-8E0E-8F44C89BA5C4}" dt="2022-11-27T07:21:22.310" v="1865" actId="478"/>
          <ac:spMkLst>
            <pc:docMk/>
            <pc:sldMk cId="3803379831" sldId="291"/>
            <ac:spMk id="15" creationId="{DAC10563-7199-4539-FC5C-2322287DC761}"/>
          </ac:spMkLst>
        </pc:spChg>
        <pc:spChg chg="add mod">
          <ac:chgData name="신 주용" userId="ce306e5e72bceba6" providerId="LiveId" clId="{19A78586-1498-48D7-8E0E-8F44C89BA5C4}" dt="2022-11-27T07:30:38.229" v="2694" actId="164"/>
          <ac:spMkLst>
            <pc:docMk/>
            <pc:sldMk cId="3803379831" sldId="291"/>
            <ac:spMk id="16" creationId="{1EF912D8-E1A7-7CC7-8DA4-E07B0F029F7E}"/>
          </ac:spMkLst>
        </pc:spChg>
        <pc:grpChg chg="add del mod">
          <ac:chgData name="신 주용" userId="ce306e5e72bceba6" providerId="LiveId" clId="{19A78586-1498-48D7-8E0E-8F44C89BA5C4}" dt="2022-11-27T07:30:10.491" v="2684" actId="165"/>
          <ac:grpSpMkLst>
            <pc:docMk/>
            <pc:sldMk cId="3803379831" sldId="291"/>
            <ac:grpSpMk id="17" creationId="{0F807904-4D18-65B0-5C4E-20C0CF8876FE}"/>
          </ac:grpSpMkLst>
        </pc:grpChg>
        <pc:grpChg chg="add mod">
          <ac:chgData name="신 주용" userId="ce306e5e72bceba6" providerId="LiveId" clId="{19A78586-1498-48D7-8E0E-8F44C89BA5C4}" dt="2022-11-27T07:30:39.946" v="2695" actId="1076"/>
          <ac:grpSpMkLst>
            <pc:docMk/>
            <pc:sldMk cId="3803379831" sldId="291"/>
            <ac:grpSpMk id="18" creationId="{85617A6D-176E-5AD9-E26D-056AA039E9A8}"/>
          </ac:grpSpMkLst>
        </pc:grpChg>
        <pc:grpChg chg="add mod">
          <ac:chgData name="신 주용" userId="ce306e5e72bceba6" providerId="LiveId" clId="{19A78586-1498-48D7-8E0E-8F44C89BA5C4}" dt="2022-11-27T07:30:38.229" v="2694" actId="164"/>
          <ac:grpSpMkLst>
            <pc:docMk/>
            <pc:sldMk cId="3803379831" sldId="291"/>
            <ac:grpSpMk id="19" creationId="{EE8ACBAF-C7EF-A504-A8B2-C08FDFE8888B}"/>
          </ac:grpSpMkLst>
        </pc:grpChg>
        <pc:picChg chg="add mod topLvl">
          <ac:chgData name="신 주용" userId="ce306e5e72bceba6" providerId="LiveId" clId="{19A78586-1498-48D7-8E0E-8F44C89BA5C4}" dt="2022-11-27T07:30:33.759" v="2693" actId="164"/>
          <ac:picMkLst>
            <pc:docMk/>
            <pc:sldMk cId="3803379831" sldId="291"/>
            <ac:picMk id="3" creationId="{7DBDC88B-7C00-4ABE-C08A-3182DFB9F0CD}"/>
          </ac:picMkLst>
        </pc:picChg>
        <pc:picChg chg="add mod">
          <ac:chgData name="신 주용" userId="ce306e5e72bceba6" providerId="LiveId" clId="{19A78586-1498-48D7-8E0E-8F44C89BA5C4}" dt="2022-11-27T07:30:38.229" v="2694" actId="164"/>
          <ac:picMkLst>
            <pc:docMk/>
            <pc:sldMk cId="3803379831" sldId="291"/>
            <ac:picMk id="5" creationId="{4403FFBD-366B-C4A0-B863-C57980B41DB1}"/>
          </ac:picMkLst>
        </pc:picChg>
        <pc:picChg chg="del">
          <ac:chgData name="신 주용" userId="ce306e5e72bceba6" providerId="LiveId" clId="{19A78586-1498-48D7-8E0E-8F44C89BA5C4}" dt="2022-11-27T07:21:22.310" v="1865" actId="478"/>
          <ac:picMkLst>
            <pc:docMk/>
            <pc:sldMk cId="3803379831" sldId="291"/>
            <ac:picMk id="7" creationId="{D2FD6988-B032-3B67-ECAD-FA92561D1724}"/>
          </ac:picMkLst>
        </pc:picChg>
        <pc:picChg chg="del">
          <ac:chgData name="신 주용" userId="ce306e5e72bceba6" providerId="LiveId" clId="{19A78586-1498-48D7-8E0E-8F44C89BA5C4}" dt="2022-11-27T07:21:22.310" v="1865" actId="478"/>
          <ac:picMkLst>
            <pc:docMk/>
            <pc:sldMk cId="3803379831" sldId="291"/>
            <ac:picMk id="10" creationId="{EF63B629-CF12-9A57-9821-19238BFFA211}"/>
          </ac:picMkLst>
        </pc:picChg>
      </pc:sldChg>
      <pc:sldChg chg="del">
        <pc:chgData name="신 주용" userId="ce306e5e72bceba6" providerId="LiveId" clId="{19A78586-1498-48D7-8E0E-8F44C89BA5C4}" dt="2022-11-27T06:51:10.883" v="3" actId="47"/>
        <pc:sldMkLst>
          <pc:docMk/>
          <pc:sldMk cId="2944870531" sldId="292"/>
        </pc:sldMkLst>
      </pc:sldChg>
      <pc:sldChg chg="addSp delSp modSp add mod">
        <pc:chgData name="신 주용" userId="ce306e5e72bceba6" providerId="LiveId" clId="{19A78586-1498-48D7-8E0E-8F44C89BA5C4}" dt="2022-11-27T07:44:29.262" v="3976" actId="1036"/>
        <pc:sldMkLst>
          <pc:docMk/>
          <pc:sldMk cId="3361404987" sldId="292"/>
        </pc:sldMkLst>
        <pc:spChg chg="mod">
          <ac:chgData name="신 주용" userId="ce306e5e72bceba6" providerId="LiveId" clId="{19A78586-1498-48D7-8E0E-8F44C89BA5C4}" dt="2022-11-27T07:39:01.143" v="3512" actId="1036"/>
          <ac:spMkLst>
            <pc:docMk/>
            <pc:sldMk cId="3361404987" sldId="292"/>
            <ac:spMk id="4" creationId="{8D045AF5-33E2-87B1-DB0D-4FBCB1982F2D}"/>
          </ac:spMkLst>
        </pc:spChg>
        <pc:spChg chg="del">
          <ac:chgData name="신 주용" userId="ce306e5e72bceba6" providerId="LiveId" clId="{19A78586-1498-48D7-8E0E-8F44C89BA5C4}" dt="2022-11-27T07:37:56.174" v="3473" actId="478"/>
          <ac:spMkLst>
            <pc:docMk/>
            <pc:sldMk cId="3361404987" sldId="292"/>
            <ac:spMk id="11" creationId="{F925F1CE-C1A0-CC3E-9DB5-5F15A7484172}"/>
          </ac:spMkLst>
        </pc:spChg>
        <pc:spChg chg="add mod">
          <ac:chgData name="신 주용" userId="ce306e5e72bceba6" providerId="LiveId" clId="{19A78586-1498-48D7-8E0E-8F44C89BA5C4}" dt="2022-11-27T07:39:01.143" v="3512" actId="1036"/>
          <ac:spMkLst>
            <pc:docMk/>
            <pc:sldMk cId="3361404987" sldId="292"/>
            <ac:spMk id="23" creationId="{91BCB32D-2780-8D0C-E208-C6856D595AB5}"/>
          </ac:spMkLst>
        </pc:spChg>
        <pc:spChg chg="add mod">
          <ac:chgData name="신 주용" userId="ce306e5e72bceba6" providerId="LiveId" clId="{19A78586-1498-48D7-8E0E-8F44C89BA5C4}" dt="2022-11-27T07:39:03.407" v="3515" actId="1036"/>
          <ac:spMkLst>
            <pc:docMk/>
            <pc:sldMk cId="3361404987" sldId="292"/>
            <ac:spMk id="24" creationId="{5B621499-B493-D32E-EE30-44B0173A6176}"/>
          </ac:spMkLst>
        </pc:spChg>
        <pc:spChg chg="add del mod">
          <ac:chgData name="신 주용" userId="ce306e5e72bceba6" providerId="LiveId" clId="{19A78586-1498-48D7-8E0E-8F44C89BA5C4}" dt="2022-11-27T07:36:54.220" v="3305"/>
          <ac:spMkLst>
            <pc:docMk/>
            <pc:sldMk cId="3361404987" sldId="292"/>
            <ac:spMk id="25" creationId="{7B47CB2A-E28A-C552-0A33-860EBF253E11}"/>
          </ac:spMkLst>
        </pc:spChg>
        <pc:spChg chg="add mod">
          <ac:chgData name="신 주용" userId="ce306e5e72bceba6" providerId="LiveId" clId="{19A78586-1498-48D7-8E0E-8F44C89BA5C4}" dt="2022-11-27T07:39:03.407" v="3515" actId="1036"/>
          <ac:spMkLst>
            <pc:docMk/>
            <pc:sldMk cId="3361404987" sldId="292"/>
            <ac:spMk id="28" creationId="{05D93E62-B2FB-18F8-E787-44FDDDB51202}"/>
          </ac:spMkLst>
        </pc:spChg>
        <pc:spChg chg="add del mod">
          <ac:chgData name="신 주용" userId="ce306e5e72bceba6" providerId="LiveId" clId="{19A78586-1498-48D7-8E0E-8F44C89BA5C4}" dt="2022-11-27T07:38:49.208" v="3485"/>
          <ac:spMkLst>
            <pc:docMk/>
            <pc:sldMk cId="3361404987" sldId="292"/>
            <ac:spMk id="31" creationId="{22FE75C0-0365-1E65-F230-AC57BEA54907}"/>
          </ac:spMkLst>
        </pc:spChg>
        <pc:spChg chg="add mod">
          <ac:chgData name="신 주용" userId="ce306e5e72bceba6" providerId="LiveId" clId="{19A78586-1498-48D7-8E0E-8F44C89BA5C4}" dt="2022-11-27T07:38:48.775" v="3484" actId="571"/>
          <ac:spMkLst>
            <pc:docMk/>
            <pc:sldMk cId="3361404987" sldId="292"/>
            <ac:spMk id="32" creationId="{4756F8B5-83CF-C5D0-5A3C-13874CE39635}"/>
          </ac:spMkLst>
        </pc:spChg>
        <pc:spChg chg="add mod">
          <ac:chgData name="신 주용" userId="ce306e5e72bceba6" providerId="LiveId" clId="{19A78586-1498-48D7-8E0E-8F44C89BA5C4}" dt="2022-11-27T07:44:29.262" v="3976" actId="1036"/>
          <ac:spMkLst>
            <pc:docMk/>
            <pc:sldMk cId="3361404987" sldId="292"/>
            <ac:spMk id="35" creationId="{2F2E6642-9863-B12B-2C28-02A32C1B8571}"/>
          </ac:spMkLst>
        </pc:spChg>
        <pc:grpChg chg="del">
          <ac:chgData name="신 주용" userId="ce306e5e72bceba6" providerId="LiveId" clId="{19A78586-1498-48D7-8E0E-8F44C89BA5C4}" dt="2022-11-27T07:33:02.185" v="2960" actId="478"/>
          <ac:grpSpMkLst>
            <pc:docMk/>
            <pc:sldMk cId="3361404987" sldId="292"/>
            <ac:grpSpMk id="18" creationId="{85617A6D-176E-5AD9-E26D-056AA039E9A8}"/>
          </ac:grpSpMkLst>
        </pc:grpChg>
        <pc:grpChg chg="del">
          <ac:chgData name="신 주용" userId="ce306e5e72bceba6" providerId="LiveId" clId="{19A78586-1498-48D7-8E0E-8F44C89BA5C4}" dt="2022-11-27T07:33:02.185" v="2960" actId="478"/>
          <ac:grpSpMkLst>
            <pc:docMk/>
            <pc:sldMk cId="3361404987" sldId="292"/>
            <ac:grpSpMk id="19" creationId="{EE8ACBAF-C7EF-A504-A8B2-C08FDFE8888B}"/>
          </ac:grpSpMkLst>
        </pc:grpChg>
        <pc:picChg chg="add del mod modCrop">
          <ac:chgData name="신 주용" userId="ce306e5e72bceba6" providerId="LiveId" clId="{19A78586-1498-48D7-8E0E-8F44C89BA5C4}" dt="2022-11-27T07:35:03.212" v="2982" actId="478"/>
          <ac:picMkLst>
            <pc:docMk/>
            <pc:sldMk cId="3361404987" sldId="292"/>
            <ac:picMk id="10" creationId="{EEE50453-BE42-EC46-A094-A977C03B6009}"/>
          </ac:picMkLst>
        </pc:picChg>
        <pc:picChg chg="add del mod">
          <ac:chgData name="신 주용" userId="ce306e5e72bceba6" providerId="LiveId" clId="{19A78586-1498-48D7-8E0E-8F44C89BA5C4}" dt="2022-11-27T07:35:03.212" v="2982" actId="478"/>
          <ac:picMkLst>
            <pc:docMk/>
            <pc:sldMk cId="3361404987" sldId="292"/>
            <ac:picMk id="14" creationId="{05902A17-9C25-8F57-EE27-97B50D5DC1E6}"/>
          </ac:picMkLst>
        </pc:picChg>
        <pc:picChg chg="add del mod modCrop">
          <ac:chgData name="신 주용" userId="ce306e5e72bceba6" providerId="LiveId" clId="{19A78586-1498-48D7-8E0E-8F44C89BA5C4}" dt="2022-11-27T07:35:03.212" v="2982" actId="478"/>
          <ac:picMkLst>
            <pc:docMk/>
            <pc:sldMk cId="3361404987" sldId="292"/>
            <ac:picMk id="17" creationId="{3DCDAA81-7B10-9AA5-3EC1-7CAFBE78F9CD}"/>
          </ac:picMkLst>
        </pc:picChg>
        <pc:picChg chg="add mod">
          <ac:chgData name="신 주용" userId="ce306e5e72bceba6" providerId="LiveId" clId="{19A78586-1498-48D7-8E0E-8F44C89BA5C4}" dt="2022-11-27T07:39:01.143" v="3512" actId="1036"/>
          <ac:picMkLst>
            <pc:docMk/>
            <pc:sldMk cId="3361404987" sldId="292"/>
            <ac:picMk id="22" creationId="{CA807A34-950A-E350-7B42-0255E0979CB2}"/>
          </ac:picMkLst>
        </pc:picChg>
        <pc:picChg chg="add del mod">
          <ac:chgData name="신 주용" userId="ce306e5e72bceba6" providerId="LiveId" clId="{19A78586-1498-48D7-8E0E-8F44C89BA5C4}" dt="2022-11-27T07:39:03.407" v="3515" actId="1036"/>
          <ac:picMkLst>
            <pc:docMk/>
            <pc:sldMk cId="3361404987" sldId="292"/>
            <ac:picMk id="27" creationId="{D8B348C9-269F-BA44-6B19-D853964A49C6}"/>
          </ac:picMkLst>
        </pc:picChg>
        <pc:picChg chg="add del mod">
          <ac:chgData name="신 주용" userId="ce306e5e72bceba6" providerId="LiveId" clId="{19A78586-1498-48D7-8E0E-8F44C89BA5C4}" dt="2022-11-27T07:38:53.009" v="3493" actId="22"/>
          <ac:picMkLst>
            <pc:docMk/>
            <pc:sldMk cId="3361404987" sldId="292"/>
            <ac:picMk id="30" creationId="{D1A6BE56-B5ED-F7CC-8A49-C260064B6F2C}"/>
          </ac:picMkLst>
        </pc:picChg>
        <pc:picChg chg="add del">
          <ac:chgData name="신 주용" userId="ce306e5e72bceba6" providerId="LiveId" clId="{19A78586-1498-48D7-8E0E-8F44C89BA5C4}" dt="2022-11-27T07:44:13.260" v="3971" actId="22"/>
          <ac:picMkLst>
            <pc:docMk/>
            <pc:sldMk cId="3361404987" sldId="292"/>
            <ac:picMk id="34" creationId="{2AEED83A-6A42-37AA-E5C2-3382F12A7C89}"/>
          </ac:picMkLst>
        </pc:picChg>
      </pc:sldChg>
      <pc:sldChg chg="addSp delSp modSp add mod">
        <pc:chgData name="신 주용" userId="ce306e5e72bceba6" providerId="LiveId" clId="{19A78586-1498-48D7-8E0E-8F44C89BA5C4}" dt="2022-11-27T07:44:53.765" v="3989" actId="20577"/>
        <pc:sldMkLst>
          <pc:docMk/>
          <pc:sldMk cId="3918970202" sldId="293"/>
        </pc:sldMkLst>
        <pc:spChg chg="add del mod">
          <ac:chgData name="신 주용" userId="ce306e5e72bceba6" providerId="LiveId" clId="{19A78586-1498-48D7-8E0E-8F44C89BA5C4}" dt="2022-11-27T07:39:07.473" v="3518"/>
          <ac:spMkLst>
            <pc:docMk/>
            <pc:sldMk cId="3918970202" sldId="293"/>
            <ac:spMk id="3" creationId="{C7742578-56FF-D036-72BD-C51D203DB72B}"/>
          </ac:spMkLst>
        </pc:spChg>
        <pc:spChg chg="mod">
          <ac:chgData name="신 주용" userId="ce306e5e72bceba6" providerId="LiveId" clId="{19A78586-1498-48D7-8E0E-8F44C89BA5C4}" dt="2022-11-27T07:43:58.505" v="3969" actId="1036"/>
          <ac:spMkLst>
            <pc:docMk/>
            <pc:sldMk cId="3918970202" sldId="293"/>
            <ac:spMk id="4" creationId="{8D045AF5-33E2-87B1-DB0D-4FBCB1982F2D}"/>
          </ac:spMkLst>
        </pc:spChg>
        <pc:spChg chg="add mod">
          <ac:chgData name="신 주용" userId="ce306e5e72bceba6" providerId="LiveId" clId="{19A78586-1498-48D7-8E0E-8F44C89BA5C4}" dt="2022-11-27T07:44:36.862" v="3979" actId="14100"/>
          <ac:spMkLst>
            <pc:docMk/>
            <pc:sldMk cId="3918970202" sldId="293"/>
            <ac:spMk id="9" creationId="{40A2859B-D586-9BA6-D8B7-7E9D9505AAF9}"/>
          </ac:spMkLst>
        </pc:spChg>
        <pc:spChg chg="add mod">
          <ac:chgData name="신 주용" userId="ce306e5e72bceba6" providerId="LiveId" clId="{19A78586-1498-48D7-8E0E-8F44C89BA5C4}" dt="2022-11-27T07:44:45.469" v="3982" actId="14100"/>
          <ac:spMkLst>
            <pc:docMk/>
            <pc:sldMk cId="3918970202" sldId="293"/>
            <ac:spMk id="10" creationId="{36B28B87-E227-F215-43B6-443108385698}"/>
          </ac:spMkLst>
        </pc:spChg>
        <pc:spChg chg="mod">
          <ac:chgData name="신 주용" userId="ce306e5e72bceba6" providerId="LiveId" clId="{19A78586-1498-48D7-8E0E-8F44C89BA5C4}" dt="2022-11-27T07:44:53.765" v="3989" actId="20577"/>
          <ac:spMkLst>
            <pc:docMk/>
            <pc:sldMk cId="3918970202" sldId="293"/>
            <ac:spMk id="23" creationId="{91BCB32D-2780-8D0C-E208-C6856D595AB5}"/>
          </ac:spMkLst>
        </pc:spChg>
        <pc:spChg chg="del">
          <ac:chgData name="신 주용" userId="ce306e5e72bceba6" providerId="LiveId" clId="{19A78586-1498-48D7-8E0E-8F44C89BA5C4}" dt="2022-11-27T07:39:21.883" v="3520" actId="478"/>
          <ac:spMkLst>
            <pc:docMk/>
            <pc:sldMk cId="3918970202" sldId="293"/>
            <ac:spMk id="24" creationId="{5B621499-B493-D32E-EE30-44B0173A6176}"/>
          </ac:spMkLst>
        </pc:spChg>
        <pc:spChg chg="del">
          <ac:chgData name="신 주용" userId="ce306e5e72bceba6" providerId="LiveId" clId="{19A78586-1498-48D7-8E0E-8F44C89BA5C4}" dt="2022-11-27T07:39:21.883" v="3520" actId="478"/>
          <ac:spMkLst>
            <pc:docMk/>
            <pc:sldMk cId="3918970202" sldId="293"/>
            <ac:spMk id="28" creationId="{05D93E62-B2FB-18F8-E787-44FDDDB51202}"/>
          </ac:spMkLst>
        </pc:spChg>
        <pc:picChg chg="add del mod">
          <ac:chgData name="신 주용" userId="ce306e5e72bceba6" providerId="LiveId" clId="{19A78586-1498-48D7-8E0E-8F44C89BA5C4}" dt="2022-11-27T07:43:07.872" v="3826" actId="478"/>
          <ac:picMkLst>
            <pc:docMk/>
            <pc:sldMk cId="3918970202" sldId="293"/>
            <ac:picMk id="6" creationId="{52CB1D79-E223-4583-78D2-CFFF4A0877D9}"/>
          </ac:picMkLst>
        </pc:picChg>
        <pc:picChg chg="add mod modCrop">
          <ac:chgData name="신 주용" userId="ce306e5e72bceba6" providerId="LiveId" clId="{19A78586-1498-48D7-8E0E-8F44C89BA5C4}" dt="2022-11-27T07:43:51.662" v="3960" actId="1036"/>
          <ac:picMkLst>
            <pc:docMk/>
            <pc:sldMk cId="3918970202" sldId="293"/>
            <ac:picMk id="8" creationId="{48B72E74-0692-B969-4575-FDEC6F87F6D1}"/>
          </ac:picMkLst>
        </pc:picChg>
        <pc:picChg chg="del">
          <ac:chgData name="신 주용" userId="ce306e5e72bceba6" providerId="LiveId" clId="{19A78586-1498-48D7-8E0E-8F44C89BA5C4}" dt="2022-11-27T07:39:19.013" v="3519" actId="478"/>
          <ac:picMkLst>
            <pc:docMk/>
            <pc:sldMk cId="3918970202" sldId="293"/>
            <ac:picMk id="22" creationId="{CA807A34-950A-E350-7B42-0255E0979CB2}"/>
          </ac:picMkLst>
        </pc:picChg>
        <pc:picChg chg="del">
          <ac:chgData name="신 주용" userId="ce306e5e72bceba6" providerId="LiveId" clId="{19A78586-1498-48D7-8E0E-8F44C89BA5C4}" dt="2022-11-27T07:39:19.013" v="3519" actId="478"/>
          <ac:picMkLst>
            <pc:docMk/>
            <pc:sldMk cId="3918970202" sldId="293"/>
            <ac:picMk id="27" creationId="{D8B348C9-269F-BA44-6B19-D853964A49C6}"/>
          </ac:picMkLst>
        </pc:picChg>
      </pc:sldChg>
      <pc:sldChg chg="del">
        <pc:chgData name="신 주용" userId="ce306e5e72bceba6" providerId="LiveId" clId="{19A78586-1498-48D7-8E0E-8F44C89BA5C4}" dt="2022-11-27T06:51:10.883" v="3" actId="47"/>
        <pc:sldMkLst>
          <pc:docMk/>
          <pc:sldMk cId="3985460406" sldId="293"/>
        </pc:sldMkLst>
      </pc:sldChg>
    </pc:docChg>
  </pc:docChgLst>
  <pc:docChgLst>
    <pc:chgData name="신 주용" userId="ce306e5e72bceba6" providerId="LiveId" clId="{81E1575A-966F-4545-A61E-9B2A749CC425}"/>
    <pc:docChg chg="undo redo custSel addSld delSld modSld sldOrd">
      <pc:chgData name="신 주용" userId="ce306e5e72bceba6" providerId="LiveId" clId="{81E1575A-966F-4545-A61E-9B2A749CC425}" dt="2022-11-13T13:54:30.992" v="4797"/>
      <pc:docMkLst>
        <pc:docMk/>
      </pc:docMkLst>
      <pc:sldChg chg="modSp mod">
        <pc:chgData name="신 주용" userId="ce306e5e72bceba6" providerId="LiveId" clId="{81E1575A-966F-4545-A61E-9B2A749CC425}" dt="2022-11-13T13:02:00.391" v="5" actId="20577"/>
        <pc:sldMkLst>
          <pc:docMk/>
          <pc:sldMk cId="0" sldId="257"/>
        </pc:sldMkLst>
        <pc:spChg chg="mod">
          <ac:chgData name="신 주용" userId="ce306e5e72bceba6" providerId="LiveId" clId="{81E1575A-966F-4545-A61E-9B2A749CC425}" dt="2022-11-13T13:02:00.391" v="5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신 주용" userId="ce306e5e72bceba6" providerId="LiveId" clId="{81E1575A-966F-4545-A61E-9B2A749CC425}" dt="2022-11-13T13:19:34.127" v="22" actId="2710"/>
        <pc:sldMkLst>
          <pc:docMk/>
          <pc:sldMk cId="0" sldId="260"/>
        </pc:sldMkLst>
        <pc:spChg chg="mod">
          <ac:chgData name="신 주용" userId="ce306e5e72bceba6" providerId="LiveId" clId="{81E1575A-966F-4545-A61E-9B2A749CC425}" dt="2022-11-13T13:19:34.127" v="22" actId="2710"/>
          <ac:spMkLst>
            <pc:docMk/>
            <pc:sldMk cId="0" sldId="260"/>
            <ac:spMk id="3" creationId="{DC4A6CD8-4031-7F21-C831-51259C5F7371}"/>
          </ac:spMkLst>
        </pc:spChg>
        <pc:spChg chg="mod">
          <ac:chgData name="신 주용" userId="ce306e5e72bceba6" providerId="LiveId" clId="{81E1575A-966F-4545-A61E-9B2A749CC425}" dt="2022-11-13T13:02:20.975" v="12"/>
          <ac:spMkLst>
            <pc:docMk/>
            <pc:sldMk cId="0" sldId="260"/>
            <ac:spMk id="7" creationId="{00000000-0000-0000-0000-000000000000}"/>
          </ac:spMkLst>
        </pc:spChg>
      </pc:sldChg>
      <pc:sldChg chg="addSp delSp modSp mod">
        <pc:chgData name="신 주용" userId="ce306e5e72bceba6" providerId="LiveId" clId="{81E1575A-966F-4545-A61E-9B2A749CC425}" dt="2022-11-13T13:22:43.615" v="479" actId="1076"/>
        <pc:sldMkLst>
          <pc:docMk/>
          <pc:sldMk cId="0" sldId="287"/>
        </pc:sldMkLst>
        <pc:spChg chg="mod">
          <ac:chgData name="신 주용" userId="ce306e5e72bceba6" providerId="LiveId" clId="{81E1575A-966F-4545-A61E-9B2A749CC425}" dt="2022-11-13T13:20:55.765" v="34" actId="1076"/>
          <ac:spMkLst>
            <pc:docMk/>
            <pc:sldMk cId="0" sldId="287"/>
            <ac:spMk id="2" creationId="{00000000-0000-0000-0000-000000000000}"/>
          </ac:spMkLst>
        </pc:spChg>
        <pc:spChg chg="add del mod">
          <ac:chgData name="신 주용" userId="ce306e5e72bceba6" providerId="LiveId" clId="{81E1575A-966F-4545-A61E-9B2A749CC425}" dt="2022-11-13T13:22:41.032" v="478" actId="1076"/>
          <ac:spMkLst>
            <pc:docMk/>
            <pc:sldMk cId="0" sldId="287"/>
            <ac:spMk id="11" creationId="{F925F1CE-C1A0-CC3E-9DB5-5F15A7484172}"/>
          </ac:spMkLst>
        </pc:spChg>
        <pc:spChg chg="add del">
          <ac:chgData name="신 주용" userId="ce306e5e72bceba6" providerId="LiveId" clId="{81E1575A-966F-4545-A61E-9B2A749CC425}" dt="2022-11-13T13:20:51.725" v="30" actId="478"/>
          <ac:spMkLst>
            <pc:docMk/>
            <pc:sldMk cId="0" sldId="287"/>
            <ac:spMk id="16" creationId="{7FDA6757-3D19-6705-FFD5-9D919D4A9D0E}"/>
          </ac:spMkLst>
        </pc:spChg>
        <pc:spChg chg="mod">
          <ac:chgData name="신 주용" userId="ce306e5e72bceba6" providerId="LiveId" clId="{81E1575A-966F-4545-A61E-9B2A749CC425}" dt="2022-11-13T13:21:22.497" v="119"/>
          <ac:spMkLst>
            <pc:docMk/>
            <pc:sldMk cId="0" sldId="287"/>
            <ac:spMk id="20" creationId="{F13CF527-D019-D081-79DE-B893B94677AC}"/>
          </ac:spMkLst>
        </pc:spChg>
        <pc:spChg chg="add del">
          <ac:chgData name="신 주용" userId="ce306e5e72bceba6" providerId="LiveId" clId="{81E1575A-966F-4545-A61E-9B2A749CC425}" dt="2022-11-13T13:20:51.725" v="30" actId="478"/>
          <ac:spMkLst>
            <pc:docMk/>
            <pc:sldMk cId="0" sldId="287"/>
            <ac:spMk id="23" creationId="{A270F4C2-2C65-7B57-7FC7-DAE9B8EC783D}"/>
          </ac:spMkLst>
        </pc:spChg>
        <pc:picChg chg="add del mod">
          <ac:chgData name="신 주용" userId="ce306e5e72bceba6" providerId="LiveId" clId="{81E1575A-966F-4545-A61E-9B2A749CC425}" dt="2022-11-13T13:20:44.548" v="27" actId="22"/>
          <ac:picMkLst>
            <pc:docMk/>
            <pc:sldMk cId="0" sldId="287"/>
            <ac:picMk id="4" creationId="{27D495D9-BB08-B076-65FC-05E31D337BF8}"/>
          </ac:picMkLst>
        </pc:picChg>
        <pc:picChg chg="add del">
          <ac:chgData name="신 주용" userId="ce306e5e72bceba6" providerId="LiveId" clId="{81E1575A-966F-4545-A61E-9B2A749CC425}" dt="2022-11-13T13:20:53.559" v="32" actId="478"/>
          <ac:picMkLst>
            <pc:docMk/>
            <pc:sldMk cId="0" sldId="287"/>
            <ac:picMk id="6" creationId="{FE519BE7-45AB-8909-7A16-888E81B1A2AA}"/>
          </ac:picMkLst>
        </pc:picChg>
        <pc:picChg chg="add mod">
          <ac:chgData name="신 주용" userId="ce306e5e72bceba6" providerId="LiveId" clId="{81E1575A-966F-4545-A61E-9B2A749CC425}" dt="2022-11-13T13:22:43.615" v="479" actId="1076"/>
          <ac:picMkLst>
            <pc:docMk/>
            <pc:sldMk cId="0" sldId="287"/>
            <ac:picMk id="7" creationId="{223A071E-6B9F-45D1-40EB-CFBD42A0FBA6}"/>
          </ac:picMkLst>
        </pc:picChg>
        <pc:picChg chg="add del">
          <ac:chgData name="신 주용" userId="ce306e5e72bceba6" providerId="LiveId" clId="{81E1575A-966F-4545-A61E-9B2A749CC425}" dt="2022-11-13T13:20:51.725" v="30" actId="478"/>
          <ac:picMkLst>
            <pc:docMk/>
            <pc:sldMk cId="0" sldId="287"/>
            <ac:picMk id="15" creationId="{49D98E41-EE4B-031C-F8A5-9A3839113B15}"/>
          </ac:picMkLst>
        </pc:picChg>
        <pc:picChg chg="add del">
          <ac:chgData name="신 주용" userId="ce306e5e72bceba6" providerId="LiveId" clId="{81E1575A-966F-4545-A61E-9B2A749CC425}" dt="2022-11-13T13:20:51.725" v="30" actId="478"/>
          <ac:picMkLst>
            <pc:docMk/>
            <pc:sldMk cId="0" sldId="287"/>
            <ac:picMk id="22" creationId="{09CB2334-EE28-5119-2F2B-2CD6AF64DF26}"/>
          </ac:picMkLst>
        </pc:picChg>
      </pc:sldChg>
      <pc:sldChg chg="addSp delSp modSp add del mod">
        <pc:chgData name="신 주용" userId="ce306e5e72bceba6" providerId="LiveId" clId="{81E1575A-966F-4545-A61E-9B2A749CC425}" dt="2022-11-13T13:42:50.415" v="3473" actId="20577"/>
        <pc:sldMkLst>
          <pc:docMk/>
          <pc:sldMk cId="4075884318" sldId="288"/>
        </pc:sldMkLst>
        <pc:spChg chg="mod">
          <ac:chgData name="신 주용" userId="ce306e5e72bceba6" providerId="LiveId" clId="{81E1575A-966F-4545-A61E-9B2A749CC425}" dt="2022-11-13T13:27:23.575" v="1614" actId="1076"/>
          <ac:spMkLst>
            <pc:docMk/>
            <pc:sldMk cId="4075884318" sldId="288"/>
            <ac:spMk id="2" creationId="{00000000-0000-0000-0000-000000000000}"/>
          </ac:spMkLst>
        </pc:spChg>
        <pc:spChg chg="mod">
          <ac:chgData name="신 주용" userId="ce306e5e72bceba6" providerId="LiveId" clId="{81E1575A-966F-4545-A61E-9B2A749CC425}" dt="2022-11-13T13:42:50.415" v="3473" actId="20577"/>
          <ac:spMkLst>
            <pc:docMk/>
            <pc:sldMk cId="4075884318" sldId="288"/>
            <ac:spMk id="11" creationId="{F925F1CE-C1A0-CC3E-9DB5-5F15A7484172}"/>
          </ac:spMkLst>
        </pc:spChg>
        <pc:spChg chg="mod">
          <ac:chgData name="신 주용" userId="ce306e5e72bceba6" providerId="LiveId" clId="{81E1575A-966F-4545-A61E-9B2A749CC425}" dt="2022-11-13T13:24:10.095" v="559" actId="20577"/>
          <ac:spMkLst>
            <pc:docMk/>
            <pc:sldMk cId="4075884318" sldId="288"/>
            <ac:spMk id="20" creationId="{F13CF527-D019-D081-79DE-B893B94677AC}"/>
          </ac:spMkLst>
        </pc:spChg>
        <pc:picChg chg="add mod">
          <ac:chgData name="신 주용" userId="ce306e5e72bceba6" providerId="LiveId" clId="{81E1575A-966F-4545-A61E-9B2A749CC425}" dt="2022-11-13T13:42:43.949" v="3470" actId="1076"/>
          <ac:picMkLst>
            <pc:docMk/>
            <pc:sldMk cId="4075884318" sldId="288"/>
            <ac:picMk id="4" creationId="{BE369C68-FB35-7B78-C054-331C18BC95F2}"/>
          </ac:picMkLst>
        </pc:picChg>
        <pc:picChg chg="add mod">
          <ac:chgData name="신 주용" userId="ce306e5e72bceba6" providerId="LiveId" clId="{81E1575A-966F-4545-A61E-9B2A749CC425}" dt="2022-11-13T13:42:45.395" v="3471" actId="1076"/>
          <ac:picMkLst>
            <pc:docMk/>
            <pc:sldMk cId="4075884318" sldId="288"/>
            <ac:picMk id="6" creationId="{64C97F48-02F6-BCF6-129B-DC36511795AB}"/>
          </ac:picMkLst>
        </pc:picChg>
        <pc:picChg chg="del">
          <ac:chgData name="신 주용" userId="ce306e5e72bceba6" providerId="LiveId" clId="{81E1575A-966F-4545-A61E-9B2A749CC425}" dt="2022-11-13T13:23:30.419" v="481" actId="478"/>
          <ac:picMkLst>
            <pc:docMk/>
            <pc:sldMk cId="4075884318" sldId="288"/>
            <ac:picMk id="7" creationId="{223A071E-6B9F-45D1-40EB-CFBD42A0FBA6}"/>
          </ac:picMkLst>
        </pc:picChg>
      </pc:sldChg>
      <pc:sldChg chg="addSp delSp modSp add mod">
        <pc:chgData name="신 주용" userId="ce306e5e72bceba6" providerId="LiveId" clId="{81E1575A-966F-4545-A61E-9B2A749CC425}" dt="2022-11-13T13:32:34.531" v="2265" actId="20577"/>
        <pc:sldMkLst>
          <pc:docMk/>
          <pc:sldMk cId="2965663272" sldId="289"/>
        </pc:sldMkLst>
        <pc:spChg chg="mod">
          <ac:chgData name="신 주용" userId="ce306e5e72bceba6" providerId="LiveId" clId="{81E1575A-966F-4545-A61E-9B2A749CC425}" dt="2022-11-13T13:30:13.509" v="2190"/>
          <ac:spMkLst>
            <pc:docMk/>
            <pc:sldMk cId="2965663272" sldId="289"/>
            <ac:spMk id="11" creationId="{F925F1CE-C1A0-CC3E-9DB5-5F15A7484172}"/>
          </ac:spMkLst>
        </pc:spChg>
        <pc:spChg chg="mod">
          <ac:chgData name="신 주용" userId="ce306e5e72bceba6" providerId="LiveId" clId="{81E1575A-966F-4545-A61E-9B2A749CC425}" dt="2022-11-13T13:32:34.531" v="2265" actId="20577"/>
          <ac:spMkLst>
            <pc:docMk/>
            <pc:sldMk cId="2965663272" sldId="289"/>
            <ac:spMk id="20" creationId="{F13CF527-D019-D081-79DE-B893B94677AC}"/>
          </ac:spMkLst>
        </pc:spChg>
        <pc:picChg chg="del">
          <ac:chgData name="신 주용" userId="ce306e5e72bceba6" providerId="LiveId" clId="{81E1575A-966F-4545-A61E-9B2A749CC425}" dt="2022-11-13T13:28:23.056" v="1638" actId="478"/>
          <ac:picMkLst>
            <pc:docMk/>
            <pc:sldMk cId="2965663272" sldId="289"/>
            <ac:picMk id="4" creationId="{BE369C68-FB35-7B78-C054-331C18BC95F2}"/>
          </ac:picMkLst>
        </pc:picChg>
        <pc:picChg chg="add mod">
          <ac:chgData name="신 주용" userId="ce306e5e72bceba6" providerId="LiveId" clId="{81E1575A-966F-4545-A61E-9B2A749CC425}" dt="2022-11-13T13:28:33.650" v="1641" actId="1076"/>
          <ac:picMkLst>
            <pc:docMk/>
            <pc:sldMk cId="2965663272" sldId="289"/>
            <ac:picMk id="5" creationId="{B82C0E08-AE29-4E97-C21B-E1770EEB5C4B}"/>
          </ac:picMkLst>
        </pc:picChg>
        <pc:picChg chg="del">
          <ac:chgData name="신 주용" userId="ce306e5e72bceba6" providerId="LiveId" clId="{81E1575A-966F-4545-A61E-9B2A749CC425}" dt="2022-11-13T13:28:23.056" v="1638" actId="478"/>
          <ac:picMkLst>
            <pc:docMk/>
            <pc:sldMk cId="2965663272" sldId="289"/>
            <ac:picMk id="6" creationId="{64C97F48-02F6-BCF6-129B-DC36511795AB}"/>
          </ac:picMkLst>
        </pc:picChg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3124070037" sldId="289"/>
        </pc:sldMkLst>
      </pc:sldChg>
      <pc:sldChg chg="addSp delSp modSp add mod">
        <pc:chgData name="신 주용" userId="ce306e5e72bceba6" providerId="LiveId" clId="{81E1575A-966F-4545-A61E-9B2A749CC425}" dt="2022-11-13T13:44:02.972" v="3493" actId="1036"/>
        <pc:sldMkLst>
          <pc:docMk/>
          <pc:sldMk cId="300300521" sldId="290"/>
        </pc:sldMkLst>
        <pc:spChg chg="add mod">
          <ac:chgData name="신 주용" userId="ce306e5e72bceba6" providerId="LiveId" clId="{81E1575A-966F-4545-A61E-9B2A749CC425}" dt="2022-11-13T13:32:22.146" v="2215" actId="164"/>
          <ac:spMkLst>
            <pc:docMk/>
            <pc:sldMk cId="300300521" sldId="290"/>
            <ac:spMk id="8" creationId="{9CFE9ABC-B829-3EE9-E794-918A30EA7B84}"/>
          </ac:spMkLst>
        </pc:spChg>
        <pc:spChg chg="add mod">
          <ac:chgData name="신 주용" userId="ce306e5e72bceba6" providerId="LiveId" clId="{81E1575A-966F-4545-A61E-9B2A749CC425}" dt="2022-11-13T13:32:22.146" v="2215" actId="164"/>
          <ac:spMkLst>
            <pc:docMk/>
            <pc:sldMk cId="300300521" sldId="290"/>
            <ac:spMk id="9" creationId="{60C858D0-8AAE-6D19-8C4E-728019E25FC8}"/>
          </ac:spMkLst>
        </pc:spChg>
        <pc:spChg chg="mod">
          <ac:chgData name="신 주용" userId="ce306e5e72bceba6" providerId="LiveId" clId="{81E1575A-966F-4545-A61E-9B2A749CC425}" dt="2022-11-13T13:44:02.972" v="3493" actId="1036"/>
          <ac:spMkLst>
            <pc:docMk/>
            <pc:sldMk cId="300300521" sldId="290"/>
            <ac:spMk id="11" creationId="{F925F1CE-C1A0-CC3E-9DB5-5F15A7484172}"/>
          </ac:spMkLst>
        </pc:spChg>
        <pc:spChg chg="mod">
          <ac:chgData name="신 주용" userId="ce306e5e72bceba6" providerId="LiveId" clId="{81E1575A-966F-4545-A61E-9B2A749CC425}" dt="2022-11-13T13:32:54.338" v="2309" actId="20577"/>
          <ac:spMkLst>
            <pc:docMk/>
            <pc:sldMk cId="300300521" sldId="290"/>
            <ac:spMk id="20" creationId="{F13CF527-D019-D081-79DE-B893B94677AC}"/>
          </ac:spMkLst>
        </pc:spChg>
        <pc:grpChg chg="add mod">
          <ac:chgData name="신 주용" userId="ce306e5e72bceba6" providerId="LiveId" clId="{81E1575A-966F-4545-A61E-9B2A749CC425}" dt="2022-11-13T13:44:02.972" v="3493" actId="1036"/>
          <ac:grpSpMkLst>
            <pc:docMk/>
            <pc:sldMk cId="300300521" sldId="290"/>
            <ac:grpSpMk id="10" creationId="{70A516FE-D237-242B-13BF-65958B900C49}"/>
          </ac:grpSpMkLst>
        </pc:grpChg>
        <pc:picChg chg="add mod">
          <ac:chgData name="신 주용" userId="ce306e5e72bceba6" providerId="LiveId" clId="{81E1575A-966F-4545-A61E-9B2A749CC425}" dt="2022-11-13T13:32:22.146" v="2215" actId="164"/>
          <ac:picMkLst>
            <pc:docMk/>
            <pc:sldMk cId="300300521" sldId="290"/>
            <ac:picMk id="4" creationId="{7A90423E-B9C1-07AF-18A4-5F5287A3951B}"/>
          </ac:picMkLst>
        </pc:picChg>
        <pc:picChg chg="del">
          <ac:chgData name="신 주용" userId="ce306e5e72bceba6" providerId="LiveId" clId="{81E1575A-966F-4545-A61E-9B2A749CC425}" dt="2022-11-13T13:31:07.644" v="2192" actId="478"/>
          <ac:picMkLst>
            <pc:docMk/>
            <pc:sldMk cId="300300521" sldId="290"/>
            <ac:picMk id="5" creationId="{B82C0E08-AE29-4E97-C21B-E1770EEB5C4B}"/>
          </ac:picMkLst>
        </pc:picChg>
        <pc:picChg chg="add mod">
          <ac:chgData name="신 주용" userId="ce306e5e72bceba6" providerId="LiveId" clId="{81E1575A-966F-4545-A61E-9B2A749CC425}" dt="2022-11-13T13:32:22.146" v="2215" actId="164"/>
          <ac:picMkLst>
            <pc:docMk/>
            <pc:sldMk cId="300300521" sldId="290"/>
            <ac:picMk id="7" creationId="{4D9FD5D1-9553-DCA8-DED8-2DF3F8527363}"/>
          </ac:picMkLst>
        </pc:picChg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376195893" sldId="290"/>
        </pc:sldMkLst>
      </pc:sldChg>
      <pc:sldChg chg="addSp delSp modSp add mod ord">
        <pc:chgData name="신 주용" userId="ce306e5e72bceba6" providerId="LiveId" clId="{81E1575A-966F-4545-A61E-9B2A749CC425}" dt="2022-11-13T13:44:25.650" v="3526" actId="20577"/>
        <pc:sldMkLst>
          <pc:docMk/>
          <pc:sldMk cId="1790218222" sldId="291"/>
        </pc:sldMkLst>
        <pc:spChg chg="del mod">
          <ac:chgData name="신 주용" userId="ce306e5e72bceba6" providerId="LiveId" clId="{81E1575A-966F-4545-A61E-9B2A749CC425}" dt="2022-11-13T13:41:33.434" v="3444" actId="21"/>
          <ac:spMkLst>
            <pc:docMk/>
            <pc:sldMk cId="1790218222" sldId="291"/>
            <ac:spMk id="11" creationId="{F925F1CE-C1A0-CC3E-9DB5-5F15A7484172}"/>
          </ac:spMkLst>
        </pc:spChg>
        <pc:spChg chg="add mod">
          <ac:chgData name="신 주용" userId="ce306e5e72bceba6" providerId="LiveId" clId="{81E1575A-966F-4545-A61E-9B2A749CC425}" dt="2022-11-13T13:40:33.541" v="3302" actId="14100"/>
          <ac:spMkLst>
            <pc:docMk/>
            <pc:sldMk cId="1790218222" sldId="291"/>
            <ac:spMk id="14" creationId="{814B5778-7CB4-8270-197E-0A70BF895C0C}"/>
          </ac:spMkLst>
        </pc:spChg>
        <pc:spChg chg="add del mod">
          <ac:chgData name="신 주용" userId="ce306e5e72bceba6" providerId="LiveId" clId="{81E1575A-966F-4545-A61E-9B2A749CC425}" dt="2022-11-13T13:36:55.455" v="2541"/>
          <ac:spMkLst>
            <pc:docMk/>
            <pc:sldMk cId="1790218222" sldId="291"/>
            <ac:spMk id="15" creationId="{90C4DA85-2218-554E-5585-807282669FEA}"/>
          </ac:spMkLst>
        </pc:spChg>
        <pc:spChg chg="add mod">
          <ac:chgData name="신 주용" userId="ce306e5e72bceba6" providerId="LiveId" clId="{81E1575A-966F-4545-A61E-9B2A749CC425}" dt="2022-11-13T13:40:20.671" v="3295" actId="164"/>
          <ac:spMkLst>
            <pc:docMk/>
            <pc:sldMk cId="1790218222" sldId="291"/>
            <ac:spMk id="16" creationId="{D2128D1D-7BD3-2864-A171-2D12658D162B}"/>
          </ac:spMkLst>
        </pc:spChg>
        <pc:spChg chg="add mod">
          <ac:chgData name="신 주용" userId="ce306e5e72bceba6" providerId="LiveId" clId="{81E1575A-966F-4545-A61E-9B2A749CC425}" dt="2022-11-13T13:43:46.498" v="3484" actId="1035"/>
          <ac:spMkLst>
            <pc:docMk/>
            <pc:sldMk cId="1790218222" sldId="291"/>
            <ac:spMk id="19" creationId="{93DE6C6B-319D-C09D-6125-B91B8BA0D294}"/>
          </ac:spMkLst>
        </pc:spChg>
        <pc:spChg chg="mod">
          <ac:chgData name="신 주용" userId="ce306e5e72bceba6" providerId="LiveId" clId="{81E1575A-966F-4545-A61E-9B2A749CC425}" dt="2022-11-13T13:44:25.650" v="3526" actId="20577"/>
          <ac:spMkLst>
            <pc:docMk/>
            <pc:sldMk cId="1790218222" sldId="291"/>
            <ac:spMk id="20" creationId="{F13CF527-D019-D081-79DE-B893B94677AC}"/>
          </ac:spMkLst>
        </pc:spChg>
        <pc:grpChg chg="del">
          <ac:chgData name="신 주용" userId="ce306e5e72bceba6" providerId="LiveId" clId="{81E1575A-966F-4545-A61E-9B2A749CC425}" dt="2022-11-13T13:36:13.431" v="2516" actId="478"/>
          <ac:grpSpMkLst>
            <pc:docMk/>
            <pc:sldMk cId="1790218222" sldId="291"/>
            <ac:grpSpMk id="10" creationId="{70A516FE-D237-242B-13BF-65958B900C49}"/>
          </ac:grpSpMkLst>
        </pc:grpChg>
        <pc:grpChg chg="add mod">
          <ac:chgData name="신 주용" userId="ce306e5e72bceba6" providerId="LiveId" clId="{81E1575A-966F-4545-A61E-9B2A749CC425}" dt="2022-11-13T13:43:44.281" v="3481" actId="1035"/>
          <ac:grpSpMkLst>
            <pc:docMk/>
            <pc:sldMk cId="1790218222" sldId="291"/>
            <ac:grpSpMk id="17" creationId="{FB8649A3-8CA9-25A6-C18F-8732A0CC21CF}"/>
          </ac:grpSpMkLst>
        </pc:grpChg>
        <pc:grpChg chg="add mod">
          <ac:chgData name="신 주용" userId="ce306e5e72bceba6" providerId="LiveId" clId="{81E1575A-966F-4545-A61E-9B2A749CC425}" dt="2022-11-13T13:43:43.439" v="3479" actId="1035"/>
          <ac:grpSpMkLst>
            <pc:docMk/>
            <pc:sldMk cId="1790218222" sldId="291"/>
            <ac:grpSpMk id="18" creationId="{9EF2CA51-8027-51EE-FF7E-615CF2DD4B7E}"/>
          </ac:grpSpMkLst>
        </pc:grpChg>
        <pc:picChg chg="add mod">
          <ac:chgData name="신 주용" userId="ce306e5e72bceba6" providerId="LiveId" clId="{81E1575A-966F-4545-A61E-9B2A749CC425}" dt="2022-11-13T13:40:20.671" v="3295" actId="164"/>
          <ac:picMkLst>
            <pc:docMk/>
            <pc:sldMk cId="1790218222" sldId="291"/>
            <ac:picMk id="5" creationId="{B3D48C4E-B133-4806-6ADC-C81DFB7154FB}"/>
          </ac:picMkLst>
        </pc:picChg>
        <pc:picChg chg="add mod">
          <ac:chgData name="신 주용" userId="ce306e5e72bceba6" providerId="LiveId" clId="{81E1575A-966F-4545-A61E-9B2A749CC425}" dt="2022-11-13T13:40:23.526" v="3296" actId="164"/>
          <ac:picMkLst>
            <pc:docMk/>
            <pc:sldMk cId="1790218222" sldId="291"/>
            <ac:picMk id="13" creationId="{63F69874-3F25-0968-3015-8894708DF6B0}"/>
          </ac:picMkLst>
        </pc:picChg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2496454276" sldId="291"/>
        </pc:sldMkLst>
      </pc:sldChg>
      <pc:sldChg chg="addSp delSp modSp add mod">
        <pc:chgData name="신 주용" userId="ce306e5e72bceba6" providerId="LiveId" clId="{81E1575A-966F-4545-A61E-9B2A749CC425}" dt="2022-11-13T13:54:30.992" v="4797"/>
        <pc:sldMkLst>
          <pc:docMk/>
          <pc:sldMk cId="2944870531" sldId="292"/>
        </pc:sldMkLst>
        <pc:spChg chg="mod">
          <ac:chgData name="신 주용" userId="ce306e5e72bceba6" providerId="LiveId" clId="{81E1575A-966F-4545-A61E-9B2A749CC425}" dt="2022-11-13T13:47:01.268" v="4089" actId="1036"/>
          <ac:spMkLst>
            <pc:docMk/>
            <pc:sldMk cId="2944870531" sldId="292"/>
            <ac:spMk id="11" creationId="{F925F1CE-C1A0-CC3E-9DB5-5F15A7484172}"/>
          </ac:spMkLst>
        </pc:spChg>
        <pc:spChg chg="mod">
          <ac:chgData name="신 주용" userId="ce306e5e72bceba6" providerId="LiveId" clId="{81E1575A-966F-4545-A61E-9B2A749CC425}" dt="2022-11-13T13:54:30.992" v="4797"/>
          <ac:spMkLst>
            <pc:docMk/>
            <pc:sldMk cId="2944870531" sldId="292"/>
            <ac:spMk id="20" creationId="{F13CF527-D019-D081-79DE-B893B94677AC}"/>
          </ac:spMkLst>
        </pc:spChg>
        <pc:grpChg chg="del">
          <ac:chgData name="신 주용" userId="ce306e5e72bceba6" providerId="LiveId" clId="{81E1575A-966F-4545-A61E-9B2A749CC425}" dt="2022-11-13T13:44:31.399" v="3527" actId="478"/>
          <ac:grpSpMkLst>
            <pc:docMk/>
            <pc:sldMk cId="2944870531" sldId="292"/>
            <ac:grpSpMk id="10" creationId="{70A516FE-D237-242B-13BF-65958B900C49}"/>
          </ac:grpSpMkLst>
        </pc:grpChg>
        <pc:picChg chg="add mod">
          <ac:chgData name="신 주용" userId="ce306e5e72bceba6" providerId="LiveId" clId="{81E1575A-966F-4545-A61E-9B2A749CC425}" dt="2022-11-13T13:47:05.175" v="4097" actId="1036"/>
          <ac:picMkLst>
            <pc:docMk/>
            <pc:sldMk cId="2944870531" sldId="292"/>
            <ac:picMk id="5" creationId="{98376313-1F15-2A0A-5FD2-2BFFFE27791D}"/>
          </ac:picMkLst>
        </pc:picChg>
        <pc:picChg chg="add mod">
          <ac:chgData name="신 주용" userId="ce306e5e72bceba6" providerId="LiveId" clId="{81E1575A-966F-4545-A61E-9B2A749CC425}" dt="2022-11-13T13:47:05.175" v="4097" actId="1036"/>
          <ac:picMkLst>
            <pc:docMk/>
            <pc:sldMk cId="2944870531" sldId="292"/>
            <ac:picMk id="13" creationId="{7D569405-C88E-6C02-1ECE-B85DBB8ABCEE}"/>
          </ac:picMkLst>
        </pc:picChg>
        <pc:picChg chg="add mod">
          <ac:chgData name="신 주용" userId="ce306e5e72bceba6" providerId="LiveId" clId="{81E1575A-966F-4545-A61E-9B2A749CC425}" dt="2022-11-13T13:47:05.175" v="4097" actId="1036"/>
          <ac:picMkLst>
            <pc:docMk/>
            <pc:sldMk cId="2944870531" sldId="292"/>
            <ac:picMk id="15" creationId="{79056F46-7B5A-9503-56D2-88B021FF13FC}"/>
          </ac:picMkLst>
        </pc:picChg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3013686592" sldId="292"/>
        </pc:sldMkLst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572699302" sldId="293"/>
        </pc:sldMkLst>
      </pc:sldChg>
      <pc:sldChg chg="add del setBg">
        <pc:chgData name="신 주용" userId="ce306e5e72bceba6" providerId="LiveId" clId="{81E1575A-966F-4545-A61E-9B2A749CC425}" dt="2022-11-13T13:47:14.496" v="4099" actId="47"/>
        <pc:sldMkLst>
          <pc:docMk/>
          <pc:sldMk cId="3404151785" sldId="293"/>
        </pc:sldMkLst>
      </pc:sldChg>
      <pc:sldChg chg="add del ord">
        <pc:chgData name="신 주용" userId="ce306e5e72bceba6" providerId="LiveId" clId="{81E1575A-966F-4545-A61E-9B2A749CC425}" dt="2022-11-13T13:48:57.215" v="4103" actId="47"/>
        <pc:sldMkLst>
          <pc:docMk/>
          <pc:sldMk cId="3551516263" sldId="293"/>
        </pc:sldMkLst>
      </pc:sldChg>
      <pc:sldChg chg="addSp delSp modSp add mod">
        <pc:chgData name="신 주용" userId="ce306e5e72bceba6" providerId="LiveId" clId="{81E1575A-966F-4545-A61E-9B2A749CC425}" dt="2022-11-13T13:54:16.861" v="4772" actId="1036"/>
        <pc:sldMkLst>
          <pc:docMk/>
          <pc:sldMk cId="3985460406" sldId="293"/>
        </pc:sldMkLst>
        <pc:spChg chg="mod">
          <ac:chgData name="신 주용" userId="ce306e5e72bceba6" providerId="LiveId" clId="{81E1575A-966F-4545-A61E-9B2A749CC425}" dt="2022-11-13T13:54:16.861" v="4772" actId="1036"/>
          <ac:spMkLst>
            <pc:docMk/>
            <pc:sldMk cId="3985460406" sldId="293"/>
            <ac:spMk id="11" creationId="{F925F1CE-C1A0-CC3E-9DB5-5F15A7484172}"/>
          </ac:spMkLst>
        </pc:spChg>
        <pc:spChg chg="mod">
          <ac:chgData name="신 주용" userId="ce306e5e72bceba6" providerId="LiveId" clId="{81E1575A-966F-4545-A61E-9B2A749CC425}" dt="2022-11-13T13:49:08.161" v="4178" actId="20577"/>
          <ac:spMkLst>
            <pc:docMk/>
            <pc:sldMk cId="3985460406" sldId="293"/>
            <ac:spMk id="20" creationId="{F13CF527-D019-D081-79DE-B893B94677AC}"/>
          </ac:spMkLst>
        </pc:spChg>
        <pc:picChg chg="add del mod">
          <ac:chgData name="신 주용" userId="ce306e5e72bceba6" providerId="LiveId" clId="{81E1575A-966F-4545-A61E-9B2A749CC425}" dt="2022-11-13T13:49:19.742" v="4183" actId="478"/>
          <ac:picMkLst>
            <pc:docMk/>
            <pc:sldMk cId="3985460406" sldId="293"/>
            <ac:picMk id="4" creationId="{EE927C4F-4F18-14E4-800A-0C2442E0F64F}"/>
          </ac:picMkLst>
        </pc:picChg>
        <pc:picChg chg="del">
          <ac:chgData name="신 주용" userId="ce306e5e72bceba6" providerId="LiveId" clId="{81E1575A-966F-4545-A61E-9B2A749CC425}" dt="2022-11-13T13:49:10.758" v="4179" actId="478"/>
          <ac:picMkLst>
            <pc:docMk/>
            <pc:sldMk cId="3985460406" sldId="293"/>
            <ac:picMk id="5" creationId="{98376313-1F15-2A0A-5FD2-2BFFFE27791D}"/>
          </ac:picMkLst>
        </pc:picChg>
        <pc:picChg chg="add mod">
          <ac:chgData name="신 주용" userId="ce306e5e72bceba6" providerId="LiveId" clId="{81E1575A-966F-4545-A61E-9B2A749CC425}" dt="2022-11-13T13:53:29.547" v="4648" actId="1036"/>
          <ac:picMkLst>
            <pc:docMk/>
            <pc:sldMk cId="3985460406" sldId="293"/>
            <ac:picMk id="7" creationId="{2069BA58-7BCC-EDD6-4313-ED0371677A77}"/>
          </ac:picMkLst>
        </pc:picChg>
        <pc:picChg chg="add del mod">
          <ac:chgData name="신 주용" userId="ce306e5e72bceba6" providerId="LiveId" clId="{81E1575A-966F-4545-A61E-9B2A749CC425}" dt="2022-11-13T13:50:46.453" v="4188" actId="478"/>
          <ac:picMkLst>
            <pc:docMk/>
            <pc:sldMk cId="3985460406" sldId="293"/>
            <ac:picMk id="9" creationId="{B3DA491C-7C94-742F-15CC-83801060ADE2}"/>
          </ac:picMkLst>
        </pc:picChg>
        <pc:picChg chg="del">
          <ac:chgData name="신 주용" userId="ce306e5e72bceba6" providerId="LiveId" clId="{81E1575A-966F-4545-A61E-9B2A749CC425}" dt="2022-11-13T13:49:10.758" v="4179" actId="478"/>
          <ac:picMkLst>
            <pc:docMk/>
            <pc:sldMk cId="3985460406" sldId="293"/>
            <ac:picMk id="13" creationId="{7D569405-C88E-6C02-1ECE-B85DBB8ABCEE}"/>
          </ac:picMkLst>
        </pc:picChg>
        <pc:picChg chg="add mod">
          <ac:chgData name="신 주용" userId="ce306e5e72bceba6" providerId="LiveId" clId="{81E1575A-966F-4545-A61E-9B2A749CC425}" dt="2022-11-13T13:53:29.547" v="4648" actId="1036"/>
          <ac:picMkLst>
            <pc:docMk/>
            <pc:sldMk cId="3985460406" sldId="293"/>
            <ac:picMk id="14" creationId="{D2F89D52-34DB-63CF-E1F0-6B4410A18798}"/>
          </ac:picMkLst>
        </pc:picChg>
        <pc:picChg chg="del">
          <ac:chgData name="신 주용" userId="ce306e5e72bceba6" providerId="LiveId" clId="{81E1575A-966F-4545-A61E-9B2A749CC425}" dt="2022-11-13T13:49:10.758" v="4179" actId="478"/>
          <ac:picMkLst>
            <pc:docMk/>
            <pc:sldMk cId="3985460406" sldId="293"/>
            <ac:picMk id="15" creationId="{79056F46-7B5A-9503-56D2-88B021FF13FC}"/>
          </ac:picMkLst>
        </pc:picChg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860071041" sldId="294"/>
        </pc:sldMkLst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3144220942" sldId="295"/>
        </pc:sldMkLst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3638383991" sldId="296"/>
        </pc:sldMkLst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2364597227" sldId="297"/>
        </pc:sldMkLst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2206316162" sldId="298"/>
        </pc:sldMkLst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104008074" sldId="299"/>
        </pc:sldMkLst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2489937627" sldId="300"/>
        </pc:sldMkLst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119807897" sldId="301"/>
        </pc:sldMkLst>
      </pc:sldChg>
    </pc:docChg>
  </pc:docChgLst>
  <pc:docChgLst>
    <pc:chgData name="신 주용" userId="ce306e5e72bceba6" providerId="LiveId" clId="{5AE258C0-518C-4705-AB44-7E5DF30BDFA0}"/>
    <pc:docChg chg="undo redo custSel addSld delSld modSld sldOrd">
      <pc:chgData name="신 주용" userId="ce306e5e72bceba6" providerId="LiveId" clId="{5AE258C0-518C-4705-AB44-7E5DF30BDFA0}" dt="2022-10-04T14:43:47.010" v="6647" actId="20577"/>
      <pc:docMkLst>
        <pc:docMk/>
      </pc:docMkLst>
      <pc:sldChg chg="addSp delSp modSp mod">
        <pc:chgData name="신 주용" userId="ce306e5e72bceba6" providerId="LiveId" clId="{5AE258C0-518C-4705-AB44-7E5DF30BDFA0}" dt="2022-10-03T05:10:09.919" v="79" actId="20577"/>
        <pc:sldMkLst>
          <pc:docMk/>
          <pc:sldMk cId="0" sldId="257"/>
        </pc:sldMkLst>
        <pc:spChg chg="mod">
          <ac:chgData name="신 주용" userId="ce306e5e72bceba6" providerId="LiveId" clId="{5AE258C0-518C-4705-AB44-7E5DF30BDFA0}" dt="2022-10-03T05:10:09.919" v="79" actId="20577"/>
          <ac:spMkLst>
            <pc:docMk/>
            <pc:sldMk cId="0" sldId="257"/>
            <ac:spMk id="2" creationId="{00000000-0000-0000-0000-000000000000}"/>
          </ac:spMkLst>
        </pc:spChg>
        <pc:spChg chg="add del">
          <ac:chgData name="신 주용" userId="ce306e5e72bceba6" providerId="LiveId" clId="{5AE258C0-518C-4705-AB44-7E5DF30BDFA0}" dt="2022-10-03T05:09:07.899" v="1"/>
          <ac:spMkLst>
            <pc:docMk/>
            <pc:sldMk cId="0" sldId="257"/>
            <ac:spMk id="3" creationId="{2A5CFBD0-9247-5800-0ABA-6FF4F207EE0F}"/>
          </ac:spMkLst>
        </pc:spChg>
        <pc:spChg chg="add del">
          <ac:chgData name="신 주용" userId="ce306e5e72bceba6" providerId="LiveId" clId="{5AE258C0-518C-4705-AB44-7E5DF30BDFA0}" dt="2022-10-03T05:09:15.710" v="3"/>
          <ac:spMkLst>
            <pc:docMk/>
            <pc:sldMk cId="0" sldId="257"/>
            <ac:spMk id="5" creationId="{4CFEF57E-5939-93BD-41BF-E8E8405F3E4F}"/>
          </ac:spMkLst>
        </pc:spChg>
        <pc:spChg chg="add del">
          <ac:chgData name="신 주용" userId="ce306e5e72bceba6" providerId="LiveId" clId="{5AE258C0-518C-4705-AB44-7E5DF30BDFA0}" dt="2022-10-03T05:09:42.980" v="37"/>
          <ac:spMkLst>
            <pc:docMk/>
            <pc:sldMk cId="0" sldId="257"/>
            <ac:spMk id="6" creationId="{046E4AD0-2441-4E82-8192-E22E098F4057}"/>
          </ac:spMkLst>
        </pc:spChg>
        <pc:spChg chg="add del">
          <ac:chgData name="신 주용" userId="ce306e5e72bceba6" providerId="LiveId" clId="{5AE258C0-518C-4705-AB44-7E5DF30BDFA0}" dt="2022-10-03T05:10:06.326" v="76"/>
          <ac:spMkLst>
            <pc:docMk/>
            <pc:sldMk cId="0" sldId="257"/>
            <ac:spMk id="8" creationId="{F01593E8-58E7-54EC-CF40-1169706F5363}"/>
          </ac:spMkLst>
        </pc:spChg>
      </pc:sldChg>
      <pc:sldChg chg="addSp delSp modSp mod">
        <pc:chgData name="신 주용" userId="ce306e5e72bceba6" providerId="LiveId" clId="{5AE258C0-518C-4705-AB44-7E5DF30BDFA0}" dt="2022-10-03T06:24:41.436" v="4410" actId="1038"/>
        <pc:sldMkLst>
          <pc:docMk/>
          <pc:sldMk cId="0" sldId="260"/>
        </pc:sldMkLst>
        <pc:spChg chg="add del">
          <ac:chgData name="신 주용" userId="ce306e5e72bceba6" providerId="LiveId" clId="{5AE258C0-518C-4705-AB44-7E5DF30BDFA0}" dt="2022-10-03T05:10:17.356" v="81"/>
          <ac:spMkLst>
            <pc:docMk/>
            <pc:sldMk cId="0" sldId="260"/>
            <ac:spMk id="2" creationId="{3F407B68-429E-4C1A-16A4-5646190B0BFA}"/>
          </ac:spMkLst>
        </pc:spChg>
        <pc:spChg chg="mod">
          <ac:chgData name="신 주용" userId="ce306e5e72bceba6" providerId="LiveId" clId="{5AE258C0-518C-4705-AB44-7E5DF30BDFA0}" dt="2022-10-03T06:24:41.436" v="4410" actId="1038"/>
          <ac:spMkLst>
            <pc:docMk/>
            <pc:sldMk cId="0" sldId="260"/>
            <ac:spMk id="3" creationId="{DC4A6CD8-4031-7F21-C831-51259C5F7371}"/>
          </ac:spMkLst>
        </pc:spChg>
        <pc:spChg chg="mod">
          <ac:chgData name="신 주용" userId="ce306e5e72bceba6" providerId="LiveId" clId="{5AE258C0-518C-4705-AB44-7E5DF30BDFA0}" dt="2022-10-03T05:10:24.737" v="87" actId="20577"/>
          <ac:spMkLst>
            <pc:docMk/>
            <pc:sldMk cId="0" sldId="260"/>
            <ac:spMk id="7" creationId="{00000000-0000-0000-0000-000000000000}"/>
          </ac:spMkLst>
        </pc:spChg>
        <pc:spChg chg="del">
          <ac:chgData name="신 주용" userId="ce306e5e72bceba6" providerId="LiveId" clId="{5AE258C0-518C-4705-AB44-7E5DF30BDFA0}" dt="2022-10-03T05:10:47.579" v="92" actId="478"/>
          <ac:spMkLst>
            <pc:docMk/>
            <pc:sldMk cId="0" sldId="260"/>
            <ac:spMk id="8" creationId="{7FB5A5FF-8CBD-F533-3104-80C61D78EDDD}"/>
          </ac:spMkLst>
        </pc:spChg>
      </pc:sldChg>
      <pc:sldChg chg="addSp delSp modSp mod">
        <pc:chgData name="신 주용" userId="ce306e5e72bceba6" providerId="LiveId" clId="{5AE258C0-518C-4705-AB44-7E5DF30BDFA0}" dt="2022-10-03T06:16:24.075" v="3619" actId="404"/>
        <pc:sldMkLst>
          <pc:docMk/>
          <pc:sldMk cId="0" sldId="287"/>
        </pc:sldMkLst>
        <pc:spChg chg="mod">
          <ac:chgData name="신 주용" userId="ce306e5e72bceba6" providerId="LiveId" clId="{5AE258C0-518C-4705-AB44-7E5DF30BDFA0}" dt="2022-10-03T05:21:58.489" v="536" actId="1076"/>
          <ac:spMkLst>
            <pc:docMk/>
            <pc:sldMk cId="0" sldId="287"/>
            <ac:spMk id="2" creationId="{00000000-0000-0000-0000-000000000000}"/>
          </ac:spMkLst>
        </pc:spChg>
        <pc:spChg chg="mod">
          <ac:chgData name="신 주용" userId="ce306e5e72bceba6" providerId="LiveId" clId="{5AE258C0-518C-4705-AB44-7E5DF30BDFA0}" dt="2022-10-03T06:13:49.389" v="3533" actId="20577"/>
          <ac:spMkLst>
            <pc:docMk/>
            <pc:sldMk cId="0" sldId="287"/>
            <ac:spMk id="8" creationId="{00000000-0000-0000-0000-000000000000}"/>
          </ac:spMkLst>
        </pc:spChg>
        <pc:spChg chg="add mod topLvl">
          <ac:chgData name="신 주용" userId="ce306e5e72bceba6" providerId="LiveId" clId="{5AE258C0-518C-4705-AB44-7E5DF30BDFA0}" dt="2022-10-03T06:06:45.227" v="2678" actId="1035"/>
          <ac:spMkLst>
            <pc:docMk/>
            <pc:sldMk cId="0" sldId="287"/>
            <ac:spMk id="13" creationId="{437B76BE-F0E9-2138-C683-EFDAC11DFC18}"/>
          </ac:spMkLst>
        </pc:spChg>
        <pc:spChg chg="del">
          <ac:chgData name="신 주용" userId="ce306e5e72bceba6" providerId="LiveId" clId="{5AE258C0-518C-4705-AB44-7E5DF30BDFA0}" dt="2022-10-03T05:16:12.075" v="233" actId="478"/>
          <ac:spMkLst>
            <pc:docMk/>
            <pc:sldMk cId="0" sldId="287"/>
            <ac:spMk id="15" creationId="{64C3036C-1D44-A9CE-DA5E-6CB0FB98084E}"/>
          </ac:spMkLst>
        </pc:spChg>
        <pc:spChg chg="add del mod">
          <ac:chgData name="신 주용" userId="ce306e5e72bceba6" providerId="LiveId" clId="{5AE258C0-518C-4705-AB44-7E5DF30BDFA0}" dt="2022-10-03T06:16:24.075" v="3619" actId="404"/>
          <ac:spMkLst>
            <pc:docMk/>
            <pc:sldMk cId="0" sldId="287"/>
            <ac:spMk id="17" creationId="{35D52DAA-FAFC-1BB1-C88F-C695A0C14E64}"/>
          </ac:spMkLst>
        </pc:spChg>
        <pc:grpChg chg="add del mod">
          <ac:chgData name="신 주용" userId="ce306e5e72bceba6" providerId="LiveId" clId="{5AE258C0-518C-4705-AB44-7E5DF30BDFA0}" dt="2022-10-03T06:06:03.371" v="2671" actId="165"/>
          <ac:grpSpMkLst>
            <pc:docMk/>
            <pc:sldMk cId="0" sldId="287"/>
            <ac:grpSpMk id="16" creationId="{7B0C730B-898F-D885-D021-E92CBBFB9628}"/>
          </ac:grpSpMkLst>
        </pc:grpChg>
        <pc:picChg chg="add mod topLvl">
          <ac:chgData name="신 주용" userId="ce306e5e72bceba6" providerId="LiveId" clId="{5AE258C0-518C-4705-AB44-7E5DF30BDFA0}" dt="2022-10-03T06:06:03.371" v="2671" actId="165"/>
          <ac:picMkLst>
            <pc:docMk/>
            <pc:sldMk cId="0" sldId="287"/>
            <ac:picMk id="5" creationId="{677481E1-6F50-C914-9252-E267D0848FB2}"/>
          </ac:picMkLst>
        </pc:picChg>
        <pc:picChg chg="add del mod">
          <ac:chgData name="신 주용" userId="ce306e5e72bceba6" providerId="LiveId" clId="{5AE258C0-518C-4705-AB44-7E5DF30BDFA0}" dt="2022-10-03T05:16:34.846" v="242" actId="478"/>
          <ac:picMkLst>
            <pc:docMk/>
            <pc:sldMk cId="0" sldId="287"/>
            <ac:picMk id="7" creationId="{54B117B2-85FD-79C0-E1DA-724D3073DFD4}"/>
          </ac:picMkLst>
        </pc:picChg>
        <pc:picChg chg="del">
          <ac:chgData name="신 주용" userId="ce306e5e72bceba6" providerId="LiveId" clId="{5AE258C0-518C-4705-AB44-7E5DF30BDFA0}" dt="2022-10-03T05:13:54.487" v="136" actId="478"/>
          <ac:picMkLst>
            <pc:docMk/>
            <pc:sldMk cId="0" sldId="287"/>
            <ac:picMk id="11" creationId="{EA5EB47B-2519-4332-DF56-AE2CCEFFC068}"/>
          </ac:picMkLst>
        </pc:picChg>
        <pc:picChg chg="del">
          <ac:chgData name="신 주용" userId="ce306e5e72bceba6" providerId="LiveId" clId="{5AE258C0-518C-4705-AB44-7E5DF30BDFA0}" dt="2022-10-03T05:13:54.487" v="136" actId="478"/>
          <ac:picMkLst>
            <pc:docMk/>
            <pc:sldMk cId="0" sldId="287"/>
            <ac:picMk id="14" creationId="{92D9A7C7-7E56-9DC6-71B9-112BC432BFDA}"/>
          </ac:picMkLst>
        </pc:picChg>
      </pc:sldChg>
      <pc:sldChg chg="addSp delSp modSp add mod">
        <pc:chgData name="신 주용" userId="ce306e5e72bceba6" providerId="LiveId" clId="{5AE258C0-518C-4705-AB44-7E5DF30BDFA0}" dt="2022-10-03T06:40:06.656" v="4594" actId="20577"/>
        <pc:sldMkLst>
          <pc:docMk/>
          <pc:sldMk cId="2270807612" sldId="288"/>
        </pc:sldMkLst>
        <pc:spChg chg="mod">
          <ac:chgData name="신 주용" userId="ce306e5e72bceba6" providerId="LiveId" clId="{5AE258C0-518C-4705-AB44-7E5DF30BDFA0}" dt="2022-10-03T06:09:20.704" v="3001" actId="1035"/>
          <ac:spMkLst>
            <pc:docMk/>
            <pc:sldMk cId="2270807612" sldId="288"/>
            <ac:spMk id="2" creationId="{00000000-0000-0000-0000-000000000000}"/>
          </ac:spMkLst>
        </pc:spChg>
        <pc:spChg chg="add mod">
          <ac:chgData name="신 주용" userId="ce306e5e72bceba6" providerId="LiveId" clId="{5AE258C0-518C-4705-AB44-7E5DF30BDFA0}" dt="2022-10-03T06:09:25.894" v="3003" actId="1036"/>
          <ac:spMkLst>
            <pc:docMk/>
            <pc:sldMk cId="2270807612" sldId="288"/>
            <ac:spMk id="4" creationId="{B46902DE-1ACD-0A66-F119-6552613C7AA3}"/>
          </ac:spMkLst>
        </pc:spChg>
        <pc:spChg chg="add mod">
          <ac:chgData name="신 주용" userId="ce306e5e72bceba6" providerId="LiveId" clId="{5AE258C0-518C-4705-AB44-7E5DF30BDFA0}" dt="2022-10-03T05:47:38.366" v="2559" actId="14100"/>
          <ac:spMkLst>
            <pc:docMk/>
            <pc:sldMk cId="2270807612" sldId="288"/>
            <ac:spMk id="6" creationId="{94CB7ED4-488A-684E-F161-90AE7291EBC9}"/>
          </ac:spMkLst>
        </pc:spChg>
        <pc:spChg chg="mod">
          <ac:chgData name="신 주용" userId="ce306e5e72bceba6" providerId="LiveId" clId="{5AE258C0-518C-4705-AB44-7E5DF30BDFA0}" dt="2022-10-03T06:13:52.422" v="3538" actId="20577"/>
          <ac:spMkLst>
            <pc:docMk/>
            <pc:sldMk cId="2270807612" sldId="288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3T06:40:06.656" v="4594" actId="20577"/>
          <ac:spMkLst>
            <pc:docMk/>
            <pc:sldMk cId="2270807612" sldId="288"/>
            <ac:spMk id="9" creationId="{00000000-0000-0000-0000-000000000000}"/>
          </ac:spMkLst>
        </pc:spChg>
        <pc:spChg chg="add del mod">
          <ac:chgData name="신 주용" userId="ce306e5e72bceba6" providerId="LiveId" clId="{5AE258C0-518C-4705-AB44-7E5DF30BDFA0}" dt="2022-10-03T05:52:36.445" v="2610"/>
          <ac:spMkLst>
            <pc:docMk/>
            <pc:sldMk cId="2270807612" sldId="288"/>
            <ac:spMk id="11" creationId="{5AB681A5-5E39-6C5D-5F8D-271756322177}"/>
          </ac:spMkLst>
        </pc:spChg>
        <pc:spChg chg="del">
          <ac:chgData name="신 주용" userId="ce306e5e72bceba6" providerId="LiveId" clId="{5AE258C0-518C-4705-AB44-7E5DF30BDFA0}" dt="2022-10-03T05:37:29.927" v="1559" actId="478"/>
          <ac:spMkLst>
            <pc:docMk/>
            <pc:sldMk cId="2270807612" sldId="288"/>
            <ac:spMk id="17" creationId="{35D52DAA-FAFC-1BB1-C88F-C695A0C14E64}"/>
          </ac:spMkLst>
        </pc:spChg>
        <pc:grpChg chg="add mod">
          <ac:chgData name="신 주용" userId="ce306e5e72bceba6" providerId="LiveId" clId="{5AE258C0-518C-4705-AB44-7E5DF30BDFA0}" dt="2022-10-03T06:09:22.695" v="3002" actId="1035"/>
          <ac:grpSpMkLst>
            <pc:docMk/>
            <pc:sldMk cId="2270807612" sldId="288"/>
            <ac:grpSpMk id="10" creationId="{D44CB476-D26E-83BC-6AF4-CB9DDC5EB792}"/>
          </ac:grpSpMkLst>
        </pc:grpChg>
        <pc:picChg chg="del">
          <ac:chgData name="신 주용" userId="ce306e5e72bceba6" providerId="LiveId" clId="{5AE258C0-518C-4705-AB44-7E5DF30BDFA0}" dt="2022-10-03T05:16:32.405" v="241" actId="478"/>
          <ac:picMkLst>
            <pc:docMk/>
            <pc:sldMk cId="2270807612" sldId="288"/>
            <ac:picMk id="5" creationId="{677481E1-6F50-C914-9252-E267D0848FB2}"/>
          </ac:picMkLst>
        </pc:picChg>
        <pc:picChg chg="mod">
          <ac:chgData name="신 주용" userId="ce306e5e72bceba6" providerId="LiveId" clId="{5AE258C0-518C-4705-AB44-7E5DF30BDFA0}" dt="2022-10-03T05:47:33.831" v="2558" actId="164"/>
          <ac:picMkLst>
            <pc:docMk/>
            <pc:sldMk cId="2270807612" sldId="288"/>
            <ac:picMk id="7" creationId="{54B117B2-85FD-79C0-E1DA-724D3073DFD4}"/>
          </ac:picMkLst>
        </pc:pic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579491401" sldId="288"/>
        </pc:sldMkLst>
      </pc:sldChg>
      <pc:sldChg chg="addSp delSp modSp add mod">
        <pc:chgData name="신 주용" userId="ce306e5e72bceba6" providerId="LiveId" clId="{5AE258C0-518C-4705-AB44-7E5DF30BDFA0}" dt="2022-10-04T14:38:47.030" v="6196"/>
        <pc:sldMkLst>
          <pc:docMk/>
          <pc:sldMk cId="3310267400" sldId="289"/>
        </pc:sldMkLst>
        <pc:spChg chg="add mod">
          <ac:chgData name="신 주용" userId="ce306e5e72bceba6" providerId="LiveId" clId="{5AE258C0-518C-4705-AB44-7E5DF30BDFA0}" dt="2022-10-04T14:38:47.030" v="6196"/>
          <ac:spMkLst>
            <pc:docMk/>
            <pc:sldMk cId="3310267400" sldId="289"/>
            <ac:spMk id="5" creationId="{F258E708-19E2-EBC5-40F4-26D22B384834}"/>
          </ac:spMkLst>
        </pc:spChg>
        <pc:spChg chg="mod">
          <ac:chgData name="신 주용" userId="ce306e5e72bceba6" providerId="LiveId" clId="{5AE258C0-518C-4705-AB44-7E5DF30BDFA0}" dt="2022-10-03T06:40:11.038" v="4596" actId="20577"/>
          <ac:spMkLst>
            <pc:docMk/>
            <pc:sldMk cId="3310267400" sldId="289"/>
            <ac:spMk id="9" creationId="{00000000-0000-0000-0000-000000000000}"/>
          </ac:spMkLst>
        </pc:spChg>
        <pc:spChg chg="del">
          <ac:chgData name="신 주용" userId="ce306e5e72bceba6" providerId="LiveId" clId="{5AE258C0-518C-4705-AB44-7E5DF30BDFA0}" dt="2022-10-03T05:19:53.049" v="505" actId="478"/>
          <ac:spMkLst>
            <pc:docMk/>
            <pc:sldMk cId="3310267400" sldId="289"/>
            <ac:spMk id="17" creationId="{35D52DAA-FAFC-1BB1-C88F-C695A0C14E64}"/>
          </ac:spMkLst>
        </pc:spChg>
        <pc:spChg chg="add mod">
          <ac:chgData name="신 주용" userId="ce306e5e72bceba6" providerId="LiveId" clId="{5AE258C0-518C-4705-AB44-7E5DF30BDFA0}" dt="2022-10-03T06:06:57.008" v="2680" actId="1076"/>
          <ac:spMkLst>
            <pc:docMk/>
            <pc:sldMk cId="3310267400" sldId="289"/>
            <ac:spMk id="29" creationId="{DE7C3824-5CAE-D9C7-0796-611F481DB71F}"/>
          </ac:spMkLst>
        </pc:spChg>
        <pc:spChg chg="add mod">
          <ac:chgData name="신 주용" userId="ce306e5e72bceba6" providerId="LiveId" clId="{5AE258C0-518C-4705-AB44-7E5DF30BDFA0}" dt="2022-10-03T06:09:34.713" v="3004" actId="1076"/>
          <ac:spMkLst>
            <pc:docMk/>
            <pc:sldMk cId="3310267400" sldId="289"/>
            <ac:spMk id="32" creationId="{41C44594-944E-4017-75F0-7ACDD58E3803}"/>
          </ac:spMkLst>
        </pc:spChg>
        <pc:picChg chg="add mod">
          <ac:chgData name="신 주용" userId="ce306e5e72bceba6" providerId="LiveId" clId="{5AE258C0-518C-4705-AB44-7E5DF30BDFA0}" dt="2022-10-03T05:51:21.076" v="2598" actId="1038"/>
          <ac:picMkLst>
            <pc:docMk/>
            <pc:sldMk cId="3310267400" sldId="289"/>
            <ac:picMk id="4" creationId="{23452543-DB78-B1EB-32E5-70F97C34C0D4}"/>
          </ac:picMkLst>
        </pc:picChg>
        <pc:picChg chg="mod">
          <ac:chgData name="신 주용" userId="ce306e5e72bceba6" providerId="LiveId" clId="{5AE258C0-518C-4705-AB44-7E5DF30BDFA0}" dt="2022-10-03T05:51:21.076" v="2598" actId="1038"/>
          <ac:picMkLst>
            <pc:docMk/>
            <pc:sldMk cId="3310267400" sldId="289"/>
            <ac:picMk id="7" creationId="{54B117B2-85FD-79C0-E1DA-724D3073DFD4}"/>
          </ac:picMkLst>
        </pc:picChg>
        <pc:picChg chg="add mod">
          <ac:chgData name="신 주용" userId="ce306e5e72bceba6" providerId="LiveId" clId="{5AE258C0-518C-4705-AB44-7E5DF30BDFA0}" dt="2022-10-03T05:52:49.324" v="2631" actId="1076"/>
          <ac:picMkLst>
            <pc:docMk/>
            <pc:sldMk cId="3310267400" sldId="289"/>
            <ac:picMk id="15" creationId="{6BC14B6C-ED1C-2B93-27B2-B206E2D55612}"/>
          </ac:picMkLst>
        </pc:picChg>
        <pc:picChg chg="add mod">
          <ac:chgData name="신 주용" userId="ce306e5e72bceba6" providerId="LiveId" clId="{5AE258C0-518C-4705-AB44-7E5DF30BDFA0}" dt="2022-10-03T05:51:21.076" v="2598" actId="1038"/>
          <ac:picMkLst>
            <pc:docMk/>
            <pc:sldMk cId="3310267400" sldId="289"/>
            <ac:picMk id="18" creationId="{2271122D-BCD9-025F-970E-BB06806B6AEC}"/>
          </ac:picMkLst>
        </pc:picChg>
        <pc:cxnChg chg="add del mod">
          <ac:chgData name="신 주용" userId="ce306e5e72bceba6" providerId="LiveId" clId="{5AE258C0-518C-4705-AB44-7E5DF30BDFA0}" dt="2022-10-03T05:49:12.964" v="2570" actId="478"/>
          <ac:cxnSpMkLst>
            <pc:docMk/>
            <pc:sldMk cId="3310267400" sldId="289"/>
            <ac:cxnSpMk id="6" creationId="{022E7327-44A5-B43C-C844-D41EFD9483C6}"/>
          </ac:cxnSpMkLst>
        </pc:cxnChg>
        <pc:cxnChg chg="add del mod">
          <ac:chgData name="신 주용" userId="ce306e5e72bceba6" providerId="LiveId" clId="{5AE258C0-518C-4705-AB44-7E5DF30BDFA0}" dt="2022-10-03T05:49:12.964" v="2570" actId="478"/>
          <ac:cxnSpMkLst>
            <pc:docMk/>
            <pc:sldMk cId="3310267400" sldId="289"/>
            <ac:cxnSpMk id="13" creationId="{2CF77D8F-80DA-E982-BA38-593F12206A1D}"/>
          </ac:cxnSpMkLst>
        </pc:cxnChg>
        <pc:cxnChg chg="add mod">
          <ac:chgData name="신 주용" userId="ce306e5e72bceba6" providerId="LiveId" clId="{5AE258C0-518C-4705-AB44-7E5DF30BDFA0}" dt="2022-10-03T05:51:21.076" v="2598" actId="1038"/>
          <ac:cxnSpMkLst>
            <pc:docMk/>
            <pc:sldMk cId="3310267400" sldId="289"/>
            <ac:cxnSpMk id="20" creationId="{F77E0217-FE2B-F461-8C8B-41491E188EBE}"/>
          </ac:cxnSpMkLst>
        </pc:cxnChg>
        <pc:cxnChg chg="add mod">
          <ac:chgData name="신 주용" userId="ce306e5e72bceba6" providerId="LiveId" clId="{5AE258C0-518C-4705-AB44-7E5DF30BDFA0}" dt="2022-10-03T05:51:21.076" v="2598" actId="1038"/>
          <ac:cxnSpMkLst>
            <pc:docMk/>
            <pc:sldMk cId="3310267400" sldId="289"/>
            <ac:cxnSpMk id="22" creationId="{F65984F3-F95B-6FBC-FCAE-5891F8B8EF8C}"/>
          </ac:cxnSpMkLst>
        </pc:cxnChg>
        <pc:cxnChg chg="add mod">
          <ac:chgData name="신 주용" userId="ce306e5e72bceba6" providerId="LiveId" clId="{5AE258C0-518C-4705-AB44-7E5DF30BDFA0}" dt="2022-10-03T05:53:00.457" v="2632" actId="14100"/>
          <ac:cxnSpMkLst>
            <pc:docMk/>
            <pc:sldMk cId="3310267400" sldId="289"/>
            <ac:cxnSpMk id="24" creationId="{5A5BCB47-ADA4-9A82-3698-A3F59F086CBA}"/>
          </ac:cxnSpMkLst>
        </pc:cxnChg>
        <pc:cxnChg chg="add del">
          <ac:chgData name="신 주용" userId="ce306e5e72bceba6" providerId="LiveId" clId="{5AE258C0-518C-4705-AB44-7E5DF30BDFA0}" dt="2022-10-03T05:52:07.993" v="2602" actId="478"/>
          <ac:cxnSpMkLst>
            <pc:docMk/>
            <pc:sldMk cId="3310267400" sldId="289"/>
            <ac:cxnSpMk id="26" creationId="{12EB36DD-1488-4592-D28B-E903F9D07C8F}"/>
          </ac:cxnSpMkLst>
        </pc:cxnChg>
        <pc:cxnChg chg="add mod">
          <ac:chgData name="신 주용" userId="ce306e5e72bceba6" providerId="LiveId" clId="{5AE258C0-518C-4705-AB44-7E5DF30BDFA0}" dt="2022-10-03T05:53:05.570" v="2633" actId="14100"/>
          <ac:cxnSpMkLst>
            <pc:docMk/>
            <pc:sldMk cId="3310267400" sldId="289"/>
            <ac:cxnSpMk id="28" creationId="{DA12F74D-460A-1A5F-223B-EF03853D1F15}"/>
          </ac:cxnSpMkLst>
        </pc:cxnChg>
      </pc:sldChg>
      <pc:sldChg chg="addSp delSp modSp add del mod ord">
        <pc:chgData name="신 주용" userId="ce306e5e72bceba6" providerId="LiveId" clId="{5AE258C0-518C-4705-AB44-7E5DF30BDFA0}" dt="2022-10-03T06:18:34.476" v="3744" actId="47"/>
        <pc:sldMkLst>
          <pc:docMk/>
          <pc:sldMk cId="1574661180" sldId="290"/>
        </pc:sldMkLst>
        <pc:spChg chg="mod">
          <ac:chgData name="신 주용" userId="ce306e5e72bceba6" providerId="LiveId" clId="{5AE258C0-518C-4705-AB44-7E5DF30BDFA0}" dt="2022-10-03T06:13:57.346" v="3539" actId="20577"/>
          <ac:spMkLst>
            <pc:docMk/>
            <pc:sldMk cId="1574661180" sldId="290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3T06:13:12" v="3532" actId="1036"/>
          <ac:spMkLst>
            <pc:docMk/>
            <pc:sldMk cId="1574661180" sldId="290"/>
            <ac:spMk id="17" creationId="{35D52DAA-FAFC-1BB1-C88F-C695A0C14E64}"/>
          </ac:spMkLst>
        </pc:spChg>
        <pc:grpChg chg="del">
          <ac:chgData name="신 주용" userId="ce306e5e72bceba6" providerId="LiveId" clId="{5AE258C0-518C-4705-AB44-7E5DF30BDFA0}" dt="2022-10-03T05:53:54.404" v="2644" actId="478"/>
          <ac:grpSpMkLst>
            <pc:docMk/>
            <pc:sldMk cId="1574661180" sldId="290"/>
            <ac:grpSpMk id="16" creationId="{7B0C730B-898F-D885-D021-E92CBBFB9628}"/>
          </ac:grpSpMkLst>
        </pc:grpChg>
        <pc:picChg chg="add mod">
          <ac:chgData name="신 주용" userId="ce306e5e72bceba6" providerId="LiveId" clId="{5AE258C0-518C-4705-AB44-7E5DF30BDFA0}" dt="2022-10-03T06:11:50.049" v="3377" actId="1035"/>
          <ac:picMkLst>
            <pc:docMk/>
            <pc:sldMk cId="1574661180" sldId="290"/>
            <ac:picMk id="6" creationId="{41DE0EC8-D1E3-841D-6441-9E91772F33BE}"/>
          </ac:picMkLst>
        </pc:picChg>
      </pc:sldChg>
      <pc:sldChg chg="addSp delSp modSp add del mod">
        <pc:chgData name="신 주용" userId="ce306e5e72bceba6" providerId="LiveId" clId="{5AE258C0-518C-4705-AB44-7E5DF30BDFA0}" dt="2022-10-03T07:14:26.194" v="4617" actId="1076"/>
        <pc:sldMkLst>
          <pc:docMk/>
          <pc:sldMk cId="2311425158" sldId="291"/>
        </pc:sldMkLst>
        <pc:spChg chg="add mod ord">
          <ac:chgData name="신 주용" userId="ce306e5e72bceba6" providerId="LiveId" clId="{5AE258C0-518C-4705-AB44-7E5DF30BDFA0}" dt="2022-10-03T07:14:26.194" v="4617" actId="1076"/>
          <ac:spMkLst>
            <pc:docMk/>
            <pc:sldMk cId="2311425158" sldId="291"/>
            <ac:spMk id="4" creationId="{2D58BD5E-9553-F25B-A0DC-FF76D1E9E92A}"/>
          </ac:spMkLst>
        </pc:spChg>
        <pc:spChg chg="mod">
          <ac:chgData name="신 주용" userId="ce306e5e72bceba6" providerId="LiveId" clId="{5AE258C0-518C-4705-AB44-7E5DF30BDFA0}" dt="2022-10-03T06:40:14.895" v="4598" actId="20577"/>
          <ac:spMkLst>
            <pc:docMk/>
            <pc:sldMk cId="2311425158" sldId="291"/>
            <ac:spMk id="9" creationId="{00000000-0000-0000-0000-000000000000}"/>
          </ac:spMkLst>
        </pc:spChg>
        <pc:spChg chg="mod">
          <ac:chgData name="신 주용" userId="ce306e5e72bceba6" providerId="LiveId" clId="{5AE258C0-518C-4705-AB44-7E5DF30BDFA0}" dt="2022-10-03T06:24:24.175" v="4405" actId="1035"/>
          <ac:spMkLst>
            <pc:docMk/>
            <pc:sldMk cId="2311425158" sldId="291"/>
            <ac:spMk id="17" creationId="{35D52DAA-FAFC-1BB1-C88F-C695A0C14E64}"/>
          </ac:spMkLst>
        </pc:spChg>
        <pc:picChg chg="del mod">
          <ac:chgData name="신 주용" userId="ce306e5e72bceba6" providerId="LiveId" clId="{5AE258C0-518C-4705-AB44-7E5DF30BDFA0}" dt="2022-10-03T07:14:12.187" v="4613" actId="478"/>
          <ac:picMkLst>
            <pc:docMk/>
            <pc:sldMk cId="2311425158" sldId="291"/>
            <ac:picMk id="6" creationId="{41DE0EC8-D1E3-841D-6441-9E91772F33BE}"/>
          </ac:picMkLst>
        </pc:picChg>
        <pc:picChg chg="add mod">
          <ac:chgData name="신 주용" userId="ce306e5e72bceba6" providerId="LiveId" clId="{5AE258C0-518C-4705-AB44-7E5DF30BDFA0}" dt="2022-10-03T07:14:26.194" v="4617" actId="1076"/>
          <ac:picMkLst>
            <pc:docMk/>
            <pc:sldMk cId="2311425158" sldId="291"/>
            <ac:picMk id="7" creationId="{1858A792-DDBB-C296-D0BC-E6BDF7308DAF}"/>
          </ac:picMkLst>
        </pc:pic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451979313" sldId="291"/>
        </pc:sldMkLst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046519379" sldId="292"/>
        </pc:sldMkLst>
      </pc:sldChg>
      <pc:sldChg chg="addSp delSp modSp add mod">
        <pc:chgData name="신 주용" userId="ce306e5e72bceba6" providerId="LiveId" clId="{5AE258C0-518C-4705-AB44-7E5DF30BDFA0}" dt="2022-10-03T06:40:20.865" v="4600" actId="20577"/>
        <pc:sldMkLst>
          <pc:docMk/>
          <pc:sldMk cId="3869293975" sldId="292"/>
        </pc:sldMkLst>
        <pc:spChg chg="del">
          <ac:chgData name="신 주용" userId="ce306e5e72bceba6" providerId="LiveId" clId="{5AE258C0-518C-4705-AB44-7E5DF30BDFA0}" dt="2022-10-03T06:18:48.164" v="3763" actId="478"/>
          <ac:spMkLst>
            <pc:docMk/>
            <pc:sldMk cId="3869293975" sldId="292"/>
            <ac:spMk id="4" creationId="{2D58BD5E-9553-F25B-A0DC-FF76D1E9E92A}"/>
          </ac:spMkLst>
        </pc:spChg>
        <pc:spChg chg="mod">
          <ac:chgData name="신 주용" userId="ce306e5e72bceba6" providerId="LiveId" clId="{5AE258C0-518C-4705-AB44-7E5DF30BDFA0}" dt="2022-10-03T06:18:47.114" v="3762"/>
          <ac:spMkLst>
            <pc:docMk/>
            <pc:sldMk cId="3869293975" sldId="292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3T06:40:20.865" v="4600" actId="20577"/>
          <ac:spMkLst>
            <pc:docMk/>
            <pc:sldMk cId="3869293975" sldId="292"/>
            <ac:spMk id="9" creationId="{00000000-0000-0000-0000-000000000000}"/>
          </ac:spMkLst>
        </pc:spChg>
        <pc:spChg chg="mod">
          <ac:chgData name="신 주용" userId="ce306e5e72bceba6" providerId="LiveId" clId="{5AE258C0-518C-4705-AB44-7E5DF30BDFA0}" dt="2022-10-03T06:38:02.499" v="4592"/>
          <ac:spMkLst>
            <pc:docMk/>
            <pc:sldMk cId="3869293975" sldId="292"/>
            <ac:spMk id="17" creationId="{35D52DAA-FAFC-1BB1-C88F-C695A0C14E64}"/>
          </ac:spMkLst>
        </pc:spChg>
        <pc:picChg chg="del">
          <ac:chgData name="신 주용" userId="ce306e5e72bceba6" providerId="LiveId" clId="{5AE258C0-518C-4705-AB44-7E5DF30BDFA0}" dt="2022-10-03T06:18:48.164" v="3763" actId="478"/>
          <ac:picMkLst>
            <pc:docMk/>
            <pc:sldMk cId="3869293975" sldId="292"/>
            <ac:picMk id="6" creationId="{41DE0EC8-D1E3-841D-6441-9E91772F33BE}"/>
          </ac:picMkLst>
        </pc:picChg>
        <pc:picChg chg="add del mod">
          <ac:chgData name="신 주용" userId="ce306e5e72bceba6" providerId="LiveId" clId="{5AE258C0-518C-4705-AB44-7E5DF30BDFA0}" dt="2022-10-03T06:19:07.431" v="3769" actId="478"/>
          <ac:picMkLst>
            <pc:docMk/>
            <pc:sldMk cId="3869293975" sldId="292"/>
            <ac:picMk id="7" creationId="{11E48378-7D74-6AF7-B394-933DE90C8229}"/>
          </ac:picMkLst>
        </pc:picChg>
        <pc:picChg chg="add mod modCrop">
          <ac:chgData name="신 주용" userId="ce306e5e72bceba6" providerId="LiveId" clId="{5AE258C0-518C-4705-AB44-7E5DF30BDFA0}" dt="2022-10-03T06:24:17.604" v="4402" actId="1035"/>
          <ac:picMkLst>
            <pc:docMk/>
            <pc:sldMk cId="3869293975" sldId="292"/>
            <ac:picMk id="11" creationId="{18B64555-DD17-6F9B-6BB3-7DD0279FD7CB}"/>
          </ac:picMkLst>
        </pc:picChg>
      </pc:sldChg>
      <pc:sldChg chg="modSp add mod ord">
        <pc:chgData name="신 주용" userId="ce306e5e72bceba6" providerId="LiveId" clId="{5AE258C0-518C-4705-AB44-7E5DF30BDFA0}" dt="2022-10-03T06:25:06.632" v="4417" actId="207"/>
        <pc:sldMkLst>
          <pc:docMk/>
          <pc:sldMk cId="3871775964" sldId="293"/>
        </pc:sldMkLst>
        <pc:spChg chg="mod">
          <ac:chgData name="신 주용" userId="ce306e5e72bceba6" providerId="LiveId" clId="{5AE258C0-518C-4705-AB44-7E5DF30BDFA0}" dt="2022-10-03T06:25:06.632" v="4417" actId="207"/>
          <ac:spMkLst>
            <pc:docMk/>
            <pc:sldMk cId="3871775964" sldId="293"/>
            <ac:spMk id="3" creationId="{DC4A6CD8-4031-7F21-C831-51259C5F7371}"/>
          </ac:spMkLst>
        </pc:sp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729144632" sldId="294"/>
        </pc:sldMkLst>
      </pc:sldChg>
      <pc:sldChg chg="addSp delSp modSp add mod">
        <pc:chgData name="신 주용" userId="ce306e5e72bceba6" providerId="LiveId" clId="{5AE258C0-518C-4705-AB44-7E5DF30BDFA0}" dt="2022-10-04T14:38:45.204" v="6195"/>
        <pc:sldMkLst>
          <pc:docMk/>
          <pc:sldMk cId="3707777186" sldId="294"/>
        </pc:sldMkLst>
        <pc:spChg chg="mod">
          <ac:chgData name="신 주용" userId="ce306e5e72bceba6" providerId="LiveId" clId="{5AE258C0-518C-4705-AB44-7E5DF30BDFA0}" dt="2022-10-03T06:33:00.682" v="4469" actId="20577"/>
          <ac:spMkLst>
            <pc:docMk/>
            <pc:sldMk cId="3707777186" sldId="294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3T06:40:23.404" v="4602" actId="20577"/>
          <ac:spMkLst>
            <pc:docMk/>
            <pc:sldMk cId="3707777186" sldId="294"/>
            <ac:spMk id="9" creationId="{00000000-0000-0000-0000-000000000000}"/>
          </ac:spMkLst>
        </pc:spChg>
        <pc:spChg chg="del mod">
          <ac:chgData name="신 주용" userId="ce306e5e72bceba6" providerId="LiveId" clId="{5AE258C0-518C-4705-AB44-7E5DF30BDFA0}" dt="2022-10-03T06:36:08.426" v="4578" actId="478"/>
          <ac:spMkLst>
            <pc:docMk/>
            <pc:sldMk cId="3707777186" sldId="294"/>
            <ac:spMk id="17" creationId="{35D52DAA-FAFC-1BB1-C88F-C695A0C14E64}"/>
          </ac:spMkLst>
        </pc:spChg>
        <pc:spChg chg="add mod">
          <ac:chgData name="신 주용" userId="ce306e5e72bceba6" providerId="LiveId" clId="{5AE258C0-518C-4705-AB44-7E5DF30BDFA0}" dt="2022-10-04T14:38:45.204" v="6195"/>
          <ac:spMkLst>
            <pc:docMk/>
            <pc:sldMk cId="3707777186" sldId="294"/>
            <ac:spMk id="19" creationId="{A56C924F-BAED-5D41-5840-0D9C29B6F3C0}"/>
          </ac:spMkLst>
        </pc:spChg>
        <pc:spChg chg="add mod topLvl">
          <ac:chgData name="신 주용" userId="ce306e5e72bceba6" providerId="LiveId" clId="{5AE258C0-518C-4705-AB44-7E5DF30BDFA0}" dt="2022-10-03T07:15:25.587" v="4641" actId="164"/>
          <ac:spMkLst>
            <pc:docMk/>
            <pc:sldMk cId="3707777186" sldId="294"/>
            <ac:spMk id="24" creationId="{D1AD5A40-F64A-7280-30A5-0C9B8EB0599D}"/>
          </ac:spMkLst>
        </pc:spChg>
        <pc:spChg chg="add mod topLvl">
          <ac:chgData name="신 주용" userId="ce306e5e72bceba6" providerId="LiveId" clId="{5AE258C0-518C-4705-AB44-7E5DF30BDFA0}" dt="2022-10-03T07:15:25.587" v="4641" actId="164"/>
          <ac:spMkLst>
            <pc:docMk/>
            <pc:sldMk cId="3707777186" sldId="294"/>
            <ac:spMk id="25" creationId="{66AA14C8-180D-593D-96FF-FE903F3CCF71}"/>
          </ac:spMkLst>
        </pc:spChg>
        <pc:spChg chg="add mod topLvl">
          <ac:chgData name="신 주용" userId="ce306e5e72bceba6" providerId="LiveId" clId="{5AE258C0-518C-4705-AB44-7E5DF30BDFA0}" dt="2022-10-03T07:15:25.587" v="4641" actId="164"/>
          <ac:spMkLst>
            <pc:docMk/>
            <pc:sldMk cId="3707777186" sldId="294"/>
            <ac:spMk id="26" creationId="{CF2AC012-8E5A-295A-27CD-4CE19D96E1A7}"/>
          </ac:spMkLst>
        </pc:spChg>
        <pc:grpChg chg="add mod">
          <ac:chgData name="신 주용" userId="ce306e5e72bceba6" providerId="LiveId" clId="{5AE258C0-518C-4705-AB44-7E5DF30BDFA0}" dt="2022-10-03T07:15:27.492" v="4643" actId="1035"/>
          <ac:grpSpMkLst>
            <pc:docMk/>
            <pc:sldMk cId="3707777186" sldId="294"/>
            <ac:grpSpMk id="17" creationId="{088C6EA5-5E4F-55CD-E0BE-D5E17BB8E628}"/>
          </ac:grpSpMkLst>
        </pc:grpChg>
        <pc:grpChg chg="add del mod">
          <ac:chgData name="신 주용" userId="ce306e5e72bceba6" providerId="LiveId" clId="{5AE258C0-518C-4705-AB44-7E5DF30BDFA0}" dt="2022-10-03T07:14:53.472" v="4626" actId="165"/>
          <ac:grpSpMkLst>
            <pc:docMk/>
            <pc:sldMk cId="3707777186" sldId="294"/>
            <ac:grpSpMk id="27" creationId="{CE0DB300-F5C4-C218-BC45-84F6CC53B04D}"/>
          </ac:grpSpMkLst>
        </pc:grpChg>
        <pc:picChg chg="add del mod topLvl">
          <ac:chgData name="신 주용" userId="ce306e5e72bceba6" providerId="LiveId" clId="{5AE258C0-518C-4705-AB44-7E5DF30BDFA0}" dt="2022-10-03T07:14:55.747" v="4627" actId="478"/>
          <ac:picMkLst>
            <pc:docMk/>
            <pc:sldMk cId="3707777186" sldId="294"/>
            <ac:picMk id="4" creationId="{348617A9-8A28-3868-E8B6-803A936BB21F}"/>
          </ac:picMkLst>
        </pc:picChg>
        <pc:picChg chg="add mod ord">
          <ac:chgData name="신 주용" userId="ce306e5e72bceba6" providerId="LiveId" clId="{5AE258C0-518C-4705-AB44-7E5DF30BDFA0}" dt="2022-10-03T07:15:25.587" v="4641" actId="164"/>
          <ac:picMkLst>
            <pc:docMk/>
            <pc:sldMk cId="3707777186" sldId="294"/>
            <ac:picMk id="6" creationId="{501D2A55-D228-E4E9-3EBF-59E6FBD04568}"/>
          </ac:picMkLst>
        </pc:picChg>
        <pc:picChg chg="mod topLvl">
          <ac:chgData name="신 주용" userId="ce306e5e72bceba6" providerId="LiveId" clId="{5AE258C0-518C-4705-AB44-7E5DF30BDFA0}" dt="2022-10-03T07:15:25.587" v="4641" actId="164"/>
          <ac:picMkLst>
            <pc:docMk/>
            <pc:sldMk cId="3707777186" sldId="294"/>
            <ac:picMk id="11" creationId="{18B64555-DD17-6F9B-6BB3-7DD0279FD7CB}"/>
          </ac:picMkLst>
        </pc:picChg>
        <pc:cxnChg chg="add del">
          <ac:chgData name="신 주용" userId="ce306e5e72bceba6" providerId="LiveId" clId="{5AE258C0-518C-4705-AB44-7E5DF30BDFA0}" dt="2022-10-03T06:25:50.485" v="4427" actId="11529"/>
          <ac:cxnSpMkLst>
            <pc:docMk/>
            <pc:sldMk cId="3707777186" sldId="294"/>
            <ac:cxnSpMk id="6" creationId="{147C6953-4ED0-A858-5152-6DEEE42CBD3F}"/>
          </ac:cxnSpMkLst>
        </pc:cxnChg>
        <pc:cxnChg chg="add mod topLvl">
          <ac:chgData name="신 주용" userId="ce306e5e72bceba6" providerId="LiveId" clId="{5AE258C0-518C-4705-AB44-7E5DF30BDFA0}" dt="2022-10-03T07:15:25.587" v="4641" actId="164"/>
          <ac:cxnSpMkLst>
            <pc:docMk/>
            <pc:sldMk cId="3707777186" sldId="294"/>
            <ac:cxnSpMk id="10" creationId="{52FF4537-FF31-2361-CC4C-A21C632E00B9}"/>
          </ac:cxnSpMkLst>
        </pc:cxnChg>
        <pc:cxnChg chg="add mod topLvl">
          <ac:chgData name="신 주용" userId="ce306e5e72bceba6" providerId="LiveId" clId="{5AE258C0-518C-4705-AB44-7E5DF30BDFA0}" dt="2022-10-03T07:15:25.587" v="4641" actId="164"/>
          <ac:cxnSpMkLst>
            <pc:docMk/>
            <pc:sldMk cId="3707777186" sldId="294"/>
            <ac:cxnSpMk id="15" creationId="{6F1483D3-532B-B14D-19D8-2F8EFE582032}"/>
          </ac:cxnSpMkLst>
        </pc:cxnChg>
        <pc:cxnChg chg="add mod topLvl">
          <ac:chgData name="신 주용" userId="ce306e5e72bceba6" providerId="LiveId" clId="{5AE258C0-518C-4705-AB44-7E5DF30BDFA0}" dt="2022-10-03T07:15:25.587" v="4641" actId="164"/>
          <ac:cxnSpMkLst>
            <pc:docMk/>
            <pc:sldMk cId="3707777186" sldId="294"/>
            <ac:cxnSpMk id="18" creationId="{DD23F4EF-6C2C-25B4-593C-07CB6D391B2A}"/>
          </ac:cxnSpMkLst>
        </pc:cxnChg>
        <pc:cxnChg chg="add mod topLvl">
          <ac:chgData name="신 주용" userId="ce306e5e72bceba6" providerId="LiveId" clId="{5AE258C0-518C-4705-AB44-7E5DF30BDFA0}" dt="2022-10-03T07:15:25.587" v="4641" actId="164"/>
          <ac:cxnSpMkLst>
            <pc:docMk/>
            <pc:sldMk cId="3707777186" sldId="294"/>
            <ac:cxnSpMk id="20" creationId="{DA8DF866-6AFA-2F4B-E462-148EE423AFCE}"/>
          </ac:cxnSpMkLst>
        </pc:cxn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54189946" sldId="295"/>
        </pc:sldMkLst>
      </pc:sldChg>
      <pc:sldChg chg="addSp delSp modSp add del mod ord">
        <pc:chgData name="신 주용" userId="ce306e5e72bceba6" providerId="LiveId" clId="{5AE258C0-518C-4705-AB44-7E5DF30BDFA0}" dt="2022-10-04T14:39:16.552" v="6200" actId="20577"/>
        <pc:sldMkLst>
          <pc:docMk/>
          <pc:sldMk cId="4000069558" sldId="295"/>
        </pc:sldMkLst>
        <pc:spChg chg="mod">
          <ac:chgData name="신 주용" userId="ce306e5e72bceba6" providerId="LiveId" clId="{5AE258C0-518C-4705-AB44-7E5DF30BDFA0}" dt="2022-10-04T14:03:42.431" v="4745" actId="20577"/>
          <ac:spMkLst>
            <pc:docMk/>
            <pc:sldMk cId="4000069558" sldId="295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4T14:39:16.552" v="6200" actId="20577"/>
          <ac:spMkLst>
            <pc:docMk/>
            <pc:sldMk cId="4000069558" sldId="295"/>
            <ac:spMk id="9" creationId="{00000000-0000-0000-0000-000000000000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14" creationId="{3C13CBE7-D6A0-3988-4CD4-F7C9587F5ACB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16" creationId="{4EDE47AF-8E5D-AEBB-BE93-536A7F7D6D84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19" creationId="{BBA87273-9B63-64B6-1E2A-13FA10884806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1" creationId="{E468393D-E999-9DB4-D33B-A74FEC7D1F80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2" creationId="{44951560-AAE1-CC22-11E5-4B1A40CCFCC2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3" creationId="{4C6B0F6F-94F9-5037-C45E-B0686871D195}"/>
          </ac:spMkLst>
        </pc:spChg>
        <pc:spChg chg="add del mod">
          <ac:chgData name="신 주용" userId="ce306e5e72bceba6" providerId="LiveId" clId="{5AE258C0-518C-4705-AB44-7E5DF30BDFA0}" dt="2022-10-04T14:27:43.112" v="5820" actId="478"/>
          <ac:spMkLst>
            <pc:docMk/>
            <pc:sldMk cId="4000069558" sldId="295"/>
            <ac:spMk id="27" creationId="{DBDC3997-05FD-FCD5-EE42-785F0F7F71F3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8" creationId="{2742FAA9-96E7-06ED-8815-1F9F53893735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9" creationId="{D55E4146-D69C-2D6D-C78C-935D88D6978B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0" creationId="{31DCE267-087C-60E2-316C-EC0DF942D484}"/>
          </ac:spMkLst>
        </pc:spChg>
        <pc:spChg chg="add del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3" creationId="{697A7B06-8062-7796-9B93-DA78B96AEBC3}"/>
          </ac:spMkLst>
        </pc:spChg>
        <pc:spChg chg="add del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4" creationId="{DEE125DD-8301-800C-6ADA-26D18BD6C759}"/>
          </ac:spMkLst>
        </pc:spChg>
        <pc:spChg chg="add del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5" creationId="{8DA2411F-E032-D6D7-B4F7-22B04760F2BF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6" creationId="{9EAA3F8B-FDDB-0E7B-439C-1FD9B3842289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8" creationId="{8F6A4ED8-6F58-6255-B7B3-7486F051B7F4}"/>
          </ac:spMkLst>
        </pc:spChg>
        <pc:grpChg chg="del">
          <ac:chgData name="신 주용" userId="ce306e5e72bceba6" providerId="LiveId" clId="{5AE258C0-518C-4705-AB44-7E5DF30BDFA0}" dt="2022-10-04T14:02:33.481" v="4645" actId="478"/>
          <ac:grpSpMkLst>
            <pc:docMk/>
            <pc:sldMk cId="4000069558" sldId="295"/>
            <ac:grpSpMk id="17" creationId="{088C6EA5-5E4F-55CD-E0BE-D5E17BB8E628}"/>
          </ac:grpSpMkLst>
        </pc:grpChg>
        <pc:picChg chg="add del mod">
          <ac:chgData name="신 주용" userId="ce306e5e72bceba6" providerId="LiveId" clId="{5AE258C0-518C-4705-AB44-7E5DF30BDFA0}" dt="2022-10-04T14:33:27.250" v="6147" actId="1036"/>
          <ac:picMkLst>
            <pc:docMk/>
            <pc:sldMk cId="4000069558" sldId="295"/>
            <ac:picMk id="5" creationId="{2AFFAAAA-402A-EED5-BF35-75EEEE714794}"/>
          </ac:picMkLst>
        </pc:picChg>
        <pc:picChg chg="add del mod modCrop">
          <ac:chgData name="신 주용" userId="ce306e5e72bceba6" providerId="LiveId" clId="{5AE258C0-518C-4705-AB44-7E5DF30BDFA0}" dt="2022-10-04T14:33:10.116" v="6144" actId="1037"/>
          <ac:picMkLst>
            <pc:docMk/>
            <pc:sldMk cId="4000069558" sldId="295"/>
            <ac:picMk id="13" creationId="{A7EDD692-7437-904B-EF45-6C4739585277}"/>
          </ac:picMkLst>
        </pc:picChg>
        <pc:picChg chg="add del mod">
          <ac:chgData name="신 주용" userId="ce306e5e72bceba6" providerId="LiveId" clId="{5AE258C0-518C-4705-AB44-7E5DF30BDFA0}" dt="2022-10-04T14:33:10.116" v="6144" actId="1037"/>
          <ac:picMkLst>
            <pc:docMk/>
            <pc:sldMk cId="4000069558" sldId="295"/>
            <ac:picMk id="32" creationId="{D677A6D7-FB63-751C-D44B-A0333D1296C2}"/>
          </ac:picMkLst>
        </pc:picChg>
      </pc:sldChg>
      <pc:sldChg chg="addSp delSp modSp add mod ord">
        <pc:chgData name="신 주용" userId="ce306e5e72bceba6" providerId="LiveId" clId="{5AE258C0-518C-4705-AB44-7E5DF30BDFA0}" dt="2022-10-04T14:43:47.010" v="6647" actId="20577"/>
        <pc:sldMkLst>
          <pc:docMk/>
          <pc:sldMk cId="386506116" sldId="296"/>
        </pc:sldMkLst>
        <pc:spChg chg="mod">
          <ac:chgData name="신 주용" userId="ce306e5e72bceba6" providerId="LiveId" clId="{5AE258C0-518C-4705-AB44-7E5DF30BDFA0}" dt="2022-10-04T14:39:13.588" v="6198" actId="20577"/>
          <ac:spMkLst>
            <pc:docMk/>
            <pc:sldMk cId="386506116" sldId="296"/>
            <ac:spMk id="9" creationId="{00000000-0000-0000-0000-000000000000}"/>
          </ac:spMkLst>
        </pc:spChg>
        <pc:spChg chg="add mod">
          <ac:chgData name="신 주용" userId="ce306e5e72bceba6" providerId="LiveId" clId="{5AE258C0-518C-4705-AB44-7E5DF30BDFA0}" dt="2022-10-04T14:43:47.010" v="6647" actId="20577"/>
          <ac:spMkLst>
            <pc:docMk/>
            <pc:sldMk cId="386506116" sldId="296"/>
            <ac:spMk id="11" creationId="{D138A6C9-9B44-AA8B-D9C1-564A0FE1B757}"/>
          </ac:spMkLst>
        </pc:spChg>
        <pc:picChg chg="del">
          <ac:chgData name="신 주용" userId="ce306e5e72bceba6" providerId="LiveId" clId="{5AE258C0-518C-4705-AB44-7E5DF30BDFA0}" dt="2022-10-04T14:19:58.671" v="4769" actId="478"/>
          <ac:picMkLst>
            <pc:docMk/>
            <pc:sldMk cId="386506116" sldId="296"/>
            <ac:picMk id="5" creationId="{2AFFAAAA-402A-EED5-BF35-75EEEE714794}"/>
          </ac:picMkLst>
        </pc:picChg>
        <pc:picChg chg="add mod">
          <ac:chgData name="신 주용" userId="ce306e5e72bceba6" providerId="LiveId" clId="{5AE258C0-518C-4705-AB44-7E5DF30BDFA0}" dt="2022-10-04T14:24:28.463" v="5485" actId="1076"/>
          <ac:picMkLst>
            <pc:docMk/>
            <pc:sldMk cId="386506116" sldId="296"/>
            <ac:picMk id="6" creationId="{17A34F89-4FD8-329B-2B88-05A9F26E7E94}"/>
          </ac:picMkLst>
        </pc:picChg>
        <pc:picChg chg="add mod">
          <ac:chgData name="신 주용" userId="ce306e5e72bceba6" providerId="LiveId" clId="{5AE258C0-518C-4705-AB44-7E5DF30BDFA0}" dt="2022-10-04T14:24:28.463" v="5485" actId="1076"/>
          <ac:picMkLst>
            <pc:docMk/>
            <pc:sldMk cId="386506116" sldId="296"/>
            <ac:picMk id="10" creationId="{73D41536-3FE2-B5B6-D40D-44CDDB7E547D}"/>
          </ac:picMkLst>
        </pc:picChg>
        <pc:picChg chg="del">
          <ac:chgData name="신 주용" userId="ce306e5e72bceba6" providerId="LiveId" clId="{5AE258C0-518C-4705-AB44-7E5DF30BDFA0}" dt="2022-10-04T14:19:58.671" v="4769" actId="478"/>
          <ac:picMkLst>
            <pc:docMk/>
            <pc:sldMk cId="386506116" sldId="296"/>
            <ac:picMk id="13" creationId="{A7EDD692-7437-904B-EF45-6C4739585277}"/>
          </ac:picMkLst>
        </pc:pic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495590915" sldId="296"/>
        </pc:sldMkLst>
      </pc:sldChg>
      <pc:sldChg chg="add del">
        <pc:chgData name="신 주용" userId="ce306e5e72bceba6" providerId="LiveId" clId="{5AE258C0-518C-4705-AB44-7E5DF30BDFA0}" dt="2022-10-04T14:19:54.829" v="4765" actId="2890"/>
        <pc:sldMkLst>
          <pc:docMk/>
          <pc:sldMk cId="1342995773" sldId="296"/>
        </pc:sldMkLst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3944684746" sldId="297"/>
        </pc:sldMkLst>
      </pc:sldChg>
      <pc:sldChg chg="addSp delSp modSp add mod">
        <pc:chgData name="신 주용" userId="ce306e5e72bceba6" providerId="LiveId" clId="{5AE258C0-518C-4705-AB44-7E5DF30BDFA0}" dt="2022-10-04T14:39:18.943" v="6202" actId="20577"/>
        <pc:sldMkLst>
          <pc:docMk/>
          <pc:sldMk cId="3969597897" sldId="297"/>
        </pc:sldMkLst>
        <pc:spChg chg="mod">
          <ac:chgData name="신 주용" userId="ce306e5e72bceba6" providerId="LiveId" clId="{5AE258C0-518C-4705-AB44-7E5DF30BDFA0}" dt="2022-10-04T14:39:18.943" v="6202" actId="20577"/>
          <ac:spMkLst>
            <pc:docMk/>
            <pc:sldMk cId="3969597897" sldId="297"/>
            <ac:spMk id="9" creationId="{00000000-0000-0000-0000-000000000000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14" creationId="{3C13CBE7-D6A0-3988-4CD4-F7C9587F5ACB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16" creationId="{4EDE47AF-8E5D-AEBB-BE93-536A7F7D6D84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19" creationId="{BBA87273-9B63-64B6-1E2A-13FA10884806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1" creationId="{E468393D-E999-9DB4-D33B-A74FEC7D1F80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2" creationId="{44951560-AAE1-CC22-11E5-4B1A40CCFCC2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3" creationId="{4C6B0F6F-94F9-5037-C45E-B0686871D195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8" creationId="{2742FAA9-96E7-06ED-8815-1F9F53893735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9" creationId="{D55E4146-D69C-2D6D-C78C-935D88D6978B}"/>
          </ac:spMkLst>
        </pc:spChg>
        <pc:spChg chg="add mod">
          <ac:chgData name="신 주용" userId="ce306e5e72bceba6" providerId="LiveId" clId="{5AE258C0-518C-4705-AB44-7E5DF30BDFA0}" dt="2022-10-04T14:38:41.930" v="6194" actId="1076"/>
          <ac:spMkLst>
            <pc:docMk/>
            <pc:sldMk cId="3969597897" sldId="297"/>
            <ac:spMk id="40" creationId="{BE3B9C08-97CD-3521-5EE0-36DA8A3588A0}"/>
          </ac:spMkLst>
        </pc:spChg>
        <pc:picChg chg="del">
          <ac:chgData name="신 주용" userId="ce306e5e72bceba6" providerId="LiveId" clId="{5AE258C0-518C-4705-AB44-7E5DF30BDFA0}" dt="2022-10-04T14:28:20.127" v="5907" actId="478"/>
          <ac:picMkLst>
            <pc:docMk/>
            <pc:sldMk cId="3969597897" sldId="297"/>
            <ac:picMk id="5" creationId="{2AFFAAAA-402A-EED5-BF35-75EEEE714794}"/>
          </ac:picMkLst>
        </pc:picChg>
        <pc:picChg chg="add del mod">
          <ac:chgData name="신 주용" userId="ce306e5e72bceba6" providerId="LiveId" clId="{5AE258C0-518C-4705-AB44-7E5DF30BDFA0}" dt="2022-10-04T14:29:04.303" v="5914" actId="478"/>
          <ac:picMkLst>
            <pc:docMk/>
            <pc:sldMk cId="3969597897" sldId="297"/>
            <ac:picMk id="6" creationId="{B55B59E5-FCA7-DEC7-12BE-35C6FF4E6358}"/>
          </ac:picMkLst>
        </pc:picChg>
        <pc:picChg chg="add del mod">
          <ac:chgData name="신 주용" userId="ce306e5e72bceba6" providerId="LiveId" clId="{5AE258C0-518C-4705-AB44-7E5DF30BDFA0}" dt="2022-10-04T14:29:13.379" v="5920" actId="21"/>
          <ac:picMkLst>
            <pc:docMk/>
            <pc:sldMk cId="3969597897" sldId="297"/>
            <ac:picMk id="10" creationId="{8E9AC066-B499-E117-840C-F1A7E06D29DC}"/>
          </ac:picMkLst>
        </pc:picChg>
        <pc:picChg chg="add mod">
          <ac:chgData name="신 주용" userId="ce306e5e72bceba6" providerId="LiveId" clId="{5AE258C0-518C-4705-AB44-7E5DF30BDFA0}" dt="2022-10-04T14:33:33.603" v="6148"/>
          <ac:picMkLst>
            <pc:docMk/>
            <pc:sldMk cId="3969597897" sldId="297"/>
            <ac:picMk id="11" creationId="{1C1C123E-3426-C6BF-E4AB-92FBF6DFA6E3}"/>
          </ac:picMkLst>
        </pc:picChg>
        <pc:picChg chg="del">
          <ac:chgData name="신 주용" userId="ce306e5e72bceba6" providerId="LiveId" clId="{5AE258C0-518C-4705-AB44-7E5DF30BDFA0}" dt="2022-10-04T14:28:20.127" v="5907" actId="478"/>
          <ac:picMkLst>
            <pc:docMk/>
            <pc:sldMk cId="3969597897" sldId="297"/>
            <ac:picMk id="13" creationId="{A7EDD692-7437-904B-EF45-6C4739585277}"/>
          </ac:picMkLst>
        </pc:picChg>
        <pc:picChg chg="add mod">
          <ac:chgData name="신 주용" userId="ce306e5e72bceba6" providerId="LiveId" clId="{5AE258C0-518C-4705-AB44-7E5DF30BDFA0}" dt="2022-10-04T14:33:33.603" v="6148"/>
          <ac:picMkLst>
            <pc:docMk/>
            <pc:sldMk cId="3969597897" sldId="297"/>
            <ac:picMk id="15" creationId="{C6203561-08C8-D09E-DF2E-DE1438468669}"/>
          </ac:picMkLst>
        </pc:picChg>
        <pc:picChg chg="add mod">
          <ac:chgData name="신 주용" userId="ce306e5e72bceba6" providerId="LiveId" clId="{5AE258C0-518C-4705-AB44-7E5DF30BDFA0}" dt="2022-10-04T14:33:46.611" v="6151" actId="1076"/>
          <ac:picMkLst>
            <pc:docMk/>
            <pc:sldMk cId="3969597897" sldId="297"/>
            <ac:picMk id="17" creationId="{DDF9AFDC-5263-B076-64C2-64575DDECE07}"/>
          </ac:picMkLst>
        </pc:picChg>
        <pc:cxnChg chg="add mod">
          <ac:chgData name="신 주용" userId="ce306e5e72bceba6" providerId="LiveId" clId="{5AE258C0-518C-4705-AB44-7E5DF30BDFA0}" dt="2022-10-04T14:34:06.535" v="6156" actId="14100"/>
          <ac:cxnSpMkLst>
            <pc:docMk/>
            <pc:sldMk cId="3969597897" sldId="297"/>
            <ac:cxnSpMk id="20" creationId="{24ADC330-4887-FDC0-BEA4-BC009EC867C2}"/>
          </ac:cxnSpMkLst>
        </pc:cxnChg>
        <pc:cxnChg chg="add del mod">
          <ac:chgData name="신 주용" userId="ce306e5e72bceba6" providerId="LiveId" clId="{5AE258C0-518C-4705-AB44-7E5DF30BDFA0}" dt="2022-10-04T14:34:12.532" v="6160" actId="478"/>
          <ac:cxnSpMkLst>
            <pc:docMk/>
            <pc:sldMk cId="3969597897" sldId="297"/>
            <ac:cxnSpMk id="24" creationId="{C58D0E2A-EE8F-0585-B16A-03FC26B08CF0}"/>
          </ac:cxnSpMkLst>
        </pc:cxnChg>
        <pc:cxnChg chg="add mod">
          <ac:chgData name="신 주용" userId="ce306e5e72bceba6" providerId="LiveId" clId="{5AE258C0-518C-4705-AB44-7E5DF30BDFA0}" dt="2022-10-04T14:34:35.801" v="6165" actId="14100"/>
          <ac:cxnSpMkLst>
            <pc:docMk/>
            <pc:sldMk cId="3969597897" sldId="297"/>
            <ac:cxnSpMk id="31" creationId="{3FA5FF04-28BE-90C7-700B-C13AEA288541}"/>
          </ac:cxnSpMkLst>
        </pc:cxnChg>
        <pc:cxnChg chg="add mod">
          <ac:chgData name="신 주용" userId="ce306e5e72bceba6" providerId="LiveId" clId="{5AE258C0-518C-4705-AB44-7E5DF30BDFA0}" dt="2022-10-04T14:34:58.358" v="6168" actId="14100"/>
          <ac:cxnSpMkLst>
            <pc:docMk/>
            <pc:sldMk cId="3969597897" sldId="297"/>
            <ac:cxnSpMk id="36" creationId="{4D335113-52E5-34C2-313B-8D19632535CC}"/>
          </ac:cxnSpMkLst>
        </pc:cxnChg>
        <pc:cxnChg chg="add mod">
          <ac:chgData name="신 주용" userId="ce306e5e72bceba6" providerId="LiveId" clId="{5AE258C0-518C-4705-AB44-7E5DF30BDFA0}" dt="2022-10-04T14:35:21.923" v="6170" actId="13822"/>
          <ac:cxnSpMkLst>
            <pc:docMk/>
            <pc:sldMk cId="3969597897" sldId="297"/>
            <ac:cxnSpMk id="39" creationId="{AA0D0C59-88FF-EE55-DB03-C1FF9F023CE1}"/>
          </ac:cxnSpMkLst>
        </pc:cxnChg>
      </pc:sldChg>
    </pc:docChg>
  </pc:docChgLst>
  <pc:docChgLst>
    <pc:chgData name="신 주용" userId="ce306e5e72bceba6" providerId="LiveId" clId="{9E1118D7-3AA1-4604-8668-E580A514E17C}"/>
    <pc:docChg chg="undo redo custSel addSld delSld modSld">
      <pc:chgData name="신 주용" userId="ce306e5e72bceba6" providerId="LiveId" clId="{9E1118D7-3AA1-4604-8668-E580A514E17C}" dt="2022-11-12T07:48:43.537" v="8081" actId="120"/>
      <pc:docMkLst>
        <pc:docMk/>
      </pc:docMkLst>
      <pc:sldChg chg="addSp delSp modSp mod">
        <pc:chgData name="신 주용" userId="ce306e5e72bceba6" providerId="LiveId" clId="{9E1118D7-3AA1-4604-8668-E580A514E17C}" dt="2022-11-09T16:26:13.445" v="21" actId="20577"/>
        <pc:sldMkLst>
          <pc:docMk/>
          <pc:sldMk cId="0" sldId="257"/>
        </pc:sldMkLst>
        <pc:spChg chg="mod">
          <ac:chgData name="신 주용" userId="ce306e5e72bceba6" providerId="LiveId" clId="{9E1118D7-3AA1-4604-8668-E580A514E17C}" dt="2022-11-09T16:26:13.445" v="21" actId="20577"/>
          <ac:spMkLst>
            <pc:docMk/>
            <pc:sldMk cId="0" sldId="257"/>
            <ac:spMk id="2" creationId="{00000000-0000-0000-0000-000000000000}"/>
          </ac:spMkLst>
        </pc:spChg>
        <pc:spChg chg="add del">
          <ac:chgData name="신 주용" userId="ce306e5e72bceba6" providerId="LiveId" clId="{9E1118D7-3AA1-4604-8668-E580A514E17C}" dt="2022-11-09T16:25:53.522" v="6"/>
          <ac:spMkLst>
            <pc:docMk/>
            <pc:sldMk cId="0" sldId="257"/>
            <ac:spMk id="3" creationId="{801AEFF2-BB8F-85B4-8307-6213D96798B6}"/>
          </ac:spMkLst>
        </pc:spChg>
        <pc:spChg chg="add del">
          <ac:chgData name="신 주용" userId="ce306e5e72bceba6" providerId="LiveId" clId="{9E1118D7-3AA1-4604-8668-E580A514E17C}" dt="2022-11-09T16:25:57.696" v="12"/>
          <ac:spMkLst>
            <pc:docMk/>
            <pc:sldMk cId="0" sldId="257"/>
            <ac:spMk id="5" creationId="{A6FDE614-7316-3629-5ED6-EE91C4024E60}"/>
          </ac:spMkLst>
        </pc:spChg>
      </pc:sldChg>
      <pc:sldChg chg="addSp delSp modSp mod">
        <pc:chgData name="신 주용" userId="ce306e5e72bceba6" providerId="LiveId" clId="{9E1118D7-3AA1-4604-8668-E580A514E17C}" dt="2022-11-09T16:31:40.782" v="204" actId="11"/>
        <pc:sldMkLst>
          <pc:docMk/>
          <pc:sldMk cId="0" sldId="260"/>
        </pc:sldMkLst>
        <pc:spChg chg="add del">
          <ac:chgData name="신 주용" userId="ce306e5e72bceba6" providerId="LiveId" clId="{9E1118D7-3AA1-4604-8668-E580A514E17C}" dt="2022-11-09T16:26:19.439" v="25"/>
          <ac:spMkLst>
            <pc:docMk/>
            <pc:sldMk cId="0" sldId="260"/>
            <ac:spMk id="2" creationId="{ADB0EB49-72D3-2178-E6F6-BAD54F4CAA43}"/>
          </ac:spMkLst>
        </pc:spChg>
        <pc:spChg chg="mod">
          <ac:chgData name="신 주용" userId="ce306e5e72bceba6" providerId="LiveId" clId="{9E1118D7-3AA1-4604-8668-E580A514E17C}" dt="2022-11-09T16:31:40.782" v="204" actId="11"/>
          <ac:spMkLst>
            <pc:docMk/>
            <pc:sldMk cId="0" sldId="260"/>
            <ac:spMk id="3" creationId="{DC4A6CD8-4031-7F21-C831-51259C5F7371}"/>
          </ac:spMkLst>
        </pc:spChg>
        <pc:spChg chg="mod">
          <ac:chgData name="신 주용" userId="ce306e5e72bceba6" providerId="LiveId" clId="{9E1118D7-3AA1-4604-8668-E580A514E17C}" dt="2022-11-09T16:26:19.465" v="27"/>
          <ac:spMkLst>
            <pc:docMk/>
            <pc:sldMk cId="0" sldId="260"/>
            <ac:spMk id="7" creationId="{00000000-0000-0000-0000-000000000000}"/>
          </ac:spMkLst>
        </pc:spChg>
      </pc:sldChg>
      <pc:sldChg chg="addSp delSp modSp mod">
        <pc:chgData name="신 주용" userId="ce306e5e72bceba6" providerId="LiveId" clId="{9E1118D7-3AA1-4604-8668-E580A514E17C}" dt="2022-11-10T12:00:27.188" v="537"/>
        <pc:sldMkLst>
          <pc:docMk/>
          <pc:sldMk cId="0" sldId="287"/>
        </pc:sldMkLst>
        <pc:spChg chg="del">
          <ac:chgData name="신 주용" userId="ce306e5e72bceba6" providerId="LiveId" clId="{9E1118D7-3AA1-4604-8668-E580A514E17C}" dt="2022-11-09T16:29:18.230" v="152" actId="478"/>
          <ac:spMkLst>
            <pc:docMk/>
            <pc:sldMk cId="0" sldId="287"/>
            <ac:spMk id="3" creationId="{00000000-0000-0000-0000-000000000000}"/>
          </ac:spMkLst>
        </pc:spChg>
        <pc:spChg chg="del mod">
          <ac:chgData name="신 주용" userId="ce306e5e72bceba6" providerId="LiveId" clId="{9E1118D7-3AA1-4604-8668-E580A514E17C}" dt="2022-11-09T16:29:56.294" v="171"/>
          <ac:spMkLst>
            <pc:docMk/>
            <pc:sldMk cId="0" sldId="287"/>
            <ac:spMk id="8" creationId="{00000000-0000-0000-0000-000000000000}"/>
          </ac:spMkLst>
        </pc:spChg>
        <pc:spChg chg="del">
          <ac:chgData name="신 주용" userId="ce306e5e72bceba6" providerId="LiveId" clId="{9E1118D7-3AA1-4604-8668-E580A514E17C}" dt="2022-11-09T16:29:17.815" v="151" actId="478"/>
          <ac:spMkLst>
            <pc:docMk/>
            <pc:sldMk cId="0" sldId="287"/>
            <ac:spMk id="9" creationId="{00000000-0000-0000-0000-000000000000}"/>
          </ac:spMkLst>
        </pc:spChg>
        <pc:spChg chg="add del mod">
          <ac:chgData name="신 주용" userId="ce306e5e72bceba6" providerId="LiveId" clId="{9E1118D7-3AA1-4604-8668-E580A514E17C}" dt="2022-11-09T16:40:51.551" v="396" actId="478"/>
          <ac:spMkLst>
            <pc:docMk/>
            <pc:sldMk cId="0" sldId="287"/>
            <ac:spMk id="10" creationId="{CADDD3C4-43F2-4FA7-6708-586FF28D3828}"/>
          </ac:spMkLst>
        </pc:spChg>
        <pc:spChg chg="add mod">
          <ac:chgData name="신 주용" userId="ce306e5e72bceba6" providerId="LiveId" clId="{9E1118D7-3AA1-4604-8668-E580A514E17C}" dt="2022-11-10T12:00:17.399" v="517" actId="1076"/>
          <ac:spMkLst>
            <pc:docMk/>
            <pc:sldMk cId="0" sldId="287"/>
            <ac:spMk id="11" creationId="{F925F1CE-C1A0-CC3E-9DB5-5F15A7484172}"/>
          </ac:spMkLst>
        </pc:spChg>
        <pc:spChg chg="del">
          <ac:chgData name="신 주용" userId="ce306e5e72bceba6" providerId="LiveId" clId="{9E1118D7-3AA1-4604-8668-E580A514E17C}" dt="2022-11-09T16:29:05.493" v="147" actId="478"/>
          <ac:spMkLst>
            <pc:docMk/>
            <pc:sldMk cId="0" sldId="287"/>
            <ac:spMk id="13" creationId="{437B76BE-F0E9-2138-C683-EFDAC11DFC18}"/>
          </ac:spMkLst>
        </pc:spChg>
        <pc:spChg chg="add mod">
          <ac:chgData name="신 주용" userId="ce306e5e72bceba6" providerId="LiveId" clId="{9E1118D7-3AA1-4604-8668-E580A514E17C}" dt="2022-11-10T12:00:07.046" v="516" actId="122"/>
          <ac:spMkLst>
            <pc:docMk/>
            <pc:sldMk cId="0" sldId="287"/>
            <ac:spMk id="16" creationId="{7FDA6757-3D19-6705-FFD5-9D919D4A9D0E}"/>
          </ac:spMkLst>
        </pc:spChg>
        <pc:spChg chg="del">
          <ac:chgData name="신 주용" userId="ce306e5e72bceba6" providerId="LiveId" clId="{9E1118D7-3AA1-4604-8668-E580A514E17C}" dt="2022-11-09T16:29:05.493" v="147" actId="478"/>
          <ac:spMkLst>
            <pc:docMk/>
            <pc:sldMk cId="0" sldId="287"/>
            <ac:spMk id="17" creationId="{35D52DAA-FAFC-1BB1-C88F-C695A0C14E64}"/>
          </ac:spMkLst>
        </pc:spChg>
        <pc:spChg chg="add mod">
          <ac:chgData name="신 주용" userId="ce306e5e72bceba6" providerId="LiveId" clId="{9E1118D7-3AA1-4604-8668-E580A514E17C}" dt="2022-11-09T16:36:36.392" v="377" actId="571"/>
          <ac:spMkLst>
            <pc:docMk/>
            <pc:sldMk cId="0" sldId="287"/>
            <ac:spMk id="18" creationId="{454CD194-D019-DC77-F676-8BF7175C2709}"/>
          </ac:spMkLst>
        </pc:spChg>
        <pc:spChg chg="add mod">
          <ac:chgData name="신 주용" userId="ce306e5e72bceba6" providerId="LiveId" clId="{9E1118D7-3AA1-4604-8668-E580A514E17C}" dt="2022-11-09T16:41:16.300" v="455" actId="20577"/>
          <ac:spMkLst>
            <pc:docMk/>
            <pc:sldMk cId="0" sldId="287"/>
            <ac:spMk id="20" creationId="{F13CF527-D019-D081-79DE-B893B94677AC}"/>
          </ac:spMkLst>
        </pc:spChg>
        <pc:spChg chg="add del mod">
          <ac:chgData name="신 주용" userId="ce306e5e72bceba6" providerId="LiveId" clId="{9E1118D7-3AA1-4604-8668-E580A514E17C}" dt="2022-11-09T16:40:54.159" v="398"/>
          <ac:spMkLst>
            <pc:docMk/>
            <pc:sldMk cId="0" sldId="287"/>
            <ac:spMk id="21" creationId="{5ECCB16B-F81F-58BB-9A93-DDEB5A581782}"/>
          </ac:spMkLst>
        </pc:spChg>
        <pc:spChg chg="add mod">
          <ac:chgData name="신 주용" userId="ce306e5e72bceba6" providerId="LiveId" clId="{9E1118D7-3AA1-4604-8668-E580A514E17C}" dt="2022-11-10T12:00:27.188" v="537"/>
          <ac:spMkLst>
            <pc:docMk/>
            <pc:sldMk cId="0" sldId="287"/>
            <ac:spMk id="23" creationId="{A270F4C2-2C65-7B57-7FC7-DAE9B8EC783D}"/>
          </ac:spMkLst>
        </pc:spChg>
        <pc:picChg chg="del">
          <ac:chgData name="신 주용" userId="ce306e5e72bceba6" providerId="LiveId" clId="{9E1118D7-3AA1-4604-8668-E580A514E17C}" dt="2022-11-09T16:29:05.493" v="147" actId="478"/>
          <ac:picMkLst>
            <pc:docMk/>
            <pc:sldMk cId="0" sldId="287"/>
            <ac:picMk id="5" creationId="{677481E1-6F50-C914-9252-E267D0848FB2}"/>
          </ac:picMkLst>
        </pc:picChg>
        <pc:picChg chg="add mod">
          <ac:chgData name="신 주용" userId="ce306e5e72bceba6" providerId="LiveId" clId="{9E1118D7-3AA1-4604-8668-E580A514E17C}" dt="2022-11-10T11:59:55.376" v="513" actId="1076"/>
          <ac:picMkLst>
            <pc:docMk/>
            <pc:sldMk cId="0" sldId="287"/>
            <ac:picMk id="6" creationId="{FE519BE7-45AB-8909-7A16-888E81B1A2AA}"/>
          </ac:picMkLst>
        </pc:picChg>
        <pc:picChg chg="add mod">
          <ac:chgData name="신 주용" userId="ce306e5e72bceba6" providerId="LiveId" clId="{9E1118D7-3AA1-4604-8668-E580A514E17C}" dt="2022-11-10T11:59:55.376" v="513" actId="1076"/>
          <ac:picMkLst>
            <pc:docMk/>
            <pc:sldMk cId="0" sldId="287"/>
            <ac:picMk id="15" creationId="{49D98E41-EE4B-031C-F8A5-9A3839113B15}"/>
          </ac:picMkLst>
        </pc:picChg>
        <pc:picChg chg="add mod">
          <ac:chgData name="신 주용" userId="ce306e5e72bceba6" providerId="LiveId" clId="{9E1118D7-3AA1-4604-8668-E580A514E17C}" dt="2022-11-09T16:36:36.392" v="377" actId="571"/>
          <ac:picMkLst>
            <pc:docMk/>
            <pc:sldMk cId="0" sldId="287"/>
            <ac:picMk id="19" creationId="{E8C28863-5ACC-502C-679B-520166DF7D5A}"/>
          </ac:picMkLst>
        </pc:picChg>
        <pc:picChg chg="add mod">
          <ac:chgData name="신 주용" userId="ce306e5e72bceba6" providerId="LiveId" clId="{9E1118D7-3AA1-4604-8668-E580A514E17C}" dt="2022-11-10T11:59:55.376" v="513" actId="1076"/>
          <ac:picMkLst>
            <pc:docMk/>
            <pc:sldMk cId="0" sldId="287"/>
            <ac:picMk id="22" creationId="{09CB2334-EE28-5119-2F2B-2CD6AF64DF26}"/>
          </ac:picMkLst>
        </pc:picChg>
      </pc:sldChg>
      <pc:sldChg chg="add del">
        <pc:chgData name="신 주용" userId="ce306e5e72bceba6" providerId="LiveId" clId="{9E1118D7-3AA1-4604-8668-E580A514E17C}" dt="2022-11-11T11:28:49.043" v="1964" actId="47"/>
        <pc:sldMkLst>
          <pc:docMk/>
          <pc:sldMk cId="1804449251" sldId="288"/>
        </pc:sldMkLst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2270807612" sldId="288"/>
        </pc:sldMkLst>
      </pc:sldChg>
      <pc:sldChg chg="add del">
        <pc:chgData name="신 주용" userId="ce306e5e72bceba6" providerId="LiveId" clId="{9E1118D7-3AA1-4604-8668-E580A514E17C}" dt="2022-11-09T16:40:45.347" v="394" actId="2890"/>
        <pc:sldMkLst>
          <pc:docMk/>
          <pc:sldMk cId="1306845484" sldId="289"/>
        </pc:sldMkLst>
      </pc:sldChg>
      <pc:sldChg chg="addSp delSp modSp add mod">
        <pc:chgData name="신 주용" userId="ce306e5e72bceba6" providerId="LiveId" clId="{9E1118D7-3AA1-4604-8668-E580A514E17C}" dt="2022-11-11T11:22:49.056" v="1401" actId="1035"/>
        <pc:sldMkLst>
          <pc:docMk/>
          <pc:sldMk cId="3124070037" sldId="289"/>
        </pc:sldMkLst>
        <pc:spChg chg="mod">
          <ac:chgData name="신 주용" userId="ce306e5e72bceba6" providerId="LiveId" clId="{9E1118D7-3AA1-4604-8668-E580A514E17C}" dt="2022-11-11T10:39:49.977" v="574" actId="1076"/>
          <ac:spMkLst>
            <pc:docMk/>
            <pc:sldMk cId="3124070037" sldId="289"/>
            <ac:spMk id="2" creationId="{00000000-0000-0000-0000-000000000000}"/>
          </ac:spMkLst>
        </pc:spChg>
        <pc:spChg chg="add mod">
          <ac:chgData name="신 주용" userId="ce306e5e72bceba6" providerId="LiveId" clId="{9E1118D7-3AA1-4604-8668-E580A514E17C}" dt="2022-11-11T11:14:01.008" v="963" actId="20577"/>
          <ac:spMkLst>
            <pc:docMk/>
            <pc:sldMk cId="3124070037" sldId="289"/>
            <ac:spMk id="3" creationId="{2B361752-C0D3-C6CD-D10F-0DD29EC28A15}"/>
          </ac:spMkLst>
        </pc:spChg>
        <pc:spChg chg="add mod">
          <ac:chgData name="신 주용" userId="ce306e5e72bceba6" providerId="LiveId" clId="{9E1118D7-3AA1-4604-8668-E580A514E17C}" dt="2022-11-11T11:22:49.056" v="1401" actId="1035"/>
          <ac:spMkLst>
            <pc:docMk/>
            <pc:sldMk cId="3124070037" sldId="289"/>
            <ac:spMk id="8" creationId="{EE1B877C-C43A-2E8E-FEF1-83C6C469D16A}"/>
          </ac:spMkLst>
        </pc:spChg>
        <pc:spChg chg="add mod">
          <ac:chgData name="신 주용" userId="ce306e5e72bceba6" providerId="LiveId" clId="{9E1118D7-3AA1-4604-8668-E580A514E17C}" dt="2022-11-11T11:22:49.056" v="1401" actId="1035"/>
          <ac:spMkLst>
            <pc:docMk/>
            <pc:sldMk cId="3124070037" sldId="289"/>
            <ac:spMk id="9" creationId="{46AC1ADA-20A6-493E-6CAD-8BFF9314C573}"/>
          </ac:spMkLst>
        </pc:spChg>
        <pc:spChg chg="add mod">
          <ac:chgData name="신 주용" userId="ce306e5e72bceba6" providerId="LiveId" clId="{9E1118D7-3AA1-4604-8668-E580A514E17C}" dt="2022-11-11T11:22:49.056" v="1401" actId="1035"/>
          <ac:spMkLst>
            <pc:docMk/>
            <pc:sldMk cId="3124070037" sldId="289"/>
            <ac:spMk id="10" creationId="{9B453A15-82A5-A014-B799-6769AC040045}"/>
          </ac:spMkLst>
        </pc:spChg>
        <pc:spChg chg="mod">
          <ac:chgData name="신 주용" userId="ce306e5e72bceba6" providerId="LiveId" clId="{9E1118D7-3AA1-4604-8668-E580A514E17C}" dt="2022-11-11T11:22:49.056" v="1401" actId="1035"/>
          <ac:spMkLst>
            <pc:docMk/>
            <pc:sldMk cId="3124070037" sldId="289"/>
            <ac:spMk id="11" creationId="{F925F1CE-C1A0-CC3E-9DB5-5F15A7484172}"/>
          </ac:spMkLst>
        </pc:spChg>
        <pc:spChg chg="add mod">
          <ac:chgData name="신 주용" userId="ce306e5e72bceba6" providerId="LiveId" clId="{9E1118D7-3AA1-4604-8668-E580A514E17C}" dt="2022-11-11T11:18:34.563" v="1333" actId="20577"/>
          <ac:spMkLst>
            <pc:docMk/>
            <pc:sldMk cId="3124070037" sldId="289"/>
            <ac:spMk id="13" creationId="{DF1471AA-EF9C-8162-C46A-084A59E77A13}"/>
          </ac:spMkLst>
        </pc:spChg>
        <pc:spChg chg="del">
          <ac:chgData name="신 주용" userId="ce306e5e72bceba6" providerId="LiveId" clId="{9E1118D7-3AA1-4604-8668-E580A514E17C}" dt="2022-11-09T16:43:25.187" v="491" actId="478"/>
          <ac:spMkLst>
            <pc:docMk/>
            <pc:sldMk cId="3124070037" sldId="289"/>
            <ac:spMk id="16" creationId="{7FDA6757-3D19-6705-FFD5-9D919D4A9D0E}"/>
          </ac:spMkLst>
        </pc:spChg>
        <pc:spChg chg="mod">
          <ac:chgData name="신 주용" userId="ce306e5e72bceba6" providerId="LiveId" clId="{9E1118D7-3AA1-4604-8668-E580A514E17C}" dt="2022-11-11T05:44:29.441" v="550" actId="20577"/>
          <ac:spMkLst>
            <pc:docMk/>
            <pc:sldMk cId="3124070037" sldId="289"/>
            <ac:spMk id="20" creationId="{F13CF527-D019-D081-79DE-B893B94677AC}"/>
          </ac:spMkLst>
        </pc:spChg>
        <pc:picChg chg="add del mod">
          <ac:chgData name="신 주용" userId="ce306e5e72bceba6" providerId="LiveId" clId="{9E1118D7-3AA1-4604-8668-E580A514E17C}" dt="2022-11-10T12:00:30.478" v="538" actId="478"/>
          <ac:picMkLst>
            <pc:docMk/>
            <pc:sldMk cId="3124070037" sldId="289"/>
            <ac:picMk id="4" creationId="{543CC508-6ADB-672E-1591-CA75287D3D0A}"/>
          </ac:picMkLst>
        </pc:picChg>
        <pc:picChg chg="add del mod">
          <ac:chgData name="신 주용" userId="ce306e5e72bceba6" providerId="LiveId" clId="{9E1118D7-3AA1-4604-8668-E580A514E17C}" dt="2022-11-11T10:39:37.497" v="566" actId="478"/>
          <ac:picMkLst>
            <pc:docMk/>
            <pc:sldMk cId="3124070037" sldId="289"/>
            <ac:picMk id="5" creationId="{E8E60989-5AE6-26C1-364C-B5A531EB4E55}"/>
          </ac:picMkLst>
        </pc:picChg>
        <pc:picChg chg="del">
          <ac:chgData name="신 주용" userId="ce306e5e72bceba6" providerId="LiveId" clId="{9E1118D7-3AA1-4604-8668-E580A514E17C}" dt="2022-11-09T16:42:35.472" v="462" actId="478"/>
          <ac:picMkLst>
            <pc:docMk/>
            <pc:sldMk cId="3124070037" sldId="289"/>
            <ac:picMk id="6" creationId="{FE519BE7-45AB-8909-7A16-888E81B1A2AA}"/>
          </ac:picMkLst>
        </pc:picChg>
        <pc:picChg chg="add mod modCrop">
          <ac:chgData name="신 주용" userId="ce306e5e72bceba6" providerId="LiveId" clId="{9E1118D7-3AA1-4604-8668-E580A514E17C}" dt="2022-11-11T11:22:49.056" v="1401" actId="1035"/>
          <ac:picMkLst>
            <pc:docMk/>
            <pc:sldMk cId="3124070037" sldId="289"/>
            <ac:picMk id="7" creationId="{A3A96FDF-5AF8-F0AE-4443-5259DD274B25}"/>
          </ac:picMkLst>
        </pc:picChg>
        <pc:picChg chg="del">
          <ac:chgData name="신 주용" userId="ce306e5e72bceba6" providerId="LiveId" clId="{9E1118D7-3AA1-4604-8668-E580A514E17C}" dt="2022-11-09T16:42:35.472" v="462" actId="478"/>
          <ac:picMkLst>
            <pc:docMk/>
            <pc:sldMk cId="3124070037" sldId="289"/>
            <ac:picMk id="15" creationId="{49D98E41-EE4B-031C-F8A5-9A3839113B15}"/>
          </ac:picMkLst>
        </pc:picChg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3310267400" sldId="289"/>
        </pc:sldMkLst>
      </pc:sldChg>
      <pc:sldChg chg="addSp delSp modSp add del mod">
        <pc:chgData name="신 주용" userId="ce306e5e72bceba6" providerId="LiveId" clId="{9E1118D7-3AA1-4604-8668-E580A514E17C}" dt="2022-11-11T11:36:58.923" v="2030"/>
        <pc:sldMkLst>
          <pc:docMk/>
          <pc:sldMk cId="376195893" sldId="290"/>
        </pc:sldMkLst>
        <pc:spChg chg="mod">
          <ac:chgData name="신 주용" userId="ce306e5e72bceba6" providerId="LiveId" clId="{9E1118D7-3AA1-4604-8668-E580A514E17C}" dt="2022-11-11T11:14:05.527" v="966" actId="20577"/>
          <ac:spMkLst>
            <pc:docMk/>
            <pc:sldMk cId="376195893" sldId="290"/>
            <ac:spMk id="3" creationId="{2B361752-C0D3-C6CD-D10F-0DD29EC28A15}"/>
          </ac:spMkLst>
        </pc:spChg>
        <pc:spChg chg="del">
          <ac:chgData name="신 주용" userId="ce306e5e72bceba6" providerId="LiveId" clId="{9E1118D7-3AA1-4604-8668-E580A514E17C}" dt="2022-11-11T11:14:55.062" v="969" actId="478"/>
          <ac:spMkLst>
            <pc:docMk/>
            <pc:sldMk cId="376195893" sldId="290"/>
            <ac:spMk id="8" creationId="{EE1B877C-C43A-2E8E-FEF1-83C6C469D16A}"/>
          </ac:spMkLst>
        </pc:spChg>
        <pc:spChg chg="del">
          <ac:chgData name="신 주용" userId="ce306e5e72bceba6" providerId="LiveId" clId="{9E1118D7-3AA1-4604-8668-E580A514E17C}" dt="2022-11-11T11:14:55.062" v="969" actId="478"/>
          <ac:spMkLst>
            <pc:docMk/>
            <pc:sldMk cId="376195893" sldId="290"/>
            <ac:spMk id="9" creationId="{46AC1ADA-20A6-493E-6CAD-8BFF9314C573}"/>
          </ac:spMkLst>
        </pc:spChg>
        <pc:spChg chg="del">
          <ac:chgData name="신 주용" userId="ce306e5e72bceba6" providerId="LiveId" clId="{9E1118D7-3AA1-4604-8668-E580A514E17C}" dt="2022-11-11T11:14:55.062" v="969" actId="478"/>
          <ac:spMkLst>
            <pc:docMk/>
            <pc:sldMk cId="376195893" sldId="290"/>
            <ac:spMk id="10" creationId="{9B453A15-82A5-A014-B799-6769AC040045}"/>
          </ac:spMkLst>
        </pc:spChg>
        <pc:spChg chg="del">
          <ac:chgData name="신 주용" userId="ce306e5e72bceba6" providerId="LiveId" clId="{9E1118D7-3AA1-4604-8668-E580A514E17C}" dt="2022-11-11T11:14:55.062" v="969" actId="478"/>
          <ac:spMkLst>
            <pc:docMk/>
            <pc:sldMk cId="376195893" sldId="290"/>
            <ac:spMk id="11" creationId="{F925F1CE-C1A0-CC3E-9DB5-5F15A7484172}"/>
          </ac:spMkLst>
        </pc:spChg>
        <pc:spChg chg="mod">
          <ac:chgData name="신 주용" userId="ce306e5e72bceba6" providerId="LiveId" clId="{9E1118D7-3AA1-4604-8668-E580A514E17C}" dt="2022-11-11T11:36:21.763" v="2002" actId="1076"/>
          <ac:spMkLst>
            <pc:docMk/>
            <pc:sldMk cId="376195893" sldId="290"/>
            <ac:spMk id="13" creationId="{DF1471AA-EF9C-8162-C46A-084A59E77A13}"/>
          </ac:spMkLst>
        </pc:spChg>
        <pc:spChg chg="add mod">
          <ac:chgData name="신 주용" userId="ce306e5e72bceba6" providerId="LiveId" clId="{9E1118D7-3AA1-4604-8668-E580A514E17C}" dt="2022-11-11T11:18:48.263" v="1345" actId="1036"/>
          <ac:spMkLst>
            <pc:docMk/>
            <pc:sldMk cId="376195893" sldId="290"/>
            <ac:spMk id="15" creationId="{EE32EA53-25BC-94E0-F717-A013150D888E}"/>
          </ac:spMkLst>
        </pc:spChg>
        <pc:spChg chg="add mod">
          <ac:chgData name="신 주용" userId="ce306e5e72bceba6" providerId="LiveId" clId="{9E1118D7-3AA1-4604-8668-E580A514E17C}" dt="2022-11-11T11:18:48.263" v="1345" actId="1036"/>
          <ac:spMkLst>
            <pc:docMk/>
            <pc:sldMk cId="376195893" sldId="290"/>
            <ac:spMk id="18" creationId="{E9A60BCB-96D3-3379-3F6E-1F70FC35F913}"/>
          </ac:spMkLst>
        </pc:spChg>
        <pc:spChg chg="add mod">
          <ac:chgData name="신 주용" userId="ce306e5e72bceba6" providerId="LiveId" clId="{9E1118D7-3AA1-4604-8668-E580A514E17C}" dt="2022-11-11T11:35:59.248" v="1977" actId="14100"/>
          <ac:spMkLst>
            <pc:docMk/>
            <pc:sldMk cId="376195893" sldId="290"/>
            <ac:spMk id="19" creationId="{9C677C8C-BD3C-62D5-965E-2341D2B3411B}"/>
          </ac:spMkLst>
        </pc:spChg>
        <pc:spChg chg="add del mod">
          <ac:chgData name="신 주용" userId="ce306e5e72bceba6" providerId="LiveId" clId="{9E1118D7-3AA1-4604-8668-E580A514E17C}" dt="2022-11-11T11:36:58.923" v="2030"/>
          <ac:spMkLst>
            <pc:docMk/>
            <pc:sldMk cId="376195893" sldId="290"/>
            <ac:spMk id="21" creationId="{D37ABEA7-C278-324F-5604-F60A973A020C}"/>
          </ac:spMkLst>
        </pc:spChg>
        <pc:picChg chg="add del">
          <ac:chgData name="신 주용" userId="ce306e5e72bceba6" providerId="LiveId" clId="{9E1118D7-3AA1-4604-8668-E580A514E17C}" dt="2022-11-11T11:14:53.172" v="968" actId="22"/>
          <ac:picMkLst>
            <pc:docMk/>
            <pc:sldMk cId="376195893" sldId="290"/>
            <ac:picMk id="5" creationId="{7D45F8A8-5B2B-7284-4BAD-CB83B320825F}"/>
          </ac:picMkLst>
        </pc:picChg>
        <pc:picChg chg="del">
          <ac:chgData name="신 주용" userId="ce306e5e72bceba6" providerId="LiveId" clId="{9E1118D7-3AA1-4604-8668-E580A514E17C}" dt="2022-11-11T11:14:55.062" v="969" actId="478"/>
          <ac:picMkLst>
            <pc:docMk/>
            <pc:sldMk cId="376195893" sldId="290"/>
            <ac:picMk id="7" creationId="{A3A96FDF-5AF8-F0AE-4443-5259DD274B25}"/>
          </ac:picMkLst>
        </pc:picChg>
        <pc:picChg chg="add mod">
          <ac:chgData name="신 주용" userId="ce306e5e72bceba6" providerId="LiveId" clId="{9E1118D7-3AA1-4604-8668-E580A514E17C}" dt="2022-11-11T11:18:48.263" v="1345" actId="1036"/>
          <ac:picMkLst>
            <pc:docMk/>
            <pc:sldMk cId="376195893" sldId="290"/>
            <ac:picMk id="14" creationId="{D6BD84D0-EA73-93AE-ED98-667ABA0F6A4D}"/>
          </ac:picMkLst>
        </pc:picChg>
        <pc:picChg chg="add del">
          <ac:chgData name="신 주용" userId="ce306e5e72bceba6" providerId="LiveId" clId="{9E1118D7-3AA1-4604-8668-E580A514E17C}" dt="2022-11-11T11:16:45.598" v="1088" actId="22"/>
          <ac:picMkLst>
            <pc:docMk/>
            <pc:sldMk cId="376195893" sldId="290"/>
            <ac:picMk id="17" creationId="{07A4EAA2-297B-7240-1DB4-F91EDC861DA4}"/>
          </ac:picMkLst>
        </pc:picChg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2311425158" sldId="291"/>
        </pc:sldMkLst>
      </pc:sldChg>
      <pc:sldChg chg="addSp delSp modSp add mod">
        <pc:chgData name="신 주용" userId="ce306e5e72bceba6" providerId="LiveId" clId="{9E1118D7-3AA1-4604-8668-E580A514E17C}" dt="2022-11-11T13:18:43.369" v="2608" actId="1582"/>
        <pc:sldMkLst>
          <pc:docMk/>
          <pc:sldMk cId="2496454276" sldId="291"/>
        </pc:sldMkLst>
        <pc:spChg chg="mod">
          <ac:chgData name="신 주용" userId="ce306e5e72bceba6" providerId="LiveId" clId="{9E1118D7-3AA1-4604-8668-E580A514E17C}" dt="2022-11-11T11:41:58.962" v="2050" actId="20577"/>
          <ac:spMkLst>
            <pc:docMk/>
            <pc:sldMk cId="2496454276" sldId="291"/>
            <ac:spMk id="3" creationId="{2B361752-C0D3-C6CD-D10F-0DD29EC28A15}"/>
          </ac:spMkLst>
        </pc:spChg>
        <pc:spChg chg="add mod topLvl">
          <ac:chgData name="신 주용" userId="ce306e5e72bceba6" providerId="LiveId" clId="{9E1118D7-3AA1-4604-8668-E580A514E17C}" dt="2022-11-11T13:18:43.369" v="2608" actId="1582"/>
          <ac:spMkLst>
            <pc:docMk/>
            <pc:sldMk cId="2496454276" sldId="291"/>
            <ac:spMk id="6" creationId="{2B21F3DB-8875-E27B-808D-EB2AAADDA398}"/>
          </ac:spMkLst>
        </pc:spChg>
        <pc:spChg chg="add mod topLvl">
          <ac:chgData name="신 주용" userId="ce306e5e72bceba6" providerId="LiveId" clId="{9E1118D7-3AA1-4604-8668-E580A514E17C}" dt="2022-11-11T13:18:43.369" v="2608" actId="1582"/>
          <ac:spMkLst>
            <pc:docMk/>
            <pc:sldMk cId="2496454276" sldId="291"/>
            <ac:spMk id="7" creationId="{CE692882-293B-E386-C9AA-CBF716BC6F0F}"/>
          </ac:spMkLst>
        </pc:spChg>
        <pc:spChg chg="add mod topLvl">
          <ac:chgData name="신 주용" userId="ce306e5e72bceba6" providerId="LiveId" clId="{9E1118D7-3AA1-4604-8668-E580A514E17C}" dt="2022-11-11T13:18:43.369" v="2608" actId="1582"/>
          <ac:spMkLst>
            <pc:docMk/>
            <pc:sldMk cId="2496454276" sldId="291"/>
            <ac:spMk id="8" creationId="{D80F6865-2003-1A4E-4B3F-42805EEEFEA4}"/>
          </ac:spMkLst>
        </pc:spChg>
        <pc:spChg chg="add del mod">
          <ac:chgData name="신 주용" userId="ce306e5e72bceba6" providerId="LiveId" clId="{9E1118D7-3AA1-4604-8668-E580A514E17C}" dt="2022-11-11T11:23:54.861" v="1418"/>
          <ac:spMkLst>
            <pc:docMk/>
            <pc:sldMk cId="2496454276" sldId="291"/>
            <ac:spMk id="9" creationId="{AD477C2F-E921-00FD-85A7-5137A92076E3}"/>
          </ac:spMkLst>
        </pc:spChg>
        <pc:spChg chg="add mod topLvl">
          <ac:chgData name="신 주용" userId="ce306e5e72bceba6" providerId="LiveId" clId="{9E1118D7-3AA1-4604-8668-E580A514E17C}" dt="2022-11-11T13:18:43.369" v="2608" actId="1582"/>
          <ac:spMkLst>
            <pc:docMk/>
            <pc:sldMk cId="2496454276" sldId="291"/>
            <ac:spMk id="10" creationId="{72E7CB34-8A52-8BB2-47D8-C227211A0B69}"/>
          </ac:spMkLst>
        </pc:spChg>
        <pc:spChg chg="add mod topLvl">
          <ac:chgData name="신 주용" userId="ce306e5e72bceba6" providerId="LiveId" clId="{9E1118D7-3AA1-4604-8668-E580A514E17C}" dt="2022-11-11T13:18:43.369" v="2608" actId="1582"/>
          <ac:spMkLst>
            <pc:docMk/>
            <pc:sldMk cId="2496454276" sldId="291"/>
            <ac:spMk id="11" creationId="{82DE5E9D-C901-64BC-A1F6-4CB54510A05B}"/>
          </ac:spMkLst>
        </pc:spChg>
        <pc:spChg chg="mod">
          <ac:chgData name="신 주용" userId="ce306e5e72bceba6" providerId="LiveId" clId="{9E1118D7-3AA1-4604-8668-E580A514E17C}" dt="2022-11-11T11:42:50.183" v="2152" actId="1076"/>
          <ac:spMkLst>
            <pc:docMk/>
            <pc:sldMk cId="2496454276" sldId="291"/>
            <ac:spMk id="13" creationId="{DF1471AA-EF9C-8162-C46A-084A59E77A13}"/>
          </ac:spMkLst>
        </pc:spChg>
        <pc:spChg chg="del">
          <ac:chgData name="신 주용" userId="ce306e5e72bceba6" providerId="LiveId" clId="{9E1118D7-3AA1-4604-8668-E580A514E17C}" dt="2022-11-11T11:20:48.562" v="1361" actId="478"/>
          <ac:spMkLst>
            <pc:docMk/>
            <pc:sldMk cId="2496454276" sldId="291"/>
            <ac:spMk id="15" creationId="{EE32EA53-25BC-94E0-F717-A013150D888E}"/>
          </ac:spMkLst>
        </pc:spChg>
        <pc:spChg chg="del">
          <ac:chgData name="신 주용" userId="ce306e5e72bceba6" providerId="LiveId" clId="{9E1118D7-3AA1-4604-8668-E580A514E17C}" dt="2022-11-11T11:20:50.019" v="1362" actId="478"/>
          <ac:spMkLst>
            <pc:docMk/>
            <pc:sldMk cId="2496454276" sldId="291"/>
            <ac:spMk id="18" creationId="{E9A60BCB-96D3-3379-3F6E-1F70FC35F913}"/>
          </ac:spMkLst>
        </pc:spChg>
        <pc:grpChg chg="add del mod">
          <ac:chgData name="신 주용" userId="ce306e5e72bceba6" providerId="LiveId" clId="{9E1118D7-3AA1-4604-8668-E580A514E17C}" dt="2022-11-11T13:18:35.792" v="2607" actId="165"/>
          <ac:grpSpMkLst>
            <pc:docMk/>
            <pc:sldMk cId="2496454276" sldId="291"/>
            <ac:grpSpMk id="16" creationId="{B59DA274-9915-2CE7-FDF8-83CC95D18266}"/>
          </ac:grpSpMkLst>
        </pc:grpChg>
        <pc:picChg chg="add mod topLvl">
          <ac:chgData name="신 주용" userId="ce306e5e72bceba6" providerId="LiveId" clId="{9E1118D7-3AA1-4604-8668-E580A514E17C}" dt="2022-11-11T13:18:35.792" v="2607" actId="165"/>
          <ac:picMkLst>
            <pc:docMk/>
            <pc:sldMk cId="2496454276" sldId="291"/>
            <ac:picMk id="5" creationId="{9665335D-30F5-445A-B57D-C9CECF6A2950}"/>
          </ac:picMkLst>
        </pc:picChg>
        <pc:picChg chg="del">
          <ac:chgData name="신 주용" userId="ce306e5e72bceba6" providerId="LiveId" clId="{9E1118D7-3AA1-4604-8668-E580A514E17C}" dt="2022-11-11T11:20:40.673" v="1360" actId="478"/>
          <ac:picMkLst>
            <pc:docMk/>
            <pc:sldMk cId="2496454276" sldId="291"/>
            <ac:picMk id="14" creationId="{D6BD84D0-EA73-93AE-ED98-667ABA0F6A4D}"/>
          </ac:picMkLst>
        </pc:picChg>
      </pc:sldChg>
      <pc:sldChg chg="addSp delSp modSp add mod">
        <pc:chgData name="신 주용" userId="ce306e5e72bceba6" providerId="LiveId" clId="{9E1118D7-3AA1-4604-8668-E580A514E17C}" dt="2022-11-12T07:24:10.248" v="7842" actId="20577"/>
        <pc:sldMkLst>
          <pc:docMk/>
          <pc:sldMk cId="3013686592" sldId="292"/>
        </pc:sldMkLst>
        <pc:spChg chg="mod">
          <ac:chgData name="신 주용" userId="ce306e5e72bceba6" providerId="LiveId" clId="{9E1118D7-3AA1-4604-8668-E580A514E17C}" dt="2022-11-11T13:15:01.474" v="2377" actId="1076"/>
          <ac:spMkLst>
            <pc:docMk/>
            <pc:sldMk cId="3013686592" sldId="292"/>
            <ac:spMk id="2" creationId="{00000000-0000-0000-0000-000000000000}"/>
          </ac:spMkLst>
        </pc:spChg>
        <pc:spChg chg="mod">
          <ac:chgData name="신 주용" userId="ce306e5e72bceba6" providerId="LiveId" clId="{9E1118D7-3AA1-4604-8668-E580A514E17C}" dt="2022-11-11T11:28:58.542" v="1970" actId="20577"/>
          <ac:spMkLst>
            <pc:docMk/>
            <pc:sldMk cId="3013686592" sldId="292"/>
            <ac:spMk id="3" creationId="{2B361752-C0D3-C6CD-D10F-0DD29EC28A15}"/>
          </ac:spMkLst>
        </pc:spChg>
        <pc:spChg chg="del">
          <ac:chgData name="신 주용" userId="ce306e5e72bceba6" providerId="LiveId" clId="{9E1118D7-3AA1-4604-8668-E580A514E17C}" dt="2022-11-11T11:29:01.898" v="1972" actId="478"/>
          <ac:spMkLst>
            <pc:docMk/>
            <pc:sldMk cId="3013686592" sldId="292"/>
            <ac:spMk id="6" creationId="{2B21F3DB-8875-E27B-808D-EB2AAADDA398}"/>
          </ac:spMkLst>
        </pc:spChg>
        <pc:spChg chg="del">
          <ac:chgData name="신 주용" userId="ce306e5e72bceba6" providerId="LiveId" clId="{9E1118D7-3AA1-4604-8668-E580A514E17C}" dt="2022-11-11T11:29:01.898" v="1972" actId="478"/>
          <ac:spMkLst>
            <pc:docMk/>
            <pc:sldMk cId="3013686592" sldId="292"/>
            <ac:spMk id="7" creationId="{CE692882-293B-E386-C9AA-CBF716BC6F0F}"/>
          </ac:spMkLst>
        </pc:spChg>
        <pc:spChg chg="del">
          <ac:chgData name="신 주용" userId="ce306e5e72bceba6" providerId="LiveId" clId="{9E1118D7-3AA1-4604-8668-E580A514E17C}" dt="2022-11-11T11:29:01.898" v="1972" actId="478"/>
          <ac:spMkLst>
            <pc:docMk/>
            <pc:sldMk cId="3013686592" sldId="292"/>
            <ac:spMk id="8" creationId="{D80F6865-2003-1A4E-4B3F-42805EEEFEA4}"/>
          </ac:spMkLst>
        </pc:spChg>
        <pc:spChg chg="del">
          <ac:chgData name="신 주용" userId="ce306e5e72bceba6" providerId="LiveId" clId="{9E1118D7-3AA1-4604-8668-E580A514E17C}" dt="2022-11-11T11:29:01.898" v="1972" actId="478"/>
          <ac:spMkLst>
            <pc:docMk/>
            <pc:sldMk cId="3013686592" sldId="292"/>
            <ac:spMk id="10" creationId="{72E7CB34-8A52-8BB2-47D8-C227211A0B69}"/>
          </ac:spMkLst>
        </pc:spChg>
        <pc:spChg chg="mod">
          <ac:chgData name="신 주용" userId="ce306e5e72bceba6" providerId="LiveId" clId="{9E1118D7-3AA1-4604-8668-E580A514E17C}" dt="2022-11-12T07:24:10.248" v="7842" actId="20577"/>
          <ac:spMkLst>
            <pc:docMk/>
            <pc:sldMk cId="3013686592" sldId="292"/>
            <ac:spMk id="13" creationId="{DF1471AA-EF9C-8162-C46A-084A59E77A13}"/>
          </ac:spMkLst>
        </pc:spChg>
        <pc:spChg chg="add mod">
          <ac:chgData name="신 주용" userId="ce306e5e72bceba6" providerId="LiveId" clId="{9E1118D7-3AA1-4604-8668-E580A514E17C}" dt="2022-11-11T13:21:02.618" v="2645" actId="20577"/>
          <ac:spMkLst>
            <pc:docMk/>
            <pc:sldMk cId="3013686592" sldId="292"/>
            <ac:spMk id="17" creationId="{AB3D1CA6-4BB1-B54D-DEEC-79FC54A1A227}"/>
          </ac:spMkLst>
        </pc:spChg>
        <pc:picChg chg="add mod">
          <ac:chgData name="신 주용" userId="ce306e5e72bceba6" providerId="LiveId" clId="{9E1118D7-3AA1-4604-8668-E580A514E17C}" dt="2022-11-12T07:24:01.658" v="7829" actId="14100"/>
          <ac:picMkLst>
            <pc:docMk/>
            <pc:sldMk cId="3013686592" sldId="292"/>
            <ac:picMk id="5" creationId="{4808C182-B219-5647-F859-8D6972B9C7A1}"/>
          </ac:picMkLst>
        </pc:picChg>
        <pc:picChg chg="del">
          <ac:chgData name="신 주용" userId="ce306e5e72bceba6" providerId="LiveId" clId="{9E1118D7-3AA1-4604-8668-E580A514E17C}" dt="2022-11-11T11:29:00.961" v="1971" actId="478"/>
          <ac:picMkLst>
            <pc:docMk/>
            <pc:sldMk cId="3013686592" sldId="292"/>
            <ac:picMk id="5" creationId="{9665335D-30F5-445A-B57D-C9CECF6A2950}"/>
          </ac:picMkLst>
        </pc:picChg>
        <pc:picChg chg="add del mod">
          <ac:chgData name="신 주용" userId="ce306e5e72bceba6" providerId="LiveId" clId="{9E1118D7-3AA1-4604-8668-E580A514E17C}" dt="2022-11-11T13:14:17.668" v="2155" actId="478"/>
          <ac:picMkLst>
            <pc:docMk/>
            <pc:sldMk cId="3013686592" sldId="292"/>
            <ac:picMk id="9" creationId="{248055A3-4EE5-DFF7-35E9-8D5BD86433E3}"/>
          </ac:picMkLst>
        </pc:picChg>
        <pc:picChg chg="add mod">
          <ac:chgData name="신 주용" userId="ce306e5e72bceba6" providerId="LiveId" clId="{9E1118D7-3AA1-4604-8668-E580A514E17C}" dt="2022-11-11T13:16:12.706" v="2378" actId="1076"/>
          <ac:picMkLst>
            <pc:docMk/>
            <pc:sldMk cId="3013686592" sldId="292"/>
            <ac:picMk id="14" creationId="{5187FFC9-F95E-5032-83E3-2F2FCFA0502D}"/>
          </ac:picMkLst>
        </pc:picChg>
        <pc:picChg chg="add del mod">
          <ac:chgData name="신 주용" userId="ce306e5e72bceba6" providerId="LiveId" clId="{9E1118D7-3AA1-4604-8668-E580A514E17C}" dt="2022-11-11T13:16:56.031" v="2426" actId="478"/>
          <ac:picMkLst>
            <pc:docMk/>
            <pc:sldMk cId="3013686592" sldId="292"/>
            <ac:picMk id="16" creationId="{D2A7DAA2-56BD-8A65-B716-A1C0E57D1BD0}"/>
          </ac:picMkLst>
        </pc:picChg>
        <pc:picChg chg="add mod">
          <ac:chgData name="신 주용" userId="ce306e5e72bceba6" providerId="LiveId" clId="{9E1118D7-3AA1-4604-8668-E580A514E17C}" dt="2022-11-11T13:17:43.975" v="2588" actId="1076"/>
          <ac:picMkLst>
            <pc:docMk/>
            <pc:sldMk cId="3013686592" sldId="292"/>
            <ac:picMk id="19" creationId="{63C61D06-FA18-B7D4-4D42-3AF3571E9115}"/>
          </ac:picMkLst>
        </pc:picChg>
        <pc:picChg chg="add del mod">
          <ac:chgData name="신 주용" userId="ce306e5e72bceba6" providerId="LiveId" clId="{9E1118D7-3AA1-4604-8668-E580A514E17C}" dt="2022-11-12T07:23:58.757" v="7827" actId="478"/>
          <ac:picMkLst>
            <pc:docMk/>
            <pc:sldMk cId="3013686592" sldId="292"/>
            <ac:picMk id="22" creationId="{64E64552-F531-D944-CFFA-D5D861CBA14C}"/>
          </ac:picMkLst>
        </pc:picChg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3869293975" sldId="292"/>
        </pc:sldMkLst>
      </pc:sldChg>
      <pc:sldChg chg="addSp delSp modSp add mod">
        <pc:chgData name="신 주용" userId="ce306e5e72bceba6" providerId="LiveId" clId="{9E1118D7-3AA1-4604-8668-E580A514E17C}" dt="2022-11-12T07:26:21.459" v="7880" actId="1038"/>
        <pc:sldMkLst>
          <pc:docMk/>
          <pc:sldMk cId="572699302" sldId="293"/>
        </pc:sldMkLst>
        <pc:spChg chg="mod">
          <ac:chgData name="신 주용" userId="ce306e5e72bceba6" providerId="LiveId" clId="{9E1118D7-3AA1-4604-8668-E580A514E17C}" dt="2022-11-11T14:09:27.256" v="2943" actId="1076"/>
          <ac:spMkLst>
            <pc:docMk/>
            <pc:sldMk cId="572699302" sldId="293"/>
            <ac:spMk id="2" creationId="{00000000-0000-0000-0000-000000000000}"/>
          </ac:spMkLst>
        </pc:spChg>
        <pc:spChg chg="mod">
          <ac:chgData name="신 주용" userId="ce306e5e72bceba6" providerId="LiveId" clId="{9E1118D7-3AA1-4604-8668-E580A514E17C}" dt="2022-11-11T13:18:13.100" v="2600" actId="20577"/>
          <ac:spMkLst>
            <pc:docMk/>
            <pc:sldMk cId="572699302" sldId="293"/>
            <ac:spMk id="3" creationId="{2B361752-C0D3-C6CD-D10F-0DD29EC28A15}"/>
          </ac:spMkLst>
        </pc:spChg>
        <pc:spChg chg="del mod">
          <ac:chgData name="신 주용" userId="ce306e5e72bceba6" providerId="LiveId" clId="{9E1118D7-3AA1-4604-8668-E580A514E17C}" dt="2022-11-11T14:10:40.432" v="2975" actId="21"/>
          <ac:spMkLst>
            <pc:docMk/>
            <pc:sldMk cId="572699302" sldId="293"/>
            <ac:spMk id="13" creationId="{DF1471AA-EF9C-8162-C46A-084A59E77A13}"/>
          </ac:spMkLst>
        </pc:spChg>
        <pc:spChg chg="del">
          <ac:chgData name="신 주용" userId="ce306e5e72bceba6" providerId="LiveId" clId="{9E1118D7-3AA1-4604-8668-E580A514E17C}" dt="2022-11-11T13:23:45.122" v="2646" actId="478"/>
          <ac:spMkLst>
            <pc:docMk/>
            <pc:sldMk cId="572699302" sldId="293"/>
            <ac:spMk id="17" creationId="{AB3D1CA6-4BB1-B54D-DEEC-79FC54A1A227}"/>
          </ac:spMkLst>
        </pc:spChg>
        <pc:graphicFrameChg chg="add del mod modGraphic">
          <ac:chgData name="신 주용" userId="ce306e5e72bceba6" providerId="LiveId" clId="{9E1118D7-3AA1-4604-8668-E580A514E17C}" dt="2022-11-11T14:04:32.893" v="2827" actId="3680"/>
          <ac:graphicFrameMkLst>
            <pc:docMk/>
            <pc:sldMk cId="572699302" sldId="293"/>
            <ac:graphicFrameMk id="24" creationId="{873717AB-2639-C74E-6DC5-3C69B6E4AB99}"/>
          </ac:graphicFrameMkLst>
        </pc:graphicFrameChg>
        <pc:graphicFrameChg chg="add mod modGraphic">
          <ac:chgData name="신 주용" userId="ce306e5e72bceba6" providerId="LiveId" clId="{9E1118D7-3AA1-4604-8668-E580A514E17C}" dt="2022-11-12T07:26:17.850" v="7877" actId="1036"/>
          <ac:graphicFrameMkLst>
            <pc:docMk/>
            <pc:sldMk cId="572699302" sldId="293"/>
            <ac:graphicFrameMk id="50" creationId="{A27D1E98-1440-2439-BED7-CE784E6FBEB8}"/>
          </ac:graphicFrameMkLst>
        </pc:graphicFrameChg>
        <pc:picChg chg="add mod modCrop">
          <ac:chgData name="신 주용" userId="ce306e5e72bceba6" providerId="LiveId" clId="{9E1118D7-3AA1-4604-8668-E580A514E17C}" dt="2022-11-12T07:26:17.850" v="7877" actId="1036"/>
          <ac:picMkLst>
            <pc:docMk/>
            <pc:sldMk cId="572699302" sldId="293"/>
            <ac:picMk id="4" creationId="{A13B6FBB-D734-D4E8-1428-0804ED01E3A9}"/>
          </ac:picMkLst>
        </pc:picChg>
        <pc:picChg chg="add del mod">
          <ac:chgData name="신 주용" userId="ce306e5e72bceba6" providerId="LiveId" clId="{9E1118D7-3AA1-4604-8668-E580A514E17C}" dt="2022-11-11T13:24:56.410" v="2667" actId="478"/>
          <ac:picMkLst>
            <pc:docMk/>
            <pc:sldMk cId="572699302" sldId="293"/>
            <ac:picMk id="5" creationId="{8841B62A-1650-B9AF-E7D7-DC8393A2B8F2}"/>
          </ac:picMkLst>
        </pc:picChg>
        <pc:picChg chg="add mod modCrop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6" creationId="{A64FFC7F-1599-1317-FAA8-B31CD6F6ED79}"/>
          </ac:picMkLst>
        </pc:picChg>
        <pc:picChg chg="add del mod">
          <ac:chgData name="신 주용" userId="ce306e5e72bceba6" providerId="LiveId" clId="{9E1118D7-3AA1-4604-8668-E580A514E17C}" dt="2022-11-12T07:26:17.850" v="7877" actId="1036"/>
          <ac:picMkLst>
            <pc:docMk/>
            <pc:sldMk cId="572699302" sldId="293"/>
            <ac:picMk id="7" creationId="{50AF71F2-BC6F-63D9-060A-0DF8A3C175E6}"/>
          </ac:picMkLst>
        </pc:picChg>
        <pc:picChg chg="add mod">
          <ac:chgData name="신 주용" userId="ce306e5e72bceba6" providerId="LiveId" clId="{9E1118D7-3AA1-4604-8668-E580A514E17C}" dt="2022-11-12T07:26:17.850" v="7877" actId="1036"/>
          <ac:picMkLst>
            <pc:docMk/>
            <pc:sldMk cId="572699302" sldId="293"/>
            <ac:picMk id="9" creationId="{42D4ACA5-C91F-9920-20ED-6763D74224C5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10" creationId="{7C2D19E9-9D11-3A8E-81CC-E1B2DCDACCAC}"/>
          </ac:picMkLst>
        </pc:picChg>
        <pc:picChg chg="add mod">
          <ac:chgData name="신 주용" userId="ce306e5e72bceba6" providerId="LiveId" clId="{9E1118D7-3AA1-4604-8668-E580A514E17C}" dt="2022-11-12T07:26:17.850" v="7877" actId="1036"/>
          <ac:picMkLst>
            <pc:docMk/>
            <pc:sldMk cId="572699302" sldId="293"/>
            <ac:picMk id="11" creationId="{9EC38C06-79FE-5D93-6A8B-0FF8A7B3748E}"/>
          </ac:picMkLst>
        </pc:picChg>
        <pc:picChg chg="del">
          <ac:chgData name="신 주용" userId="ce306e5e72bceba6" providerId="LiveId" clId="{9E1118D7-3AA1-4604-8668-E580A514E17C}" dt="2022-11-11T13:18:18.792" v="2602" actId="478"/>
          <ac:picMkLst>
            <pc:docMk/>
            <pc:sldMk cId="572699302" sldId="293"/>
            <ac:picMk id="14" creationId="{5187FFC9-F95E-5032-83E3-2F2FCFA0502D}"/>
          </ac:picMkLst>
        </pc:picChg>
        <pc:picChg chg="add mod">
          <ac:chgData name="신 주용" userId="ce306e5e72bceba6" providerId="LiveId" clId="{9E1118D7-3AA1-4604-8668-E580A514E17C}" dt="2022-11-12T07:26:17.850" v="7877" actId="1036"/>
          <ac:picMkLst>
            <pc:docMk/>
            <pc:sldMk cId="572699302" sldId="293"/>
            <ac:picMk id="16" creationId="{35777F42-93D5-8B03-E059-2FBBE3E3E1E1}"/>
          </ac:picMkLst>
        </pc:picChg>
        <pc:picChg chg="del mod">
          <ac:chgData name="신 주용" userId="ce306e5e72bceba6" providerId="LiveId" clId="{9E1118D7-3AA1-4604-8668-E580A514E17C}" dt="2022-11-11T13:18:19.105" v="2604" actId="478"/>
          <ac:picMkLst>
            <pc:docMk/>
            <pc:sldMk cId="572699302" sldId="293"/>
            <ac:picMk id="19" creationId="{63C61D06-FA18-B7D4-4D42-3AF3571E9115}"/>
          </ac:picMkLst>
        </pc:picChg>
        <pc:picChg chg="add mod">
          <ac:chgData name="신 주용" userId="ce306e5e72bceba6" providerId="LiveId" clId="{9E1118D7-3AA1-4604-8668-E580A514E17C}" dt="2022-11-12T07:26:17.850" v="7877" actId="1036"/>
          <ac:picMkLst>
            <pc:docMk/>
            <pc:sldMk cId="572699302" sldId="293"/>
            <ac:picMk id="21" creationId="{BDDB6E7E-1C9C-0C98-A6F8-506CE6A7197B}"/>
          </ac:picMkLst>
        </pc:picChg>
        <pc:picChg chg="add del mod">
          <ac:chgData name="신 주용" userId="ce306e5e72bceba6" providerId="LiveId" clId="{9E1118D7-3AA1-4604-8668-E580A514E17C}" dt="2022-11-12T07:24:50.917" v="7849" actId="478"/>
          <ac:picMkLst>
            <pc:docMk/>
            <pc:sldMk cId="572699302" sldId="293"/>
            <ac:picMk id="23" creationId="{8E92A8A4-61F2-91A8-DF9C-601975C387AE}"/>
          </ac:picMkLst>
        </pc:picChg>
        <pc:picChg chg="add del mod">
          <ac:chgData name="신 주용" userId="ce306e5e72bceba6" providerId="LiveId" clId="{9E1118D7-3AA1-4604-8668-E580A514E17C}" dt="2022-11-11T14:04:29.687" v="2824"/>
          <ac:picMkLst>
            <pc:docMk/>
            <pc:sldMk cId="572699302" sldId="293"/>
            <ac:picMk id="25" creationId="{573F1404-D794-510E-AA33-125989C5E890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27" creationId="{63220EE1-068A-B283-D6EC-6C773D7BD16C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29" creationId="{E77909ED-FF76-BBFB-EB48-8E2CE8CC5B8C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31" creationId="{982D5065-E114-10AA-5725-4C015CD44DBE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33" creationId="{FD02B5BB-1281-828E-8E78-A58E5CACFE78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35" creationId="{6CA9DCDB-4E1E-A376-D1C2-623F7C8E7E16}"/>
          </ac:picMkLst>
        </pc:picChg>
        <pc:picChg chg="add del mod">
          <ac:chgData name="신 주용" userId="ce306e5e72bceba6" providerId="LiveId" clId="{9E1118D7-3AA1-4604-8668-E580A514E17C}" dt="2022-11-12T07:24:50.917" v="7849" actId="478"/>
          <ac:picMkLst>
            <pc:docMk/>
            <pc:sldMk cId="572699302" sldId="293"/>
            <ac:picMk id="37" creationId="{3DD8A99A-D385-F7FC-1952-DC1AD8007D44}"/>
          </ac:picMkLst>
        </pc:picChg>
        <pc:picChg chg="add del mod">
          <ac:chgData name="신 주용" userId="ce306e5e72bceba6" providerId="LiveId" clId="{9E1118D7-3AA1-4604-8668-E580A514E17C}" dt="2022-11-11T14:17:28.922" v="3217" actId="478"/>
          <ac:picMkLst>
            <pc:docMk/>
            <pc:sldMk cId="572699302" sldId="293"/>
            <ac:picMk id="39" creationId="{96A14F3C-F31E-0055-6C8F-0E8F6B8D7C3D}"/>
          </ac:picMkLst>
        </pc:picChg>
        <pc:picChg chg="add del mod">
          <ac:chgData name="신 주용" userId="ce306e5e72bceba6" providerId="LiveId" clId="{9E1118D7-3AA1-4604-8668-E580A514E17C}" dt="2022-11-11T14:17:31.626" v="3219" actId="478"/>
          <ac:picMkLst>
            <pc:docMk/>
            <pc:sldMk cId="572699302" sldId="293"/>
            <ac:picMk id="41" creationId="{152DB0AC-374E-6140-18ED-CAEFEBF16644}"/>
          </ac:picMkLst>
        </pc:picChg>
        <pc:picChg chg="add del mod">
          <ac:chgData name="신 주용" userId="ce306e5e72bceba6" providerId="LiveId" clId="{9E1118D7-3AA1-4604-8668-E580A514E17C}" dt="2022-11-11T14:17:50.038" v="3222" actId="478"/>
          <ac:picMkLst>
            <pc:docMk/>
            <pc:sldMk cId="572699302" sldId="293"/>
            <ac:picMk id="43" creationId="{E40799C6-0CC4-96E7-1708-491B9598B3A5}"/>
          </ac:picMkLst>
        </pc:picChg>
        <pc:picChg chg="add del mod">
          <ac:chgData name="신 주용" userId="ce306e5e72bceba6" providerId="LiveId" clId="{9E1118D7-3AA1-4604-8668-E580A514E17C}" dt="2022-11-11T14:18:04.301" v="3225" actId="478"/>
          <ac:picMkLst>
            <pc:docMk/>
            <pc:sldMk cId="572699302" sldId="293"/>
            <ac:picMk id="45" creationId="{CBE6E847-2873-C84D-8D27-619BE536EC54}"/>
          </ac:picMkLst>
        </pc:picChg>
        <pc:picChg chg="add del mod">
          <ac:chgData name="신 주용" userId="ce306e5e72bceba6" providerId="LiveId" clId="{9E1118D7-3AA1-4604-8668-E580A514E17C}" dt="2022-11-11T14:18:17.211" v="3228" actId="478"/>
          <ac:picMkLst>
            <pc:docMk/>
            <pc:sldMk cId="572699302" sldId="293"/>
            <ac:picMk id="47" creationId="{BB1D2D10-B7F6-F6C0-7EBA-8239FA7AF211}"/>
          </ac:picMkLst>
        </pc:picChg>
        <pc:picChg chg="add del mod">
          <ac:chgData name="신 주용" userId="ce306e5e72bceba6" providerId="LiveId" clId="{9E1118D7-3AA1-4604-8668-E580A514E17C}" dt="2022-11-11T14:18:29.145" v="3231" actId="478"/>
          <ac:picMkLst>
            <pc:docMk/>
            <pc:sldMk cId="572699302" sldId="293"/>
            <ac:picMk id="49" creationId="{DCBB1470-148C-30DD-8F9C-6B93464B7799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52" creationId="{C275ED7B-5FC1-4512-040E-BF44A086CD23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54" creationId="{5739A0BF-5532-D0FF-E030-6AC7AB041301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56" creationId="{380C5020-DD02-5151-37A9-B99946EFE03F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58" creationId="{A5F7083A-EA67-F8EC-A5BD-2DE3DBDC2DF4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60" creationId="{0B62CFA5-A395-1662-7061-83165086D72D}"/>
          </ac:picMkLst>
        </pc:picChg>
        <pc:picChg chg="add del mod">
          <ac:chgData name="신 주용" userId="ce306e5e72bceba6" providerId="LiveId" clId="{9E1118D7-3AA1-4604-8668-E580A514E17C}" dt="2022-11-12T07:24:50.917" v="7849" actId="478"/>
          <ac:picMkLst>
            <pc:docMk/>
            <pc:sldMk cId="572699302" sldId="293"/>
            <ac:picMk id="62" creationId="{644AB495-92A7-D68D-CE35-76DB5CE72917}"/>
          </ac:picMkLst>
        </pc:picChg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3871775964" sldId="293"/>
        </pc:sldMkLst>
      </pc:sldChg>
      <pc:sldChg chg="addSp delSp modSp add mod">
        <pc:chgData name="신 주용" userId="ce306e5e72bceba6" providerId="LiveId" clId="{9E1118D7-3AA1-4604-8668-E580A514E17C}" dt="2022-11-12T07:31:52.968" v="7908" actId="1076"/>
        <pc:sldMkLst>
          <pc:docMk/>
          <pc:sldMk cId="860071041" sldId="294"/>
        </pc:sldMkLst>
        <pc:spChg chg="mod">
          <ac:chgData name="신 주용" userId="ce306e5e72bceba6" providerId="LiveId" clId="{9E1118D7-3AA1-4604-8668-E580A514E17C}" dt="2022-11-12T07:31:52.968" v="7908" actId="1076"/>
          <ac:spMkLst>
            <pc:docMk/>
            <pc:sldMk cId="860071041" sldId="294"/>
            <ac:spMk id="2" creationId="{00000000-0000-0000-0000-000000000000}"/>
          </ac:spMkLst>
        </pc:spChg>
        <pc:spChg chg="mod">
          <ac:chgData name="신 주용" userId="ce306e5e72bceba6" providerId="LiveId" clId="{9E1118D7-3AA1-4604-8668-E580A514E17C}" dt="2022-11-11T14:15:57.466" v="3133" actId="20577"/>
          <ac:spMkLst>
            <pc:docMk/>
            <pc:sldMk cId="860071041" sldId="294"/>
            <ac:spMk id="3" creationId="{2B361752-C0D3-C6CD-D10F-0DD29EC28A15}"/>
          </ac:spMkLst>
        </pc:spChg>
        <pc:graphicFrameChg chg="mod modGraphic">
          <ac:chgData name="신 주용" userId="ce306e5e72bceba6" providerId="LiveId" clId="{9E1118D7-3AA1-4604-8668-E580A514E17C}" dt="2022-11-12T07:26:49.891" v="7888" actId="1076"/>
          <ac:graphicFrameMkLst>
            <pc:docMk/>
            <pc:sldMk cId="860071041" sldId="294"/>
            <ac:graphicFrameMk id="50" creationId="{A27D1E98-1440-2439-BED7-CE784E6FBEB8}"/>
          </ac:graphicFrameMkLst>
        </pc:graphicFrameChg>
        <pc:picChg chg="add del mod">
          <ac:chgData name="신 주용" userId="ce306e5e72bceba6" providerId="LiveId" clId="{9E1118D7-3AA1-4604-8668-E580A514E17C}" dt="2022-11-11T14:20:44.275" v="3315" actId="21"/>
          <ac:picMkLst>
            <pc:docMk/>
            <pc:sldMk cId="860071041" sldId="294"/>
            <ac:picMk id="4" creationId="{013A3AB9-2C2E-F559-26F7-9825F45004F5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4" creationId="{C2F4C980-07A5-DCB9-D55C-BDE467282D63}"/>
          </ac:picMkLst>
        </pc:picChg>
        <pc:picChg chg="add del mod">
          <ac:chgData name="신 주용" userId="ce306e5e72bceba6" providerId="LiveId" clId="{9E1118D7-3AA1-4604-8668-E580A514E17C}" dt="2022-11-11T14:20:44.275" v="3315" actId="21"/>
          <ac:picMkLst>
            <pc:docMk/>
            <pc:sldMk cId="860071041" sldId="294"/>
            <ac:picMk id="5" creationId="{44D0AABE-C6DB-9A74-139F-E9309CCF38D5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5" creationId="{9546D6E4-D02D-66F7-967A-11C877525963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6" creationId="{095125B3-015A-8282-A972-0A3F5738E537}"/>
          </ac:picMkLst>
        </pc:picChg>
        <pc:picChg chg="add del mod">
          <ac:chgData name="신 주용" userId="ce306e5e72bceba6" providerId="LiveId" clId="{9E1118D7-3AA1-4604-8668-E580A514E17C}" dt="2022-11-11T14:20:44.275" v="3315" actId="21"/>
          <ac:picMkLst>
            <pc:docMk/>
            <pc:sldMk cId="860071041" sldId="294"/>
            <ac:picMk id="6" creationId="{DB63D029-9C75-5383-A0DE-881D28C8E883}"/>
          </ac:picMkLst>
        </pc:picChg>
        <pc:picChg chg="del">
          <ac:chgData name="신 주용" userId="ce306e5e72bceba6" providerId="LiveId" clId="{9E1118D7-3AA1-4604-8668-E580A514E17C}" dt="2022-11-11T14:16:16.697" v="3135" actId="478"/>
          <ac:picMkLst>
            <pc:docMk/>
            <pc:sldMk cId="860071041" sldId="294"/>
            <ac:picMk id="7" creationId="{50AF71F2-BC6F-63D9-060A-0DF8A3C175E6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7" creationId="{F552B5A0-0B77-7727-3406-03B80FD48ADE}"/>
          </ac:picMkLst>
        </pc:picChg>
        <pc:picChg chg="add del mod">
          <ac:chgData name="신 주용" userId="ce306e5e72bceba6" providerId="LiveId" clId="{9E1118D7-3AA1-4604-8668-E580A514E17C}" dt="2022-11-11T14:20:44.275" v="3315" actId="21"/>
          <ac:picMkLst>
            <pc:docMk/>
            <pc:sldMk cId="860071041" sldId="294"/>
            <ac:picMk id="8" creationId="{85E77623-A79C-862E-1B37-3A3F56E3E509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8" creationId="{CCBF909D-00B4-51DA-D024-25172F78F87E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9" creationId="{42B8ED26-6AAC-2C15-E45F-E66AAA166C93}"/>
          </ac:picMkLst>
        </pc:picChg>
        <pc:picChg chg="del">
          <ac:chgData name="신 주용" userId="ce306e5e72bceba6" providerId="LiveId" clId="{9E1118D7-3AA1-4604-8668-E580A514E17C}" dt="2022-11-11T14:16:16.970" v="3136" actId="478"/>
          <ac:picMkLst>
            <pc:docMk/>
            <pc:sldMk cId="860071041" sldId="294"/>
            <ac:picMk id="9" creationId="{42D4ACA5-C91F-9920-20ED-6763D74224C5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10" creationId="{5BBE45B1-D351-9242-EAF5-C9CFD645B32B}"/>
          </ac:picMkLst>
        </pc:picChg>
        <pc:picChg chg="add del mod">
          <ac:chgData name="신 주용" userId="ce306e5e72bceba6" providerId="LiveId" clId="{9E1118D7-3AA1-4604-8668-E580A514E17C}" dt="2022-11-11T14:20:44.275" v="3315" actId="21"/>
          <ac:picMkLst>
            <pc:docMk/>
            <pc:sldMk cId="860071041" sldId="294"/>
            <ac:picMk id="10" creationId="{B80F2C10-2F43-BBEB-2DAC-E8664DA1974A}"/>
          </ac:picMkLst>
        </pc:picChg>
        <pc:picChg chg="del">
          <ac:chgData name="신 주용" userId="ce306e5e72bceba6" providerId="LiveId" clId="{9E1118D7-3AA1-4604-8668-E580A514E17C}" dt="2022-11-11T14:16:17.272" v="3137" actId="478"/>
          <ac:picMkLst>
            <pc:docMk/>
            <pc:sldMk cId="860071041" sldId="294"/>
            <ac:picMk id="11" creationId="{9EC38C06-79FE-5D93-6A8B-0FF8A7B3748E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11" creationId="{C2E65806-CB21-4FD1-E40D-47888D5F1FED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13" creationId="{5F004E9A-C06A-78F6-FA61-7BFD4B5E7579}"/>
          </ac:picMkLst>
        </pc:picChg>
        <pc:picChg chg="add del mod">
          <ac:chgData name="신 주용" userId="ce306e5e72bceba6" providerId="LiveId" clId="{9E1118D7-3AA1-4604-8668-E580A514E17C}" dt="2022-11-11T14:20:44.275" v="3315" actId="21"/>
          <ac:picMkLst>
            <pc:docMk/>
            <pc:sldMk cId="860071041" sldId="294"/>
            <ac:picMk id="13" creationId="{B54104AF-C0E3-884F-289B-035DD1BD7BDB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14" creationId="{9567AC17-D30D-65A7-DCE5-6D6E081A0E4E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15" creationId="{9DB12C56-FD3C-EC11-81A6-915F7B65CFFE}"/>
          </ac:picMkLst>
        </pc:picChg>
        <pc:picChg chg="del">
          <ac:chgData name="신 주용" userId="ce306e5e72bceba6" providerId="LiveId" clId="{9E1118D7-3AA1-4604-8668-E580A514E17C}" dt="2022-11-11T14:16:17.569" v="3138" actId="478"/>
          <ac:picMkLst>
            <pc:docMk/>
            <pc:sldMk cId="860071041" sldId="294"/>
            <ac:picMk id="16" creationId="{35777F42-93D5-8B03-E059-2FBBE3E3E1E1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16" creationId="{66D1064F-6CB5-0628-CB9C-D2B12A805B9E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17" creationId="{9A7D317D-3E18-66A9-FDF3-5DEFE2F5AAEE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18" creationId="{E977A400-32A0-EC2B-1F39-B0D91C22DD20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19" creationId="{378BC71B-D68D-A7D3-6C21-80426F81FF75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21" creationId="{6AA33363-5C28-39C3-C864-4995A6A67A4A}"/>
          </ac:picMkLst>
        </pc:picChg>
        <pc:picChg chg="del">
          <ac:chgData name="신 주용" userId="ce306e5e72bceba6" providerId="LiveId" clId="{9E1118D7-3AA1-4604-8668-E580A514E17C}" dt="2022-11-11T14:16:17.889" v="3139" actId="478"/>
          <ac:picMkLst>
            <pc:docMk/>
            <pc:sldMk cId="860071041" sldId="294"/>
            <ac:picMk id="21" creationId="{BDDB6E7E-1C9C-0C98-A6F8-506CE6A7197B}"/>
          </ac:picMkLst>
        </pc:picChg>
        <pc:picChg chg="add del mod">
          <ac:chgData name="신 주용" userId="ce306e5e72bceba6" providerId="LiveId" clId="{9E1118D7-3AA1-4604-8668-E580A514E17C}" dt="2022-11-12T07:27:33.351" v="7891" actId="478"/>
          <ac:picMkLst>
            <pc:docMk/>
            <pc:sldMk cId="860071041" sldId="294"/>
            <ac:picMk id="22" creationId="{941633F1-45AC-A538-E201-DAC347CA472C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23" creationId="{1DD5CC01-DE5A-C817-5C8E-71914D1BCAD5}"/>
          </ac:picMkLst>
        </pc:picChg>
        <pc:picChg chg="del">
          <ac:chgData name="신 주용" userId="ce306e5e72bceba6" providerId="LiveId" clId="{9E1118D7-3AA1-4604-8668-E580A514E17C}" dt="2022-11-11T14:16:18.162" v="3140" actId="478"/>
          <ac:picMkLst>
            <pc:docMk/>
            <pc:sldMk cId="860071041" sldId="294"/>
            <ac:picMk id="23" creationId="{8E92A8A4-61F2-91A8-DF9C-601975C387AE}"/>
          </ac:picMkLst>
        </pc:picChg>
        <pc:picChg chg="add del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24" creationId="{5E9518C0-4882-E519-7160-2D3F1F9667C8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25" creationId="{69310FCE-62A0-A309-32BA-4FC9BB3A09C6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26" creationId="{B6C91843-AFD3-58C0-CC71-CE908A33CED4}"/>
          </ac:picMkLst>
        </pc:picChg>
        <pc:picChg chg="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27" creationId="{63220EE1-068A-B283-D6EC-6C773D7BD16C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28" creationId="{181CF8E7-6A9C-2AF3-F5A0-741C67BAE380}"/>
          </ac:picMkLst>
        </pc:picChg>
        <pc:picChg chg="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29" creationId="{E77909ED-FF76-BBFB-EB48-8E2CE8CC5B8C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30" creationId="{52C1C35E-A575-5DBD-E0FD-CFD7AED87D20}"/>
          </ac:picMkLst>
        </pc:picChg>
        <pc:picChg chg="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31" creationId="{982D5065-E114-10AA-5725-4C015CD44DBE}"/>
          </ac:picMkLst>
        </pc:picChg>
        <pc:picChg chg="add del mod">
          <ac:chgData name="신 주용" userId="ce306e5e72bceba6" providerId="LiveId" clId="{9E1118D7-3AA1-4604-8668-E580A514E17C}" dt="2022-11-12T07:27:33.351" v="7891" actId="478"/>
          <ac:picMkLst>
            <pc:docMk/>
            <pc:sldMk cId="860071041" sldId="294"/>
            <ac:picMk id="32" creationId="{F8AE69C3-BB61-671B-8C20-391686ACB4B7}"/>
          </ac:picMkLst>
        </pc:picChg>
        <pc:picChg chg="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33" creationId="{FD02B5BB-1281-828E-8E78-A58E5CACFE78}"/>
          </ac:picMkLst>
        </pc:picChg>
        <pc:picChg chg="add mod">
          <ac:chgData name="신 주용" userId="ce306e5e72bceba6" providerId="LiveId" clId="{9E1118D7-3AA1-4604-8668-E580A514E17C}" dt="2022-11-12T07:27:42.436" v="7905" actId="1076"/>
          <ac:picMkLst>
            <pc:docMk/>
            <pc:sldMk cId="860071041" sldId="294"/>
            <ac:picMk id="34" creationId="{1D7649CB-07BF-78A4-05F2-FD9B0D1702F9}"/>
          </ac:picMkLst>
        </pc:picChg>
        <pc:picChg chg="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35" creationId="{6CA9DCDB-4E1E-A376-D1C2-623F7C8E7E16}"/>
          </ac:picMkLst>
        </pc:picChg>
        <pc:picChg chg="add mod">
          <ac:chgData name="신 주용" userId="ce306e5e72bceba6" providerId="LiveId" clId="{9E1118D7-3AA1-4604-8668-E580A514E17C}" dt="2022-11-12T07:27:39.866" v="7904" actId="1076"/>
          <ac:picMkLst>
            <pc:docMk/>
            <pc:sldMk cId="860071041" sldId="294"/>
            <ac:picMk id="36" creationId="{8A3D0A55-99FA-CCA6-55E9-9116B213FA5A}"/>
          </ac:picMkLst>
        </pc:picChg>
        <pc:picChg chg="del mod">
          <ac:chgData name="신 주용" userId="ce306e5e72bceba6" providerId="LiveId" clId="{9E1118D7-3AA1-4604-8668-E580A514E17C}" dt="2022-11-12T07:27:33.351" v="7891" actId="478"/>
          <ac:picMkLst>
            <pc:docMk/>
            <pc:sldMk cId="860071041" sldId="294"/>
            <ac:picMk id="37" creationId="{3DD8A99A-D385-F7FC-1952-DC1AD8007D44}"/>
          </ac:picMkLst>
        </pc:picChg>
        <pc:picChg chg="add mod">
          <ac:chgData name="신 주용" userId="ce306e5e72bceba6" providerId="LiveId" clId="{9E1118D7-3AA1-4604-8668-E580A514E17C}" dt="2022-11-12T07:31:52.706" v="7907" actId="1076"/>
          <ac:picMkLst>
            <pc:docMk/>
            <pc:sldMk cId="860071041" sldId="294"/>
            <ac:picMk id="39" creationId="{6811AC90-D053-FE34-3217-814C9A526FAD}"/>
          </ac:picMkLst>
        </pc:picChg>
        <pc:picChg chg="del mod">
          <ac:chgData name="신 주용" userId="ce306e5e72bceba6" providerId="LiveId" clId="{9E1118D7-3AA1-4604-8668-E580A514E17C}" dt="2022-11-11T14:19:50.354" v="3244" actId="21"/>
          <ac:picMkLst>
            <pc:docMk/>
            <pc:sldMk cId="860071041" sldId="294"/>
            <ac:picMk id="39" creationId="{96A14F3C-F31E-0055-6C8F-0E8F6B8D7C3D}"/>
          </ac:picMkLst>
        </pc:picChg>
        <pc:picChg chg="del mod">
          <ac:chgData name="신 주용" userId="ce306e5e72bceba6" providerId="LiveId" clId="{9E1118D7-3AA1-4604-8668-E580A514E17C}" dt="2022-11-11T14:19:50.354" v="3244" actId="21"/>
          <ac:picMkLst>
            <pc:docMk/>
            <pc:sldMk cId="860071041" sldId="294"/>
            <ac:picMk id="41" creationId="{152DB0AC-374E-6140-18ED-CAEFEBF16644}"/>
          </ac:picMkLst>
        </pc:picChg>
        <pc:picChg chg="del mod">
          <ac:chgData name="신 주용" userId="ce306e5e72bceba6" providerId="LiveId" clId="{9E1118D7-3AA1-4604-8668-E580A514E17C}" dt="2022-11-11T14:19:50.354" v="3244" actId="21"/>
          <ac:picMkLst>
            <pc:docMk/>
            <pc:sldMk cId="860071041" sldId="294"/>
            <ac:picMk id="43" creationId="{E40799C6-0CC4-96E7-1708-491B9598B3A5}"/>
          </ac:picMkLst>
        </pc:picChg>
        <pc:picChg chg="del mod">
          <ac:chgData name="신 주용" userId="ce306e5e72bceba6" providerId="LiveId" clId="{9E1118D7-3AA1-4604-8668-E580A514E17C}" dt="2022-11-11T14:19:50.354" v="3244" actId="21"/>
          <ac:picMkLst>
            <pc:docMk/>
            <pc:sldMk cId="860071041" sldId="294"/>
            <ac:picMk id="45" creationId="{CBE6E847-2873-C84D-8D27-619BE536EC54}"/>
          </ac:picMkLst>
        </pc:picChg>
        <pc:picChg chg="del mod">
          <ac:chgData name="신 주용" userId="ce306e5e72bceba6" providerId="LiveId" clId="{9E1118D7-3AA1-4604-8668-E580A514E17C}" dt="2022-11-11T14:19:50.354" v="3244" actId="21"/>
          <ac:picMkLst>
            <pc:docMk/>
            <pc:sldMk cId="860071041" sldId="294"/>
            <ac:picMk id="47" creationId="{BB1D2D10-B7F6-F6C0-7EBA-8239FA7AF211}"/>
          </ac:picMkLst>
        </pc:picChg>
        <pc:picChg chg="del mod">
          <ac:chgData name="신 주용" userId="ce306e5e72bceba6" providerId="LiveId" clId="{9E1118D7-3AA1-4604-8668-E580A514E17C}" dt="2022-11-11T14:19:50.354" v="3244" actId="21"/>
          <ac:picMkLst>
            <pc:docMk/>
            <pc:sldMk cId="860071041" sldId="294"/>
            <ac:picMk id="49" creationId="{DCBB1470-148C-30DD-8F9C-6B93464B7799}"/>
          </ac:picMkLst>
        </pc:picChg>
      </pc:sldChg>
      <pc:sldChg chg="new del">
        <pc:chgData name="신 주용" userId="ce306e5e72bceba6" providerId="LiveId" clId="{9E1118D7-3AA1-4604-8668-E580A514E17C}" dt="2022-11-11T14:11:58.841" v="3003" actId="680"/>
        <pc:sldMkLst>
          <pc:docMk/>
          <pc:sldMk cId="1076010386" sldId="294"/>
        </pc:sldMkLst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3707777186" sldId="294"/>
        </pc:sldMkLst>
      </pc:sldChg>
      <pc:sldChg chg="addSp delSp modSp add mod">
        <pc:chgData name="신 주용" userId="ce306e5e72bceba6" providerId="LiveId" clId="{9E1118D7-3AA1-4604-8668-E580A514E17C}" dt="2022-11-12T07:48:43.537" v="8081" actId="120"/>
        <pc:sldMkLst>
          <pc:docMk/>
          <pc:sldMk cId="3144220942" sldId="295"/>
        </pc:sldMkLst>
        <pc:spChg chg="mod">
          <ac:chgData name="신 주용" userId="ce306e5e72bceba6" providerId="LiveId" clId="{9E1118D7-3AA1-4604-8668-E580A514E17C}" dt="2022-11-11T14:27:49.485" v="3565"/>
          <ac:spMkLst>
            <pc:docMk/>
            <pc:sldMk cId="3144220942" sldId="295"/>
            <ac:spMk id="3" creationId="{2B361752-C0D3-C6CD-D10F-0DD29EC28A15}"/>
          </ac:spMkLst>
        </pc:spChg>
        <pc:graphicFrameChg chg="mod modGraphic">
          <ac:chgData name="신 주용" userId="ce306e5e72bceba6" providerId="LiveId" clId="{9E1118D7-3AA1-4604-8668-E580A514E17C}" dt="2022-11-12T07:48:43.537" v="8081" actId="120"/>
          <ac:graphicFrameMkLst>
            <pc:docMk/>
            <pc:sldMk cId="3144220942" sldId="295"/>
            <ac:graphicFrameMk id="50" creationId="{A27D1E98-1440-2439-BED7-CE784E6FBEB8}"/>
          </ac:graphicFrameMkLst>
        </pc:graphicFrameChg>
        <pc:picChg chg="add mod">
          <ac:chgData name="신 주용" userId="ce306e5e72bceba6" providerId="LiveId" clId="{9E1118D7-3AA1-4604-8668-E580A514E17C}" dt="2022-11-12T07:39:20.963" v="7926" actId="1076"/>
          <ac:picMkLst>
            <pc:docMk/>
            <pc:sldMk cId="3144220942" sldId="295"/>
            <ac:picMk id="4" creationId="{6B9253A6-735B-73A1-40F9-90A51E9CA1A5}"/>
          </ac:picMkLst>
        </pc:picChg>
        <pc:picChg chg="mod">
          <ac:chgData name="신 주용" userId="ce306e5e72bceba6" providerId="LiveId" clId="{9E1118D7-3AA1-4604-8668-E580A514E17C}" dt="2022-11-12T07:39:22.426" v="7927" actId="1038"/>
          <ac:picMkLst>
            <pc:docMk/>
            <pc:sldMk cId="3144220942" sldId="295"/>
            <ac:picMk id="14" creationId="{9567AC17-D30D-65A7-DCE5-6D6E081A0E4E}"/>
          </ac:picMkLst>
        </pc:picChg>
        <pc:picChg chg="mod">
          <ac:chgData name="신 주용" userId="ce306e5e72bceba6" providerId="LiveId" clId="{9E1118D7-3AA1-4604-8668-E580A514E17C}" dt="2022-11-12T07:39:22.426" v="7927" actId="1038"/>
          <ac:picMkLst>
            <pc:docMk/>
            <pc:sldMk cId="3144220942" sldId="295"/>
            <ac:picMk id="15" creationId="{9DB12C56-FD3C-EC11-81A6-915F7B65CFFE}"/>
          </ac:picMkLst>
        </pc:picChg>
        <pc:picChg chg="mod">
          <ac:chgData name="신 주용" userId="ce306e5e72bceba6" providerId="LiveId" clId="{9E1118D7-3AA1-4604-8668-E580A514E17C}" dt="2022-11-12T07:39:22.426" v="7927" actId="1038"/>
          <ac:picMkLst>
            <pc:docMk/>
            <pc:sldMk cId="3144220942" sldId="295"/>
            <ac:picMk id="17" creationId="{9A7D317D-3E18-66A9-FDF3-5DEFE2F5AAEE}"/>
          </ac:picMkLst>
        </pc:picChg>
        <pc:picChg chg="mod">
          <ac:chgData name="신 주용" userId="ce306e5e72bceba6" providerId="LiveId" clId="{9E1118D7-3AA1-4604-8668-E580A514E17C}" dt="2022-11-12T07:39:22.426" v="7927" actId="1038"/>
          <ac:picMkLst>
            <pc:docMk/>
            <pc:sldMk cId="3144220942" sldId="295"/>
            <ac:picMk id="18" creationId="{E977A400-32A0-EC2B-1F39-B0D91C22DD20}"/>
          </ac:picMkLst>
        </pc:picChg>
        <pc:picChg chg="mod">
          <ac:chgData name="신 주용" userId="ce306e5e72bceba6" providerId="LiveId" clId="{9E1118D7-3AA1-4604-8668-E580A514E17C}" dt="2022-11-12T07:39:22.426" v="7927" actId="1038"/>
          <ac:picMkLst>
            <pc:docMk/>
            <pc:sldMk cId="3144220942" sldId="295"/>
            <ac:picMk id="19" creationId="{378BC71B-D68D-A7D3-6C21-80426F81FF75}"/>
          </ac:picMkLst>
        </pc:picChg>
        <pc:picChg chg="del mod">
          <ac:chgData name="신 주용" userId="ce306e5e72bceba6" providerId="LiveId" clId="{9E1118D7-3AA1-4604-8668-E580A514E17C}" dt="2022-11-12T07:32:01.880" v="7909" actId="478"/>
          <ac:picMkLst>
            <pc:docMk/>
            <pc:sldMk cId="3144220942" sldId="295"/>
            <ac:picMk id="22" creationId="{941633F1-45AC-A538-E201-DAC347CA472C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24" creationId="{5E9518C0-4882-E519-7160-2D3F1F9667C8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25" creationId="{69310FCE-62A0-A309-32BA-4FC9BB3A09C6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26" creationId="{B6C91843-AFD3-58C0-CC71-CE908A33CED4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27" creationId="{63220EE1-068A-B283-D6EC-6C773D7BD16C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28" creationId="{181CF8E7-6A9C-2AF3-F5A0-741C67BAE380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29" creationId="{E77909ED-FF76-BBFB-EB48-8E2CE8CC5B8C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30" creationId="{52C1C35E-A575-5DBD-E0FD-CFD7AED87D20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31" creationId="{982D5065-E114-10AA-5725-4C015CD44DBE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32" creationId="{F8AE69C3-BB61-671B-8C20-391686ACB4B7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33" creationId="{FD02B5BB-1281-828E-8E78-A58E5CACFE78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35" creationId="{6CA9DCDB-4E1E-A376-D1C2-623F7C8E7E16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37" creationId="{3DD8A99A-D385-F7FC-1952-DC1AD8007D44}"/>
          </ac:picMkLst>
        </pc:picChg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4000069558" sldId="295"/>
        </pc:sldMkLst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386506116" sldId="296"/>
        </pc:sldMkLst>
      </pc:sldChg>
      <pc:sldChg chg="addSp delSp modSp add mod">
        <pc:chgData name="신 주용" userId="ce306e5e72bceba6" providerId="LiveId" clId="{9E1118D7-3AA1-4604-8668-E580A514E17C}" dt="2022-11-11T14:51:35.146" v="4772" actId="1036"/>
        <pc:sldMkLst>
          <pc:docMk/>
          <pc:sldMk cId="3638383991" sldId="296"/>
        </pc:sldMkLst>
        <pc:spChg chg="mod">
          <ac:chgData name="신 주용" userId="ce306e5e72bceba6" providerId="LiveId" clId="{9E1118D7-3AA1-4604-8668-E580A514E17C}" dt="2022-11-11T14:45:58.520" v="4056" actId="20577"/>
          <ac:spMkLst>
            <pc:docMk/>
            <pc:sldMk cId="3638383991" sldId="296"/>
            <ac:spMk id="3" creationId="{2B361752-C0D3-C6CD-D10F-0DD29EC28A15}"/>
          </ac:spMkLst>
        </pc:spChg>
        <pc:spChg chg="add mod">
          <ac:chgData name="신 주용" userId="ce306e5e72bceba6" providerId="LiveId" clId="{9E1118D7-3AA1-4604-8668-E580A514E17C}" dt="2022-11-11T14:51:35.146" v="4772" actId="1036"/>
          <ac:spMkLst>
            <pc:docMk/>
            <pc:sldMk cId="3638383991" sldId="296"/>
            <ac:spMk id="6" creationId="{D941A72E-0F2B-D4B5-67FD-BD52CA0EE1E2}"/>
          </ac:spMkLst>
        </pc:spChg>
        <pc:graphicFrameChg chg="del">
          <ac:chgData name="신 주용" userId="ce306e5e72bceba6" providerId="LiveId" clId="{9E1118D7-3AA1-4604-8668-E580A514E17C}" dt="2022-11-11T14:46:06.371" v="4057" actId="478"/>
          <ac:graphicFrameMkLst>
            <pc:docMk/>
            <pc:sldMk cId="3638383991" sldId="296"/>
            <ac:graphicFrameMk id="50" creationId="{A27D1E98-1440-2439-BED7-CE784E6FBEB8}"/>
          </ac:graphicFrameMkLst>
        </pc:graphicFrameChg>
        <pc:picChg chg="add mod">
          <ac:chgData name="신 주용" userId="ce306e5e72bceba6" providerId="LiveId" clId="{9E1118D7-3AA1-4604-8668-E580A514E17C}" dt="2022-11-11T14:51:34.339" v="4771" actId="1036"/>
          <ac:picMkLst>
            <pc:docMk/>
            <pc:sldMk cId="3638383991" sldId="296"/>
            <ac:picMk id="5" creationId="{C9D44D78-325C-B7D4-BC01-047BEF646563}"/>
          </ac:picMkLst>
        </pc:picChg>
        <pc:picChg chg="del">
          <ac:chgData name="신 주용" userId="ce306e5e72bceba6" providerId="LiveId" clId="{9E1118D7-3AA1-4604-8668-E580A514E17C}" dt="2022-11-11T14:46:06.371" v="4057" actId="478"/>
          <ac:picMkLst>
            <pc:docMk/>
            <pc:sldMk cId="3638383991" sldId="296"/>
            <ac:picMk id="14" creationId="{9567AC17-D30D-65A7-DCE5-6D6E081A0E4E}"/>
          </ac:picMkLst>
        </pc:picChg>
        <pc:picChg chg="del">
          <ac:chgData name="신 주용" userId="ce306e5e72bceba6" providerId="LiveId" clId="{9E1118D7-3AA1-4604-8668-E580A514E17C}" dt="2022-11-11T14:46:06.371" v="4057" actId="478"/>
          <ac:picMkLst>
            <pc:docMk/>
            <pc:sldMk cId="3638383991" sldId="296"/>
            <ac:picMk id="15" creationId="{9DB12C56-FD3C-EC11-81A6-915F7B65CFFE}"/>
          </ac:picMkLst>
        </pc:picChg>
        <pc:picChg chg="del">
          <ac:chgData name="신 주용" userId="ce306e5e72bceba6" providerId="LiveId" clId="{9E1118D7-3AA1-4604-8668-E580A514E17C}" dt="2022-11-11T14:46:06.371" v="4057" actId="478"/>
          <ac:picMkLst>
            <pc:docMk/>
            <pc:sldMk cId="3638383991" sldId="296"/>
            <ac:picMk id="17" creationId="{9A7D317D-3E18-66A9-FDF3-5DEFE2F5AAEE}"/>
          </ac:picMkLst>
        </pc:picChg>
        <pc:picChg chg="del">
          <ac:chgData name="신 주용" userId="ce306e5e72bceba6" providerId="LiveId" clId="{9E1118D7-3AA1-4604-8668-E580A514E17C}" dt="2022-11-11T14:46:06.371" v="4057" actId="478"/>
          <ac:picMkLst>
            <pc:docMk/>
            <pc:sldMk cId="3638383991" sldId="296"/>
            <ac:picMk id="18" creationId="{E977A400-32A0-EC2B-1F39-B0D91C22DD20}"/>
          </ac:picMkLst>
        </pc:picChg>
        <pc:picChg chg="del">
          <ac:chgData name="신 주용" userId="ce306e5e72bceba6" providerId="LiveId" clId="{9E1118D7-3AA1-4604-8668-E580A514E17C}" dt="2022-11-11T14:46:06.371" v="4057" actId="478"/>
          <ac:picMkLst>
            <pc:docMk/>
            <pc:sldMk cId="3638383991" sldId="296"/>
            <ac:picMk id="19" creationId="{378BC71B-D68D-A7D3-6C21-80426F81FF75}"/>
          </ac:picMkLst>
        </pc:picChg>
        <pc:picChg chg="del">
          <ac:chgData name="신 주용" userId="ce306e5e72bceba6" providerId="LiveId" clId="{9E1118D7-3AA1-4604-8668-E580A514E17C}" dt="2022-11-11T14:46:06.371" v="4057" actId="478"/>
          <ac:picMkLst>
            <pc:docMk/>
            <pc:sldMk cId="3638383991" sldId="296"/>
            <ac:picMk id="22" creationId="{941633F1-45AC-A538-E201-DAC347CA472C}"/>
          </ac:picMkLst>
        </pc:picChg>
      </pc:sldChg>
      <pc:sldChg chg="addSp delSp modSp add mod">
        <pc:chgData name="신 주용" userId="ce306e5e72bceba6" providerId="LiveId" clId="{9E1118D7-3AA1-4604-8668-E580A514E17C}" dt="2022-11-11T15:28:06.554" v="5156" actId="1035"/>
        <pc:sldMkLst>
          <pc:docMk/>
          <pc:sldMk cId="2364597227" sldId="297"/>
        </pc:sldMkLst>
        <pc:spChg chg="mod">
          <ac:chgData name="신 주용" userId="ce306e5e72bceba6" providerId="LiveId" clId="{9E1118D7-3AA1-4604-8668-E580A514E17C}" dt="2022-11-11T15:27:55.770" v="5148" actId="403"/>
          <ac:spMkLst>
            <pc:docMk/>
            <pc:sldMk cId="2364597227" sldId="297"/>
            <ac:spMk id="3" creationId="{2B361752-C0D3-C6CD-D10F-0DD29EC28A15}"/>
          </ac:spMkLst>
        </pc:spChg>
        <pc:spChg chg="mod">
          <ac:chgData name="신 주용" userId="ce306e5e72bceba6" providerId="LiveId" clId="{9E1118D7-3AA1-4604-8668-E580A514E17C}" dt="2022-11-11T15:28:06.554" v="5156" actId="1035"/>
          <ac:spMkLst>
            <pc:docMk/>
            <pc:sldMk cId="2364597227" sldId="297"/>
            <ac:spMk id="6" creationId="{D941A72E-0F2B-D4B5-67FD-BD52CA0EE1E2}"/>
          </ac:spMkLst>
        </pc:spChg>
        <pc:picChg chg="del">
          <ac:chgData name="신 주용" userId="ce306e5e72bceba6" providerId="LiveId" clId="{9E1118D7-3AA1-4604-8668-E580A514E17C}" dt="2022-11-11T15:10:31.987" v="4774" actId="478"/>
          <ac:picMkLst>
            <pc:docMk/>
            <pc:sldMk cId="2364597227" sldId="297"/>
            <ac:picMk id="5" creationId="{C9D44D78-325C-B7D4-BC01-047BEF646563}"/>
          </ac:picMkLst>
        </pc:picChg>
        <pc:picChg chg="add mod">
          <ac:chgData name="신 주용" userId="ce306e5e72bceba6" providerId="LiveId" clId="{9E1118D7-3AA1-4604-8668-E580A514E17C}" dt="2022-11-11T15:28:06.554" v="5156" actId="1035"/>
          <ac:picMkLst>
            <pc:docMk/>
            <pc:sldMk cId="2364597227" sldId="297"/>
            <ac:picMk id="7" creationId="{DA1AD34E-4B53-440E-03B5-B1949C30C954}"/>
          </ac:picMkLst>
        </pc:picChg>
        <pc:picChg chg="add mod">
          <ac:chgData name="신 주용" userId="ce306e5e72bceba6" providerId="LiveId" clId="{9E1118D7-3AA1-4604-8668-E580A514E17C}" dt="2022-11-11T15:28:06.554" v="5156" actId="1035"/>
          <ac:picMkLst>
            <pc:docMk/>
            <pc:sldMk cId="2364597227" sldId="297"/>
            <ac:picMk id="9" creationId="{63E10B41-C11C-93BD-B6B7-438C41783ED5}"/>
          </ac:picMkLst>
        </pc:picChg>
        <pc:picChg chg="add mod">
          <ac:chgData name="신 주용" userId="ce306e5e72bceba6" providerId="LiveId" clId="{9E1118D7-3AA1-4604-8668-E580A514E17C}" dt="2022-11-11T15:28:06.554" v="5156" actId="1035"/>
          <ac:picMkLst>
            <pc:docMk/>
            <pc:sldMk cId="2364597227" sldId="297"/>
            <ac:picMk id="11" creationId="{C736A54A-B19E-D338-896D-132A62059591}"/>
          </ac:picMkLst>
        </pc:picChg>
        <pc:picChg chg="add mod">
          <ac:chgData name="신 주용" userId="ce306e5e72bceba6" providerId="LiveId" clId="{9E1118D7-3AA1-4604-8668-E580A514E17C}" dt="2022-11-11T15:28:06.554" v="5156" actId="1035"/>
          <ac:picMkLst>
            <pc:docMk/>
            <pc:sldMk cId="2364597227" sldId="297"/>
            <ac:picMk id="14" creationId="{7368A61B-CA97-C383-24ED-5C77525025BC}"/>
          </ac:picMkLst>
        </pc:picChg>
        <pc:picChg chg="add mod">
          <ac:chgData name="신 주용" userId="ce306e5e72bceba6" providerId="LiveId" clId="{9E1118D7-3AA1-4604-8668-E580A514E17C}" dt="2022-11-11T15:28:06.554" v="5156" actId="1035"/>
          <ac:picMkLst>
            <pc:docMk/>
            <pc:sldMk cId="2364597227" sldId="297"/>
            <ac:picMk id="16" creationId="{FCF16BF5-A15D-B7EC-4419-2FE0F2649B78}"/>
          </ac:picMkLst>
        </pc:picChg>
        <pc:picChg chg="add mod">
          <ac:chgData name="신 주용" userId="ce306e5e72bceba6" providerId="LiveId" clId="{9E1118D7-3AA1-4604-8668-E580A514E17C}" dt="2022-11-11T15:28:06.554" v="5156" actId="1035"/>
          <ac:picMkLst>
            <pc:docMk/>
            <pc:sldMk cId="2364597227" sldId="297"/>
            <ac:picMk id="18" creationId="{E6663EA9-0FAB-6A9C-0A47-7F3C5ED1E7E3}"/>
          </ac:picMkLst>
        </pc:picChg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3969597897" sldId="297"/>
        </pc:sldMkLst>
      </pc:sldChg>
      <pc:sldChg chg="addSp delSp modSp add mod">
        <pc:chgData name="신 주용" userId="ce306e5e72bceba6" providerId="LiveId" clId="{9E1118D7-3AA1-4604-8668-E580A514E17C}" dt="2022-11-11T15:44:28.771" v="6102" actId="20577"/>
        <pc:sldMkLst>
          <pc:docMk/>
          <pc:sldMk cId="2206316162" sldId="298"/>
        </pc:sldMkLst>
        <pc:spChg chg="mod">
          <ac:chgData name="신 주용" userId="ce306e5e72bceba6" providerId="LiveId" clId="{9E1118D7-3AA1-4604-8668-E580A514E17C}" dt="2022-11-11T15:31:33.622" v="5174" actId="1076"/>
          <ac:spMkLst>
            <pc:docMk/>
            <pc:sldMk cId="2206316162" sldId="298"/>
            <ac:spMk id="2" creationId="{00000000-0000-0000-0000-000000000000}"/>
          </ac:spMkLst>
        </pc:spChg>
        <pc:spChg chg="mod">
          <ac:chgData name="신 주용" userId="ce306e5e72bceba6" providerId="LiveId" clId="{9E1118D7-3AA1-4604-8668-E580A514E17C}" dt="2022-11-11T15:29:42.975" v="5171" actId="404"/>
          <ac:spMkLst>
            <pc:docMk/>
            <pc:sldMk cId="2206316162" sldId="298"/>
            <ac:spMk id="3" creationId="{2B361752-C0D3-C6CD-D10F-0DD29EC28A15}"/>
          </ac:spMkLst>
        </pc:spChg>
        <pc:spChg chg="mod">
          <ac:chgData name="신 주용" userId="ce306e5e72bceba6" providerId="LiveId" clId="{9E1118D7-3AA1-4604-8668-E580A514E17C}" dt="2022-11-11T15:37:15.553" v="5363" actId="1076"/>
          <ac:spMkLst>
            <pc:docMk/>
            <pc:sldMk cId="2206316162" sldId="298"/>
            <ac:spMk id="6" creationId="{D941A72E-0F2B-D4B5-67FD-BD52CA0EE1E2}"/>
          </ac:spMkLst>
        </pc:spChg>
        <pc:spChg chg="add mod">
          <ac:chgData name="신 주용" userId="ce306e5e72bceba6" providerId="LiveId" clId="{9E1118D7-3AA1-4604-8668-E580A514E17C}" dt="2022-11-11T15:44:28.771" v="6102" actId="20577"/>
          <ac:spMkLst>
            <pc:docMk/>
            <pc:sldMk cId="2206316162" sldId="298"/>
            <ac:spMk id="13" creationId="{B13BAAA0-4F7F-37A1-6AFD-36B43A6C321D}"/>
          </ac:spMkLst>
        </pc:spChg>
        <pc:picChg chg="add mod">
          <ac:chgData name="신 주용" userId="ce306e5e72bceba6" providerId="LiveId" clId="{9E1118D7-3AA1-4604-8668-E580A514E17C}" dt="2022-11-11T15:37:11.023" v="5361" actId="1076"/>
          <ac:picMkLst>
            <pc:docMk/>
            <pc:sldMk cId="2206316162" sldId="298"/>
            <ac:picMk id="5" creationId="{89C6ACF9-13AC-CADF-1C5B-E27986EC7313}"/>
          </ac:picMkLst>
        </pc:picChg>
        <pc:picChg chg="del mod">
          <ac:chgData name="신 주용" userId="ce306e5e72bceba6" providerId="LiveId" clId="{9E1118D7-3AA1-4604-8668-E580A514E17C}" dt="2022-11-11T15:31:35.489" v="5175" actId="478"/>
          <ac:picMkLst>
            <pc:docMk/>
            <pc:sldMk cId="2206316162" sldId="298"/>
            <ac:picMk id="7" creationId="{DA1AD34E-4B53-440E-03B5-B1949C30C954}"/>
          </ac:picMkLst>
        </pc:picChg>
        <pc:picChg chg="del mod">
          <ac:chgData name="신 주용" userId="ce306e5e72bceba6" providerId="LiveId" clId="{9E1118D7-3AA1-4604-8668-E580A514E17C}" dt="2022-11-11T15:31:35.489" v="5175" actId="478"/>
          <ac:picMkLst>
            <pc:docMk/>
            <pc:sldMk cId="2206316162" sldId="298"/>
            <ac:picMk id="9" creationId="{63E10B41-C11C-93BD-B6B7-438C41783ED5}"/>
          </ac:picMkLst>
        </pc:picChg>
        <pc:picChg chg="add mod">
          <ac:chgData name="신 주용" userId="ce306e5e72bceba6" providerId="LiveId" clId="{9E1118D7-3AA1-4604-8668-E580A514E17C}" dt="2022-11-11T15:37:12.585" v="5362" actId="1076"/>
          <ac:picMkLst>
            <pc:docMk/>
            <pc:sldMk cId="2206316162" sldId="298"/>
            <ac:picMk id="10" creationId="{9FC6CBA4-1532-2238-8E14-21F43E207135}"/>
          </ac:picMkLst>
        </pc:picChg>
        <pc:picChg chg="del mod">
          <ac:chgData name="신 주용" userId="ce306e5e72bceba6" providerId="LiveId" clId="{9E1118D7-3AA1-4604-8668-E580A514E17C}" dt="2022-11-11T15:31:35.489" v="5175" actId="478"/>
          <ac:picMkLst>
            <pc:docMk/>
            <pc:sldMk cId="2206316162" sldId="298"/>
            <ac:picMk id="11" creationId="{C736A54A-B19E-D338-896D-132A62059591}"/>
          </ac:picMkLst>
        </pc:picChg>
        <pc:picChg chg="del mod">
          <ac:chgData name="신 주용" userId="ce306e5e72bceba6" providerId="LiveId" clId="{9E1118D7-3AA1-4604-8668-E580A514E17C}" dt="2022-11-11T15:31:35.489" v="5175" actId="478"/>
          <ac:picMkLst>
            <pc:docMk/>
            <pc:sldMk cId="2206316162" sldId="298"/>
            <ac:picMk id="14" creationId="{7368A61B-CA97-C383-24ED-5C77525025BC}"/>
          </ac:picMkLst>
        </pc:picChg>
        <pc:picChg chg="del mod">
          <ac:chgData name="신 주용" userId="ce306e5e72bceba6" providerId="LiveId" clId="{9E1118D7-3AA1-4604-8668-E580A514E17C}" dt="2022-11-11T15:31:35.489" v="5175" actId="478"/>
          <ac:picMkLst>
            <pc:docMk/>
            <pc:sldMk cId="2206316162" sldId="298"/>
            <ac:picMk id="16" creationId="{FCF16BF5-A15D-B7EC-4419-2FE0F2649B78}"/>
          </ac:picMkLst>
        </pc:picChg>
        <pc:picChg chg="del mod">
          <ac:chgData name="신 주용" userId="ce306e5e72bceba6" providerId="LiveId" clId="{9E1118D7-3AA1-4604-8668-E580A514E17C}" dt="2022-11-11T15:31:35.489" v="5175" actId="478"/>
          <ac:picMkLst>
            <pc:docMk/>
            <pc:sldMk cId="2206316162" sldId="298"/>
            <ac:picMk id="18" creationId="{E6663EA9-0FAB-6A9C-0A47-7F3C5ED1E7E3}"/>
          </ac:picMkLst>
        </pc:picChg>
      </pc:sldChg>
      <pc:sldChg chg="addSp delSp modSp add mod">
        <pc:chgData name="신 주용" userId="ce306e5e72bceba6" providerId="LiveId" clId="{9E1118D7-3AA1-4604-8668-E580A514E17C}" dt="2022-11-11T15:51:57.488" v="6742" actId="1035"/>
        <pc:sldMkLst>
          <pc:docMk/>
          <pc:sldMk cId="104008074" sldId="299"/>
        </pc:sldMkLst>
        <pc:spChg chg="mod">
          <ac:chgData name="신 주용" userId="ce306e5e72bceba6" providerId="LiveId" clId="{9E1118D7-3AA1-4604-8668-E580A514E17C}" dt="2022-11-11T15:44:56.152" v="6108"/>
          <ac:spMkLst>
            <pc:docMk/>
            <pc:sldMk cId="104008074" sldId="299"/>
            <ac:spMk id="3" creationId="{2B361752-C0D3-C6CD-D10F-0DD29EC28A15}"/>
          </ac:spMkLst>
        </pc:spChg>
        <pc:spChg chg="del">
          <ac:chgData name="신 주용" userId="ce306e5e72bceba6" providerId="LiveId" clId="{9E1118D7-3AA1-4604-8668-E580A514E17C}" dt="2022-11-11T15:47:25.534" v="6109" actId="478"/>
          <ac:spMkLst>
            <pc:docMk/>
            <pc:sldMk cId="104008074" sldId="299"/>
            <ac:spMk id="6" creationId="{D941A72E-0F2B-D4B5-67FD-BD52CA0EE1E2}"/>
          </ac:spMkLst>
        </pc:spChg>
        <pc:spChg chg="add mod">
          <ac:chgData name="신 주용" userId="ce306e5e72bceba6" providerId="LiveId" clId="{9E1118D7-3AA1-4604-8668-E580A514E17C}" dt="2022-11-11T15:51:57.488" v="6742" actId="1035"/>
          <ac:spMkLst>
            <pc:docMk/>
            <pc:sldMk cId="104008074" sldId="299"/>
            <ac:spMk id="11" creationId="{3B1F92F2-7651-24CE-8F80-459BACA294B1}"/>
          </ac:spMkLst>
        </pc:spChg>
        <pc:spChg chg="del">
          <ac:chgData name="신 주용" userId="ce306e5e72bceba6" providerId="LiveId" clId="{9E1118D7-3AA1-4604-8668-E580A514E17C}" dt="2022-11-11T15:47:25.534" v="6109" actId="478"/>
          <ac:spMkLst>
            <pc:docMk/>
            <pc:sldMk cId="104008074" sldId="299"/>
            <ac:spMk id="13" creationId="{B13BAAA0-4F7F-37A1-6AFD-36B43A6C321D}"/>
          </ac:spMkLst>
        </pc:spChg>
        <pc:picChg chg="del">
          <ac:chgData name="신 주용" userId="ce306e5e72bceba6" providerId="LiveId" clId="{9E1118D7-3AA1-4604-8668-E580A514E17C}" dt="2022-11-11T15:47:25.534" v="6109" actId="478"/>
          <ac:picMkLst>
            <pc:docMk/>
            <pc:sldMk cId="104008074" sldId="299"/>
            <ac:picMk id="5" creationId="{89C6ACF9-13AC-CADF-1C5B-E27986EC7313}"/>
          </ac:picMkLst>
        </pc:picChg>
        <pc:picChg chg="add mod ord modCrop">
          <ac:chgData name="신 주용" userId="ce306e5e72bceba6" providerId="LiveId" clId="{9E1118D7-3AA1-4604-8668-E580A514E17C}" dt="2022-11-11T15:51:54.535" v="6740" actId="1035"/>
          <ac:picMkLst>
            <pc:docMk/>
            <pc:sldMk cId="104008074" sldId="299"/>
            <ac:picMk id="7" creationId="{278D3EDE-1FC8-400F-2D61-3FEDDAD3A857}"/>
          </ac:picMkLst>
        </pc:picChg>
        <pc:picChg chg="add del mod">
          <ac:chgData name="신 주용" userId="ce306e5e72bceba6" providerId="LiveId" clId="{9E1118D7-3AA1-4604-8668-E580A514E17C}" dt="2022-11-11T15:48:34.331" v="6132" actId="478"/>
          <ac:picMkLst>
            <pc:docMk/>
            <pc:sldMk cId="104008074" sldId="299"/>
            <ac:picMk id="9" creationId="{C0271A66-7771-4858-F414-CFC7106B1F46}"/>
          </ac:picMkLst>
        </pc:picChg>
        <pc:picChg chg="del">
          <ac:chgData name="신 주용" userId="ce306e5e72bceba6" providerId="LiveId" clId="{9E1118D7-3AA1-4604-8668-E580A514E17C}" dt="2022-11-11T15:47:25.534" v="6109" actId="478"/>
          <ac:picMkLst>
            <pc:docMk/>
            <pc:sldMk cId="104008074" sldId="299"/>
            <ac:picMk id="10" creationId="{9FC6CBA4-1532-2238-8E14-21F43E207135}"/>
          </ac:picMkLst>
        </pc:picChg>
        <pc:picChg chg="add del mod">
          <ac:chgData name="신 주용" userId="ce306e5e72bceba6" providerId="LiveId" clId="{9E1118D7-3AA1-4604-8668-E580A514E17C}" dt="2022-11-11T15:49:07.294" v="6145" actId="478"/>
          <ac:picMkLst>
            <pc:docMk/>
            <pc:sldMk cId="104008074" sldId="299"/>
            <ac:picMk id="15" creationId="{80D6C2D6-0B6D-346E-6303-2C0EF5D226C0}"/>
          </ac:picMkLst>
        </pc:picChg>
        <pc:picChg chg="add mod">
          <ac:chgData name="신 주용" userId="ce306e5e72bceba6" providerId="LiveId" clId="{9E1118D7-3AA1-4604-8668-E580A514E17C}" dt="2022-11-11T15:51:54.535" v="6740" actId="1035"/>
          <ac:picMkLst>
            <pc:docMk/>
            <pc:sldMk cId="104008074" sldId="299"/>
            <ac:picMk id="17" creationId="{08A0ADDB-0490-FB3C-1C92-8720EB79F2AE}"/>
          </ac:picMkLst>
        </pc:picChg>
        <pc:cxnChg chg="add mod">
          <ac:chgData name="신 주용" userId="ce306e5e72bceba6" providerId="LiveId" clId="{9E1118D7-3AA1-4604-8668-E580A514E17C}" dt="2022-11-11T15:51:54.535" v="6740" actId="1035"/>
          <ac:cxnSpMkLst>
            <pc:docMk/>
            <pc:sldMk cId="104008074" sldId="299"/>
            <ac:cxnSpMk id="19" creationId="{D67AF59D-AA91-F8E7-9BFC-0088C82D7FFC}"/>
          </ac:cxnSpMkLst>
        </pc:cxnChg>
        <pc:cxnChg chg="add mod">
          <ac:chgData name="신 주용" userId="ce306e5e72bceba6" providerId="LiveId" clId="{9E1118D7-3AA1-4604-8668-E580A514E17C}" dt="2022-11-11T15:51:54.535" v="6740" actId="1035"/>
          <ac:cxnSpMkLst>
            <pc:docMk/>
            <pc:sldMk cId="104008074" sldId="299"/>
            <ac:cxnSpMk id="21" creationId="{C7BBEED3-4D03-9616-E270-C7ADDA60F917}"/>
          </ac:cxnSpMkLst>
        </pc:cxnChg>
      </pc:sldChg>
      <pc:sldChg chg="addSp delSp modSp add mod">
        <pc:chgData name="신 주용" userId="ce306e5e72bceba6" providerId="LiveId" clId="{9E1118D7-3AA1-4604-8668-E580A514E17C}" dt="2022-11-11T16:05:48.707" v="7521" actId="1036"/>
        <pc:sldMkLst>
          <pc:docMk/>
          <pc:sldMk cId="2489937627" sldId="300"/>
        </pc:sldMkLst>
        <pc:spChg chg="mod">
          <ac:chgData name="신 주용" userId="ce306e5e72bceba6" providerId="LiveId" clId="{9E1118D7-3AA1-4604-8668-E580A514E17C}" dt="2022-11-11T16:04:05.457" v="7268" actId="1076"/>
          <ac:spMkLst>
            <pc:docMk/>
            <pc:sldMk cId="2489937627" sldId="300"/>
            <ac:spMk id="2" creationId="{00000000-0000-0000-0000-000000000000}"/>
          </ac:spMkLst>
        </pc:spChg>
        <pc:spChg chg="mod">
          <ac:chgData name="신 주용" userId="ce306e5e72bceba6" providerId="LiveId" clId="{9E1118D7-3AA1-4604-8668-E580A514E17C}" dt="2022-11-11T15:52:16.179" v="6751" actId="20577"/>
          <ac:spMkLst>
            <pc:docMk/>
            <pc:sldMk cId="2489937627" sldId="300"/>
            <ac:spMk id="3" creationId="{2B361752-C0D3-C6CD-D10F-0DD29EC28A15}"/>
          </ac:spMkLst>
        </pc:spChg>
        <pc:spChg chg="add mod">
          <ac:chgData name="신 주용" userId="ce306e5e72bceba6" providerId="LiveId" clId="{9E1118D7-3AA1-4604-8668-E580A514E17C}" dt="2022-11-11T16:05:48.707" v="7521" actId="1036"/>
          <ac:spMkLst>
            <pc:docMk/>
            <pc:sldMk cId="2489937627" sldId="300"/>
            <ac:spMk id="10" creationId="{DFF797F0-F6B6-3BCF-F76F-4754E0FB63C7}"/>
          </ac:spMkLst>
        </pc:spChg>
        <pc:spChg chg="mod">
          <ac:chgData name="신 주용" userId="ce306e5e72bceba6" providerId="LiveId" clId="{9E1118D7-3AA1-4604-8668-E580A514E17C}" dt="2022-11-11T16:05:48.707" v="7521" actId="1036"/>
          <ac:spMkLst>
            <pc:docMk/>
            <pc:sldMk cId="2489937627" sldId="300"/>
            <ac:spMk id="11" creationId="{3B1F92F2-7651-24CE-8F80-459BACA294B1}"/>
          </ac:spMkLst>
        </pc:spChg>
        <pc:picChg chg="add mod modCrop">
          <ac:chgData name="신 주용" userId="ce306e5e72bceba6" providerId="LiveId" clId="{9E1118D7-3AA1-4604-8668-E580A514E17C}" dt="2022-11-11T16:05:48.707" v="7521" actId="1036"/>
          <ac:picMkLst>
            <pc:docMk/>
            <pc:sldMk cId="2489937627" sldId="300"/>
            <ac:picMk id="5" creationId="{8B910C52-03E4-B6E3-BD93-92BA7B8B40DD}"/>
          </ac:picMkLst>
        </pc:picChg>
        <pc:picChg chg="del">
          <ac:chgData name="신 주용" userId="ce306e5e72bceba6" providerId="LiveId" clId="{9E1118D7-3AA1-4604-8668-E580A514E17C}" dt="2022-11-11T15:52:25.115" v="6752" actId="478"/>
          <ac:picMkLst>
            <pc:docMk/>
            <pc:sldMk cId="2489937627" sldId="300"/>
            <ac:picMk id="7" creationId="{278D3EDE-1FC8-400F-2D61-3FEDDAD3A857}"/>
          </ac:picMkLst>
        </pc:picChg>
        <pc:picChg chg="add mod">
          <ac:chgData name="신 주용" userId="ce306e5e72bceba6" providerId="LiveId" clId="{9E1118D7-3AA1-4604-8668-E580A514E17C}" dt="2022-11-11T16:05:48.707" v="7521" actId="1036"/>
          <ac:picMkLst>
            <pc:docMk/>
            <pc:sldMk cId="2489937627" sldId="300"/>
            <ac:picMk id="8" creationId="{655FDD1F-1822-7D86-AB37-8C4E58E54EAE}"/>
          </ac:picMkLst>
        </pc:picChg>
        <pc:picChg chg="del">
          <ac:chgData name="신 주용" userId="ce306e5e72bceba6" providerId="LiveId" clId="{9E1118D7-3AA1-4604-8668-E580A514E17C}" dt="2022-11-11T15:52:25.115" v="6752" actId="478"/>
          <ac:picMkLst>
            <pc:docMk/>
            <pc:sldMk cId="2489937627" sldId="300"/>
            <ac:picMk id="17" creationId="{08A0ADDB-0490-FB3C-1C92-8720EB79F2AE}"/>
          </ac:picMkLst>
        </pc:picChg>
        <pc:cxnChg chg="del">
          <ac:chgData name="신 주용" userId="ce306e5e72bceba6" providerId="LiveId" clId="{9E1118D7-3AA1-4604-8668-E580A514E17C}" dt="2022-11-11T15:52:25.115" v="6752" actId="478"/>
          <ac:cxnSpMkLst>
            <pc:docMk/>
            <pc:sldMk cId="2489937627" sldId="300"/>
            <ac:cxnSpMk id="19" creationId="{D67AF59D-AA91-F8E7-9BFC-0088C82D7FFC}"/>
          </ac:cxnSpMkLst>
        </pc:cxnChg>
        <pc:cxnChg chg="del">
          <ac:chgData name="신 주용" userId="ce306e5e72bceba6" providerId="LiveId" clId="{9E1118D7-3AA1-4604-8668-E580A514E17C}" dt="2022-11-11T15:52:25.115" v="6752" actId="478"/>
          <ac:cxnSpMkLst>
            <pc:docMk/>
            <pc:sldMk cId="2489937627" sldId="300"/>
            <ac:cxnSpMk id="21" creationId="{C7BBEED3-4D03-9616-E270-C7ADDA60F917}"/>
          </ac:cxnSpMkLst>
        </pc:cxnChg>
      </pc:sldChg>
      <pc:sldChg chg="addSp delSp modSp add mod">
        <pc:chgData name="신 주용" userId="ce306e5e72bceba6" providerId="LiveId" clId="{9E1118D7-3AA1-4604-8668-E580A514E17C}" dt="2022-11-11T16:50:24.141" v="7825" actId="1076"/>
        <pc:sldMkLst>
          <pc:docMk/>
          <pc:sldMk cId="119807897" sldId="301"/>
        </pc:sldMkLst>
        <pc:spChg chg="mod">
          <ac:chgData name="신 주용" userId="ce306e5e72bceba6" providerId="LiveId" clId="{9E1118D7-3AA1-4604-8668-E580A514E17C}" dt="2022-11-11T15:59:27.512" v="7209" actId="20577"/>
          <ac:spMkLst>
            <pc:docMk/>
            <pc:sldMk cId="119807897" sldId="301"/>
            <ac:spMk id="3" creationId="{2B361752-C0D3-C6CD-D10F-0DD29EC28A15}"/>
          </ac:spMkLst>
        </pc:spChg>
        <pc:spChg chg="mod">
          <ac:chgData name="신 주용" userId="ce306e5e72bceba6" providerId="LiveId" clId="{9E1118D7-3AA1-4604-8668-E580A514E17C}" dt="2022-11-11T16:50:24.141" v="7825" actId="1076"/>
          <ac:spMkLst>
            <pc:docMk/>
            <pc:sldMk cId="119807897" sldId="301"/>
            <ac:spMk id="11" creationId="{3B1F92F2-7651-24CE-8F80-459BACA294B1}"/>
          </ac:spMkLst>
        </pc:spChg>
        <pc:picChg chg="del">
          <ac:chgData name="신 주용" userId="ce306e5e72bceba6" providerId="LiveId" clId="{9E1118D7-3AA1-4604-8668-E580A514E17C}" dt="2022-11-11T15:59:30.981" v="7210" actId="478"/>
          <ac:picMkLst>
            <pc:docMk/>
            <pc:sldMk cId="119807897" sldId="301"/>
            <ac:picMk id="5" creationId="{8B910C52-03E4-B6E3-BD93-92BA7B8B40DD}"/>
          </ac:picMkLst>
        </pc:picChg>
        <pc:picChg chg="add del mod">
          <ac:chgData name="신 주용" userId="ce306e5e72bceba6" providerId="LiveId" clId="{9E1118D7-3AA1-4604-8668-E580A514E17C}" dt="2022-11-11T16:50:24.141" v="7825" actId="1076"/>
          <ac:picMkLst>
            <pc:docMk/>
            <pc:sldMk cId="119807897" sldId="301"/>
            <ac:picMk id="6" creationId="{5E7B90FE-9B76-7DD3-F79C-475BEB829ECA}"/>
          </ac:picMkLst>
        </pc:picChg>
        <pc:picChg chg="add del">
          <ac:chgData name="신 주용" userId="ce306e5e72bceba6" providerId="LiveId" clId="{9E1118D7-3AA1-4604-8668-E580A514E17C}" dt="2022-11-11T16:09:29.076" v="7566" actId="22"/>
          <ac:picMkLst>
            <pc:docMk/>
            <pc:sldMk cId="119807897" sldId="301"/>
            <ac:picMk id="8" creationId="{41038F3C-FEA9-1A4E-8320-7F7C337F8CB0}"/>
          </ac:picMkLst>
        </pc:picChg>
        <pc:picChg chg="add del mod">
          <ac:chgData name="신 주용" userId="ce306e5e72bceba6" providerId="LiveId" clId="{9E1118D7-3AA1-4604-8668-E580A514E17C}" dt="2022-11-11T16:50:24.141" v="7825" actId="1076"/>
          <ac:picMkLst>
            <pc:docMk/>
            <pc:sldMk cId="119807897" sldId="301"/>
            <ac:picMk id="10" creationId="{82EFAB4F-B813-7148-3F0D-B861C64D8D29}"/>
          </ac:picMkLst>
        </pc:picChg>
        <pc:picChg chg="add mod">
          <ac:chgData name="신 주용" userId="ce306e5e72bceba6" providerId="LiveId" clId="{9E1118D7-3AA1-4604-8668-E580A514E17C}" dt="2022-11-11T16:50:24.141" v="7825" actId="1076"/>
          <ac:picMkLst>
            <pc:docMk/>
            <pc:sldMk cId="119807897" sldId="301"/>
            <ac:picMk id="14" creationId="{2AF19065-46EA-E39F-ABCF-79DB9EA581AC}"/>
          </ac:picMkLst>
        </pc:picChg>
        <pc:picChg chg="add mod modCrop">
          <ac:chgData name="신 주용" userId="ce306e5e72bceba6" providerId="LiveId" clId="{9E1118D7-3AA1-4604-8668-E580A514E17C}" dt="2022-11-11T16:50:24.141" v="7825" actId="1076"/>
          <ac:picMkLst>
            <pc:docMk/>
            <pc:sldMk cId="119807897" sldId="301"/>
            <ac:picMk id="16" creationId="{DD8F3681-2080-2301-6758-748ADA357F6D}"/>
          </ac:picMkLst>
        </pc:picChg>
      </pc:sldChg>
    </pc:docChg>
  </pc:docChgLst>
  <pc:docChgLst>
    <pc:chgData name="신 주용" userId="ce306e5e72bceba6" providerId="LiveId" clId="{84A18AF4-9D64-4BA2-A478-2E24B32FCD91}"/>
    <pc:docChg chg="undo redo custSel addSld delSld modSld">
      <pc:chgData name="신 주용" userId="ce306e5e72bceba6" providerId="LiveId" clId="{84A18AF4-9D64-4BA2-A478-2E24B32FCD91}" dt="2022-09-22T11:53:17.020" v="3269" actId="1036"/>
      <pc:docMkLst>
        <pc:docMk/>
      </pc:docMkLst>
      <pc:sldChg chg="modSp mod">
        <pc:chgData name="신 주용" userId="ce306e5e72bceba6" providerId="LiveId" clId="{84A18AF4-9D64-4BA2-A478-2E24B32FCD91}" dt="2022-09-22T06:57:25.453" v="7" actId="14100"/>
        <pc:sldMkLst>
          <pc:docMk/>
          <pc:sldMk cId="0" sldId="257"/>
        </pc:sldMkLst>
        <pc:spChg chg="mod">
          <ac:chgData name="신 주용" userId="ce306e5e72bceba6" providerId="LiveId" clId="{84A18AF4-9D64-4BA2-A478-2E24B32FCD91}" dt="2022-09-22T06:57:25.453" v="7" actId="14100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신 주용" userId="ce306e5e72bceba6" providerId="LiveId" clId="{84A18AF4-9D64-4BA2-A478-2E24B32FCD91}" dt="2022-09-22T11:48:42.179" v="3172" actId="20577"/>
        <pc:sldMkLst>
          <pc:docMk/>
          <pc:sldMk cId="0" sldId="260"/>
        </pc:sldMkLst>
        <pc:spChg chg="add del">
          <ac:chgData name="신 주용" userId="ce306e5e72bceba6" providerId="LiveId" clId="{84A18AF4-9D64-4BA2-A478-2E24B32FCD91}" dt="2022-09-22T06:57:31.309" v="9"/>
          <ac:spMkLst>
            <pc:docMk/>
            <pc:sldMk cId="0" sldId="260"/>
            <ac:spMk id="2" creationId="{6F45C067-28C0-52F8-3E18-F60500DB7186}"/>
          </ac:spMkLst>
        </pc:spChg>
        <pc:spChg chg="add del">
          <ac:chgData name="신 주용" userId="ce306e5e72bceba6" providerId="LiveId" clId="{84A18AF4-9D64-4BA2-A478-2E24B32FCD91}" dt="2022-09-22T06:57:39.090" v="15"/>
          <ac:spMkLst>
            <pc:docMk/>
            <pc:sldMk cId="0" sldId="260"/>
            <ac:spMk id="3" creationId="{233E3406-86D5-BB3D-A177-46689827B11D}"/>
          </ac:spMkLst>
        </pc:spChg>
        <pc:spChg chg="mod">
          <ac:chgData name="신 주용" userId="ce306e5e72bceba6" providerId="LiveId" clId="{84A18AF4-9D64-4BA2-A478-2E24B32FCD91}" dt="2022-09-22T06:57:45.339" v="19" actId="14100"/>
          <ac:spMkLst>
            <pc:docMk/>
            <pc:sldMk cId="0" sldId="260"/>
            <ac:spMk id="7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8:42.179" v="3172" actId="20577"/>
          <ac:spMkLst>
            <pc:docMk/>
            <pc:sldMk cId="0" sldId="260"/>
            <ac:spMk id="8" creationId="{7FB5A5FF-8CBD-F533-3104-80C61D78EDDD}"/>
          </ac:spMkLst>
        </pc:spChg>
      </pc:sldChg>
      <pc:sldChg chg="addSp modSp mod">
        <pc:chgData name="신 주용" userId="ce306e5e72bceba6" providerId="LiveId" clId="{84A18AF4-9D64-4BA2-A478-2E24B32FCD91}" dt="2022-09-22T11:49:20.848" v="3195" actId="20577"/>
        <pc:sldMkLst>
          <pc:docMk/>
          <pc:sldMk cId="0" sldId="287"/>
        </pc:sldMkLst>
        <pc:spChg chg="mod">
          <ac:chgData name="신 주용" userId="ce306e5e72bceba6" providerId="LiveId" clId="{84A18AF4-9D64-4BA2-A478-2E24B32FCD91}" dt="2022-09-22T07:09:01.467" v="232" actId="1076"/>
          <ac:spMkLst>
            <pc:docMk/>
            <pc:sldMk cId="0" sldId="287"/>
            <ac:spMk id="2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20.848" v="3195" actId="20577"/>
          <ac:spMkLst>
            <pc:docMk/>
            <pc:sldMk cId="0" sldId="287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07:19:33.001" v="598" actId="20577"/>
          <ac:spMkLst>
            <pc:docMk/>
            <pc:sldMk cId="0" sldId="287"/>
            <ac:spMk id="17" creationId="{35D52DAA-FAFC-1BB1-C88F-C695A0C14E64}"/>
          </ac:spMkLst>
        </pc:spChg>
        <pc:picChg chg="add mod">
          <ac:chgData name="신 주용" userId="ce306e5e72bceba6" providerId="LiveId" clId="{84A18AF4-9D64-4BA2-A478-2E24B32FCD91}" dt="2022-09-22T07:12:35.567" v="349" actId="1036"/>
          <ac:picMkLst>
            <pc:docMk/>
            <pc:sldMk cId="0" sldId="287"/>
            <ac:picMk id="5" creationId="{4ED13146-2E3C-7697-DD26-166A5FF29994}"/>
          </ac:picMkLst>
        </pc:picChg>
        <pc:picChg chg="add mod modCrop">
          <ac:chgData name="신 주용" userId="ce306e5e72bceba6" providerId="LiveId" clId="{84A18AF4-9D64-4BA2-A478-2E24B32FCD91}" dt="2022-09-22T07:12:35.567" v="349" actId="1036"/>
          <ac:picMkLst>
            <pc:docMk/>
            <pc:sldMk cId="0" sldId="287"/>
            <ac:picMk id="7" creationId="{C146A9A9-1911-31EF-2F3F-CE20DC748520}"/>
          </ac:picMkLst>
        </pc:picChg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594747326" sldId="288"/>
        </pc:sldMkLst>
      </pc:sldChg>
      <pc:sldChg chg="addSp delSp modSp add mod">
        <pc:chgData name="신 주용" userId="ce306e5e72bceba6" providerId="LiveId" clId="{84A18AF4-9D64-4BA2-A478-2E24B32FCD91}" dt="2022-09-22T11:49:18.217" v="3192" actId="20577"/>
        <pc:sldMkLst>
          <pc:docMk/>
          <pc:sldMk cId="2579491401" sldId="288"/>
        </pc:sldMkLst>
        <pc:spChg chg="mod">
          <ac:chgData name="신 주용" userId="ce306e5e72bceba6" providerId="LiveId" clId="{84A18AF4-9D64-4BA2-A478-2E24B32FCD91}" dt="2022-09-22T11:49:18.217" v="3192" actId="20577"/>
          <ac:spMkLst>
            <pc:docMk/>
            <pc:sldMk cId="2579491401" sldId="288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16.263" v="3189" actId="20577"/>
          <ac:spMkLst>
            <pc:docMk/>
            <pc:sldMk cId="2579491401" sldId="288"/>
            <ac:spMk id="9" creationId="{00000000-0000-0000-0000-000000000000}"/>
          </ac:spMkLst>
        </pc:spChg>
        <pc:spChg chg="add mod">
          <ac:chgData name="신 주용" userId="ce306e5e72bceba6" providerId="LiveId" clId="{84A18AF4-9D64-4BA2-A478-2E24B32FCD91}" dt="2022-09-22T07:18:55.238" v="576" actId="1036"/>
          <ac:spMkLst>
            <pc:docMk/>
            <pc:sldMk cId="2579491401" sldId="288"/>
            <ac:spMk id="13" creationId="{5CC700AB-197C-F07E-310A-2F867704F640}"/>
          </ac:spMkLst>
        </pc:spChg>
        <pc:spChg chg="del mod">
          <ac:chgData name="신 주용" userId="ce306e5e72bceba6" providerId="LiveId" clId="{84A18AF4-9D64-4BA2-A478-2E24B32FCD91}" dt="2022-09-22T07:17:32.538" v="415" actId="478"/>
          <ac:spMkLst>
            <pc:docMk/>
            <pc:sldMk cId="2579491401" sldId="288"/>
            <ac:spMk id="17" creationId="{35D52DAA-FAFC-1BB1-C88F-C695A0C14E64}"/>
          </ac:spMkLst>
        </pc:spChg>
        <pc:picChg chg="del">
          <ac:chgData name="신 주용" userId="ce306e5e72bceba6" providerId="LiveId" clId="{84A18AF4-9D64-4BA2-A478-2E24B32FCD91}" dt="2022-09-22T07:15:39.294" v="355" actId="478"/>
          <ac:picMkLst>
            <pc:docMk/>
            <pc:sldMk cId="2579491401" sldId="288"/>
            <ac:picMk id="5" creationId="{4ED13146-2E3C-7697-DD26-166A5FF29994}"/>
          </ac:picMkLst>
        </pc:picChg>
        <pc:picChg chg="add mod">
          <ac:chgData name="신 주용" userId="ce306e5e72bceba6" providerId="LiveId" clId="{84A18AF4-9D64-4BA2-A478-2E24B32FCD91}" dt="2022-09-22T07:18:56.744" v="577" actId="1035"/>
          <ac:picMkLst>
            <pc:docMk/>
            <pc:sldMk cId="2579491401" sldId="288"/>
            <ac:picMk id="6" creationId="{DD34CDEA-CA67-08DB-46CD-5EE07EC2F8B5}"/>
          </ac:picMkLst>
        </pc:picChg>
        <pc:picChg chg="del">
          <ac:chgData name="신 주용" userId="ce306e5e72bceba6" providerId="LiveId" clId="{84A18AF4-9D64-4BA2-A478-2E24B32FCD91}" dt="2022-09-22T07:15:39.294" v="355" actId="478"/>
          <ac:picMkLst>
            <pc:docMk/>
            <pc:sldMk cId="2579491401" sldId="288"/>
            <ac:picMk id="7" creationId="{C146A9A9-1911-31EF-2F3F-CE20DC748520}"/>
          </ac:picMkLst>
        </pc:picChg>
        <pc:picChg chg="add mod">
          <ac:chgData name="신 주용" userId="ce306e5e72bceba6" providerId="LiveId" clId="{84A18AF4-9D64-4BA2-A478-2E24B32FCD91}" dt="2022-09-22T07:18:53.886" v="573" actId="1035"/>
          <ac:picMkLst>
            <pc:docMk/>
            <pc:sldMk cId="2579491401" sldId="288"/>
            <ac:picMk id="11" creationId="{6D44258D-170F-129C-A121-FF1A442B345C}"/>
          </ac:picMkLst>
        </pc:picChg>
      </pc:sldChg>
      <pc:sldChg chg="addSp delSp modSp add mod">
        <pc:chgData name="신 주용" userId="ce306e5e72bceba6" providerId="LiveId" clId="{84A18AF4-9D64-4BA2-A478-2E24B32FCD91}" dt="2022-09-22T11:49:10.827" v="3185" actId="20577"/>
        <pc:sldMkLst>
          <pc:docMk/>
          <pc:sldMk cId="1745451812" sldId="289"/>
        </pc:sldMkLst>
        <pc:spChg chg="add del mod">
          <ac:chgData name="신 주용" userId="ce306e5e72bceba6" providerId="LiveId" clId="{84A18AF4-9D64-4BA2-A478-2E24B32FCD91}" dt="2022-09-22T07:27:07.932" v="670" actId="478"/>
          <ac:spMkLst>
            <pc:docMk/>
            <pc:sldMk cId="1745451812" sldId="289"/>
            <ac:spMk id="7" creationId="{B765630D-26EB-5BB4-AAE0-6BAB1C1A36C6}"/>
          </ac:spMkLst>
        </pc:spChg>
        <pc:spChg chg="mod">
          <ac:chgData name="신 주용" userId="ce306e5e72bceba6" providerId="LiveId" clId="{84A18AF4-9D64-4BA2-A478-2E24B32FCD91}" dt="2022-09-22T11:49:09.227" v="3183" actId="6549"/>
          <ac:spMkLst>
            <pc:docMk/>
            <pc:sldMk cId="1745451812" sldId="289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10.827" v="3185" actId="20577"/>
          <ac:spMkLst>
            <pc:docMk/>
            <pc:sldMk cId="1745451812" sldId="289"/>
            <ac:spMk id="9" creationId="{00000000-0000-0000-0000-000000000000}"/>
          </ac:spMkLst>
        </pc:spChg>
        <pc:spChg chg="del">
          <ac:chgData name="신 주용" userId="ce306e5e72bceba6" providerId="LiveId" clId="{84A18AF4-9D64-4BA2-A478-2E24B32FCD91}" dt="2022-09-22T07:25:09.192" v="605" actId="21"/>
          <ac:spMkLst>
            <pc:docMk/>
            <pc:sldMk cId="1745451812" sldId="289"/>
            <ac:spMk id="13" creationId="{5CC700AB-197C-F07E-310A-2F867704F640}"/>
          </ac:spMkLst>
        </pc:spChg>
        <pc:spChg chg="add mod">
          <ac:chgData name="신 주용" userId="ce306e5e72bceba6" providerId="LiveId" clId="{84A18AF4-9D64-4BA2-A478-2E24B32FCD91}" dt="2022-09-22T07:35:13.017" v="1051" actId="1076"/>
          <ac:spMkLst>
            <pc:docMk/>
            <pc:sldMk cId="1745451812" sldId="289"/>
            <ac:spMk id="14" creationId="{6E98F5A6-5CA6-D952-47A6-79A8A51D14DE}"/>
          </ac:spMkLst>
        </pc:spChg>
        <pc:spChg chg="add del mod">
          <ac:chgData name="신 주용" userId="ce306e5e72bceba6" providerId="LiveId" clId="{84A18AF4-9D64-4BA2-A478-2E24B32FCD91}" dt="2022-09-22T07:33:45.122" v="813" actId="478"/>
          <ac:spMkLst>
            <pc:docMk/>
            <pc:sldMk cId="1745451812" sldId="289"/>
            <ac:spMk id="17" creationId="{68FA41E5-762F-DEB5-2D17-CCB18119F4A3}"/>
          </ac:spMkLst>
        </pc:spChg>
        <pc:spChg chg="add del mod">
          <ac:chgData name="신 주용" userId="ce306e5e72bceba6" providerId="LiveId" clId="{84A18AF4-9D64-4BA2-A478-2E24B32FCD91}" dt="2022-09-22T07:35:07.624" v="1050"/>
          <ac:spMkLst>
            <pc:docMk/>
            <pc:sldMk cId="1745451812" sldId="289"/>
            <ac:spMk id="20" creationId="{EB49FD1D-D008-338D-139C-C8B382760DA4}"/>
          </ac:spMkLst>
        </pc:spChg>
        <pc:spChg chg="add mod">
          <ac:chgData name="신 주용" userId="ce306e5e72bceba6" providerId="LiveId" clId="{84A18AF4-9D64-4BA2-A478-2E24B32FCD91}" dt="2022-09-22T10:40:43.590" v="2011" actId="1038"/>
          <ac:spMkLst>
            <pc:docMk/>
            <pc:sldMk cId="1745451812" sldId="289"/>
            <ac:spMk id="21" creationId="{A27E0BDA-C5F3-DC6A-6FBB-1798EDD34522}"/>
          </ac:spMkLst>
        </pc:spChg>
        <pc:picChg chg="add del mod modCrop">
          <ac:chgData name="신 주용" userId="ce306e5e72bceba6" providerId="LiveId" clId="{84A18AF4-9D64-4BA2-A478-2E24B32FCD91}" dt="2022-09-22T07:32:38.050" v="790" actId="478"/>
          <ac:picMkLst>
            <pc:docMk/>
            <pc:sldMk cId="1745451812" sldId="289"/>
            <ac:picMk id="5" creationId="{9BF6E07C-F697-E85A-339E-58832FC59FEE}"/>
          </ac:picMkLst>
        </pc:picChg>
        <pc:picChg chg="del">
          <ac:chgData name="신 주용" userId="ce306e5e72bceba6" providerId="LiveId" clId="{84A18AF4-9D64-4BA2-A478-2E24B32FCD91}" dt="2022-09-22T07:20:15.284" v="600" actId="478"/>
          <ac:picMkLst>
            <pc:docMk/>
            <pc:sldMk cId="1745451812" sldId="289"/>
            <ac:picMk id="6" creationId="{DD34CDEA-CA67-08DB-46CD-5EE07EC2F8B5}"/>
          </ac:picMkLst>
        </pc:picChg>
        <pc:picChg chg="del">
          <ac:chgData name="신 주용" userId="ce306e5e72bceba6" providerId="LiveId" clId="{84A18AF4-9D64-4BA2-A478-2E24B32FCD91}" dt="2022-09-22T07:20:15.284" v="600" actId="478"/>
          <ac:picMkLst>
            <pc:docMk/>
            <pc:sldMk cId="1745451812" sldId="289"/>
            <ac:picMk id="11" creationId="{6D44258D-170F-129C-A121-FF1A442B345C}"/>
          </ac:picMkLst>
        </pc:picChg>
        <pc:picChg chg="add del mod ord">
          <ac:chgData name="신 주용" userId="ce306e5e72bceba6" providerId="LiveId" clId="{84A18AF4-9D64-4BA2-A478-2E24B32FCD91}" dt="2022-09-22T07:33:26.519" v="802" actId="478"/>
          <ac:picMkLst>
            <pc:docMk/>
            <pc:sldMk cId="1745451812" sldId="289"/>
            <ac:picMk id="16" creationId="{38A89BAF-E5E4-C867-3E47-1E2C2956B259}"/>
          </ac:picMkLst>
        </pc:picChg>
        <pc:picChg chg="add mod ord">
          <ac:chgData name="신 주용" userId="ce306e5e72bceba6" providerId="LiveId" clId="{84A18AF4-9D64-4BA2-A478-2E24B32FCD91}" dt="2022-09-22T07:33:42.234" v="812" actId="171"/>
          <ac:picMkLst>
            <pc:docMk/>
            <pc:sldMk cId="1745451812" sldId="289"/>
            <ac:picMk id="19" creationId="{8E889270-26B4-1546-887B-6B1050276DEC}"/>
          </ac:picMkLst>
        </pc:picChg>
        <pc:cxnChg chg="add del">
          <ac:chgData name="신 주용" userId="ce306e5e72bceba6" providerId="LiveId" clId="{84A18AF4-9D64-4BA2-A478-2E24B32FCD91}" dt="2022-09-22T10:46:37.281" v="2568" actId="11529"/>
          <ac:cxnSpMkLst>
            <pc:docMk/>
            <pc:sldMk cId="1745451812" sldId="289"/>
            <ac:cxnSpMk id="23" creationId="{FE247F5A-FC28-96EB-6909-D88A324E71EE}"/>
          </ac:cxnSpMkLst>
        </pc:cxnChg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2400240664" sldId="289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621049628" sldId="290"/>
        </pc:sldMkLst>
      </pc:sldChg>
      <pc:sldChg chg="addSp delSp modSp add mod">
        <pc:chgData name="신 주용" userId="ce306e5e72bceba6" providerId="LiveId" clId="{84A18AF4-9D64-4BA2-A478-2E24B32FCD91}" dt="2022-09-22T11:53:17.020" v="3269" actId="1036"/>
        <pc:sldMkLst>
          <pc:docMk/>
          <pc:sldMk cId="3919498812" sldId="290"/>
        </pc:sldMkLst>
        <pc:spChg chg="add mod">
          <ac:chgData name="신 주용" userId="ce306e5e72bceba6" providerId="LiveId" clId="{84A18AF4-9D64-4BA2-A478-2E24B32FCD91}" dt="2022-09-22T11:53:17.020" v="3269" actId="1036"/>
          <ac:spMkLst>
            <pc:docMk/>
            <pc:sldMk cId="3919498812" sldId="290"/>
            <ac:spMk id="4" creationId="{3E5FFCB3-305A-7F81-B747-6C5C885D7CA2}"/>
          </ac:spMkLst>
        </pc:spChg>
        <pc:spChg chg="mod">
          <ac:chgData name="신 주용" userId="ce306e5e72bceba6" providerId="LiveId" clId="{84A18AF4-9D64-4BA2-A478-2E24B32FCD91}" dt="2022-09-22T11:49:04.869" v="3180" actId="20577"/>
          <ac:spMkLst>
            <pc:docMk/>
            <pc:sldMk cId="3919498812" sldId="290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13.478" v="3187" actId="20577"/>
          <ac:spMkLst>
            <pc:docMk/>
            <pc:sldMk cId="3919498812" sldId="290"/>
            <ac:spMk id="9" creationId="{00000000-0000-0000-0000-000000000000}"/>
          </ac:spMkLst>
        </pc:spChg>
        <pc:spChg chg="add mod">
          <ac:chgData name="신 주용" userId="ce306e5e72bceba6" providerId="LiveId" clId="{84A18AF4-9D64-4BA2-A478-2E24B32FCD91}" dt="2022-09-22T11:44:38.162" v="2770" actId="1036"/>
          <ac:spMkLst>
            <pc:docMk/>
            <pc:sldMk cId="3919498812" sldId="290"/>
            <ac:spMk id="13" creationId="{E3773B13-F147-7349-CE11-0B0CB8FA77CD}"/>
          </ac:spMkLst>
        </pc:spChg>
        <pc:spChg chg="del">
          <ac:chgData name="신 주용" userId="ce306e5e72bceba6" providerId="LiveId" clId="{84A18AF4-9D64-4BA2-A478-2E24B32FCD91}" dt="2022-09-22T10:41:24.064" v="2013" actId="478"/>
          <ac:spMkLst>
            <pc:docMk/>
            <pc:sldMk cId="3919498812" sldId="290"/>
            <ac:spMk id="14" creationId="{6E98F5A6-5CA6-D952-47A6-79A8A51D14DE}"/>
          </ac:spMkLst>
        </pc:spChg>
        <pc:spChg chg="add mod">
          <ac:chgData name="신 주용" userId="ce306e5e72bceba6" providerId="LiveId" clId="{84A18AF4-9D64-4BA2-A478-2E24B32FCD91}" dt="2022-09-22T11:45:59.368" v="2953" actId="1036"/>
          <ac:spMkLst>
            <pc:docMk/>
            <pc:sldMk cId="3919498812" sldId="290"/>
            <ac:spMk id="15" creationId="{87F090FE-4633-2D16-C6D1-103232313B87}"/>
          </ac:spMkLst>
        </pc:spChg>
        <pc:spChg chg="add mod">
          <ac:chgData name="신 주용" userId="ce306e5e72bceba6" providerId="LiveId" clId="{84A18AF4-9D64-4BA2-A478-2E24B32FCD91}" dt="2022-09-22T11:46:56.317" v="3163" actId="1038"/>
          <ac:spMkLst>
            <pc:docMk/>
            <pc:sldMk cId="3919498812" sldId="290"/>
            <ac:spMk id="16" creationId="{E4F3BD51-094D-B8ED-8DD3-DB59E775F711}"/>
          </ac:spMkLst>
        </pc:spChg>
        <pc:spChg chg="mod ord">
          <ac:chgData name="신 주용" userId="ce306e5e72bceba6" providerId="LiveId" clId="{84A18AF4-9D64-4BA2-A478-2E24B32FCD91}" dt="2022-09-22T10:44:36.057" v="2566" actId="404"/>
          <ac:spMkLst>
            <pc:docMk/>
            <pc:sldMk cId="3919498812" sldId="290"/>
            <ac:spMk id="21" creationId="{A27E0BDA-C5F3-DC6A-6FBB-1798EDD34522}"/>
          </ac:spMkLst>
        </pc:spChg>
        <pc:picChg chg="add mod">
          <ac:chgData name="신 주용" userId="ce306e5e72bceba6" providerId="LiveId" clId="{84A18AF4-9D64-4BA2-A478-2E24B32FCD91}" dt="2022-09-22T10:41:30.568" v="2018" actId="1035"/>
          <ac:picMkLst>
            <pc:docMk/>
            <pc:sldMk cId="3919498812" sldId="290"/>
            <ac:picMk id="5" creationId="{F4CFC2B4-0567-1EE4-7D55-90F4C74A469C}"/>
          </ac:picMkLst>
        </pc:picChg>
        <pc:picChg chg="add del mod modCrop">
          <ac:chgData name="신 주용" userId="ce306e5e72bceba6" providerId="LiveId" clId="{84A18AF4-9D64-4BA2-A478-2E24B32FCD91}" dt="2022-09-22T11:43:31.910" v="2582" actId="478"/>
          <ac:picMkLst>
            <pc:docMk/>
            <pc:sldMk cId="3919498812" sldId="290"/>
            <ac:picMk id="7" creationId="{4AB0CC21-6680-7993-E7AC-082C86C1E3DD}"/>
          </ac:picMkLst>
        </pc:picChg>
        <pc:picChg chg="add mod">
          <ac:chgData name="신 주용" userId="ce306e5e72bceba6" providerId="LiveId" clId="{84A18AF4-9D64-4BA2-A478-2E24B32FCD91}" dt="2022-09-22T11:43:38.981" v="2585" actId="14100"/>
          <ac:picMkLst>
            <pc:docMk/>
            <pc:sldMk cId="3919498812" sldId="290"/>
            <ac:picMk id="11" creationId="{22C47AAF-AD31-836E-A23F-75BBA5935AA0}"/>
          </ac:picMkLst>
        </pc:picChg>
        <pc:picChg chg="del">
          <ac:chgData name="신 주용" userId="ce306e5e72bceba6" providerId="LiveId" clId="{84A18AF4-9D64-4BA2-A478-2E24B32FCD91}" dt="2022-09-22T10:41:24.964" v="2014" actId="478"/>
          <ac:picMkLst>
            <pc:docMk/>
            <pc:sldMk cId="3919498812" sldId="290"/>
            <ac:picMk id="19" creationId="{8E889270-26B4-1546-887B-6B1050276DEC}"/>
          </ac:picMkLst>
        </pc:picChg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4090523963" sldId="291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2123523358" sldId="292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3555497485" sldId="293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3176935782" sldId="294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764920271" sldId="295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592570941" sldId="296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551197106" sldId="297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2728731585" sldId="298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3700770308" sldId="299"/>
        </pc:sldMkLst>
      </pc:sldChg>
    </pc:docChg>
  </pc:docChgLst>
  <pc:docChgLst>
    <pc:chgData name="신 주용" userId="ce306e5e72bceba6" providerId="LiveId" clId="{2B1C7A65-00FB-4A80-9FEE-085EEAD63FC5}"/>
    <pc:docChg chg="undo redo custSel addSld delSld modSld sldOrd">
      <pc:chgData name="신 주용" userId="ce306e5e72bceba6" providerId="LiveId" clId="{2B1C7A65-00FB-4A80-9FEE-085EEAD63FC5}" dt="2022-11-28T16:32:12.129" v="1809" actId="1036"/>
      <pc:docMkLst>
        <pc:docMk/>
      </pc:docMkLst>
      <pc:sldChg chg="addSp delSp modSp mod">
        <pc:chgData name="신 주용" userId="ce306e5e72bceba6" providerId="LiveId" clId="{2B1C7A65-00FB-4A80-9FEE-085EEAD63FC5}" dt="2022-11-28T10:50:07.941" v="5" actId="20577"/>
        <pc:sldMkLst>
          <pc:docMk/>
          <pc:sldMk cId="0" sldId="257"/>
        </pc:sldMkLst>
        <pc:spChg chg="mod">
          <ac:chgData name="신 주용" userId="ce306e5e72bceba6" providerId="LiveId" clId="{2B1C7A65-00FB-4A80-9FEE-085EEAD63FC5}" dt="2022-11-28T10:50:07.941" v="5" actId="20577"/>
          <ac:spMkLst>
            <pc:docMk/>
            <pc:sldMk cId="0" sldId="257"/>
            <ac:spMk id="2" creationId="{00000000-0000-0000-0000-000000000000}"/>
          </ac:spMkLst>
        </pc:spChg>
        <pc:spChg chg="add del">
          <ac:chgData name="신 주용" userId="ce306e5e72bceba6" providerId="LiveId" clId="{2B1C7A65-00FB-4A80-9FEE-085EEAD63FC5}" dt="2022-11-28T10:50:03.924" v="1" actId="22"/>
          <ac:spMkLst>
            <pc:docMk/>
            <pc:sldMk cId="0" sldId="257"/>
            <ac:spMk id="5" creationId="{415F3F16-1ED8-3711-E522-5D5FE536B787}"/>
          </ac:spMkLst>
        </pc:spChg>
      </pc:sldChg>
      <pc:sldChg chg="modSp mod">
        <pc:chgData name="신 주용" userId="ce306e5e72bceba6" providerId="LiveId" clId="{2B1C7A65-00FB-4A80-9FEE-085EEAD63FC5}" dt="2022-11-28T10:51:00.041" v="26" actId="1076"/>
        <pc:sldMkLst>
          <pc:docMk/>
          <pc:sldMk cId="0" sldId="260"/>
        </pc:sldMkLst>
        <pc:spChg chg="mod">
          <ac:chgData name="신 주용" userId="ce306e5e72bceba6" providerId="LiveId" clId="{2B1C7A65-00FB-4A80-9FEE-085EEAD63FC5}" dt="2022-11-28T10:51:00.041" v="26" actId="1076"/>
          <ac:spMkLst>
            <pc:docMk/>
            <pc:sldMk cId="0" sldId="260"/>
            <ac:spMk id="3" creationId="{DC4A6CD8-4031-7F21-C831-51259C5F7371}"/>
          </ac:spMkLst>
        </pc:spChg>
        <pc:spChg chg="mod">
          <ac:chgData name="신 주용" userId="ce306e5e72bceba6" providerId="LiveId" clId="{2B1C7A65-00FB-4A80-9FEE-085EEAD63FC5}" dt="2022-11-28T10:50:13.399" v="8"/>
          <ac:spMkLst>
            <pc:docMk/>
            <pc:sldMk cId="0" sldId="260"/>
            <ac:spMk id="7" creationId="{00000000-0000-0000-0000-000000000000}"/>
          </ac:spMkLst>
        </pc:spChg>
      </pc:sldChg>
      <pc:sldChg chg="addSp delSp modSp mod">
        <pc:chgData name="신 주용" userId="ce306e5e72bceba6" providerId="LiveId" clId="{2B1C7A65-00FB-4A80-9FEE-085EEAD63FC5}" dt="2022-11-28T15:32:16.781" v="253" actId="1036"/>
        <pc:sldMkLst>
          <pc:docMk/>
          <pc:sldMk cId="3205267287" sldId="288"/>
        </pc:sldMkLst>
        <pc:spChg chg="mod">
          <ac:chgData name="신 주용" userId="ce306e5e72bceba6" providerId="LiveId" clId="{2B1C7A65-00FB-4A80-9FEE-085EEAD63FC5}" dt="2022-11-28T15:28:55.612" v="118" actId="1076"/>
          <ac:spMkLst>
            <pc:docMk/>
            <pc:sldMk cId="3205267287" sldId="288"/>
            <ac:spMk id="2" creationId="{00000000-0000-0000-0000-000000000000}"/>
          </ac:spMkLst>
        </pc:spChg>
        <pc:spChg chg="mod ord">
          <ac:chgData name="신 주용" userId="ce306e5e72bceba6" providerId="LiveId" clId="{2B1C7A65-00FB-4A80-9FEE-085EEAD63FC5}" dt="2022-11-28T15:32:13.123" v="252" actId="1036"/>
          <ac:spMkLst>
            <pc:docMk/>
            <pc:sldMk cId="3205267287" sldId="288"/>
            <ac:spMk id="6" creationId="{26FE9995-CED7-2CA7-8256-744588A80CE5}"/>
          </ac:spMkLst>
        </pc:spChg>
        <pc:spChg chg="add mod">
          <ac:chgData name="신 주용" userId="ce306e5e72bceba6" providerId="LiveId" clId="{2B1C7A65-00FB-4A80-9FEE-085EEAD63FC5}" dt="2022-11-28T15:32:13.123" v="252" actId="1036"/>
          <ac:spMkLst>
            <pc:docMk/>
            <pc:sldMk cId="3205267287" sldId="288"/>
            <ac:spMk id="10" creationId="{F3426239-518D-E0B2-ACC6-9F00328CD4AE}"/>
          </ac:spMkLst>
        </pc:spChg>
        <pc:spChg chg="mod">
          <ac:chgData name="신 주용" userId="ce306e5e72bceba6" providerId="LiveId" clId="{2B1C7A65-00FB-4A80-9FEE-085EEAD63FC5}" dt="2022-11-28T15:25:31.224" v="102" actId="1076"/>
          <ac:spMkLst>
            <pc:docMk/>
            <pc:sldMk cId="3205267287" sldId="288"/>
            <ac:spMk id="11" creationId="{F925F1CE-C1A0-CC3E-9DB5-5F15A7484172}"/>
          </ac:spMkLst>
        </pc:spChg>
        <pc:spChg chg="add mod">
          <ac:chgData name="신 주용" userId="ce306e5e72bceba6" providerId="LiveId" clId="{2B1C7A65-00FB-4A80-9FEE-085EEAD63FC5}" dt="2022-11-28T15:32:13.123" v="252" actId="1036"/>
          <ac:spMkLst>
            <pc:docMk/>
            <pc:sldMk cId="3205267287" sldId="288"/>
            <ac:spMk id="14" creationId="{0061B7F8-9922-7E31-CCA3-93A5A0A94F01}"/>
          </ac:spMkLst>
        </pc:spChg>
        <pc:spChg chg="add mod">
          <ac:chgData name="신 주용" userId="ce306e5e72bceba6" providerId="LiveId" clId="{2B1C7A65-00FB-4A80-9FEE-085EEAD63FC5}" dt="2022-11-28T15:32:13.123" v="252" actId="1036"/>
          <ac:spMkLst>
            <pc:docMk/>
            <pc:sldMk cId="3205267287" sldId="288"/>
            <ac:spMk id="15" creationId="{7E56E87B-57A8-739F-F9D5-D2A8F3C5601D}"/>
          </ac:spMkLst>
        </pc:spChg>
        <pc:spChg chg="add mod">
          <ac:chgData name="신 주용" userId="ce306e5e72bceba6" providerId="LiveId" clId="{2B1C7A65-00FB-4A80-9FEE-085EEAD63FC5}" dt="2022-11-28T15:32:13.123" v="252" actId="1036"/>
          <ac:spMkLst>
            <pc:docMk/>
            <pc:sldMk cId="3205267287" sldId="288"/>
            <ac:spMk id="18" creationId="{A3A1CD84-599B-FF49-1EB8-A792D6CE99E1}"/>
          </ac:spMkLst>
        </pc:spChg>
        <pc:spChg chg="add mod">
          <ac:chgData name="신 주용" userId="ce306e5e72bceba6" providerId="LiveId" clId="{2B1C7A65-00FB-4A80-9FEE-085EEAD63FC5}" dt="2022-11-28T15:32:16.781" v="253" actId="1036"/>
          <ac:spMkLst>
            <pc:docMk/>
            <pc:sldMk cId="3205267287" sldId="288"/>
            <ac:spMk id="19" creationId="{84B78A1B-D828-56A3-907F-1149403E1017}"/>
          </ac:spMkLst>
        </pc:spChg>
        <pc:picChg chg="add mod">
          <ac:chgData name="신 주용" userId="ce306e5e72bceba6" providerId="LiveId" clId="{2B1C7A65-00FB-4A80-9FEE-085EEAD63FC5}" dt="2022-11-28T15:25:31.224" v="102" actId="1076"/>
          <ac:picMkLst>
            <pc:docMk/>
            <pc:sldMk cId="3205267287" sldId="288"/>
            <ac:picMk id="4" creationId="{1D329F20-21C7-4FF9-C6CC-CDF0BAF1F8DD}"/>
          </ac:picMkLst>
        </pc:picChg>
        <pc:picChg chg="del">
          <ac:chgData name="신 주용" userId="ce306e5e72bceba6" providerId="LiveId" clId="{2B1C7A65-00FB-4A80-9FEE-085EEAD63FC5}" dt="2022-11-28T15:25:06.222" v="28" actId="478"/>
          <ac:picMkLst>
            <pc:docMk/>
            <pc:sldMk cId="3205267287" sldId="288"/>
            <ac:picMk id="5" creationId="{EB0F6C85-8DAC-4A70-7565-98E4E116FCF9}"/>
          </ac:picMkLst>
        </pc:picChg>
        <pc:picChg chg="del">
          <ac:chgData name="신 주용" userId="ce306e5e72bceba6" providerId="LiveId" clId="{2B1C7A65-00FB-4A80-9FEE-085EEAD63FC5}" dt="2022-11-28T15:25:06.222" v="28" actId="478"/>
          <ac:picMkLst>
            <pc:docMk/>
            <pc:sldMk cId="3205267287" sldId="288"/>
            <ac:picMk id="8" creationId="{F2C3886D-6A98-577F-B046-1CD2F365A065}"/>
          </ac:picMkLst>
        </pc:picChg>
        <pc:picChg chg="add mod">
          <ac:chgData name="신 주용" userId="ce306e5e72bceba6" providerId="LiveId" clId="{2B1C7A65-00FB-4A80-9FEE-085EEAD63FC5}" dt="2022-11-28T15:32:13.123" v="252" actId="1036"/>
          <ac:picMkLst>
            <pc:docMk/>
            <pc:sldMk cId="3205267287" sldId="288"/>
            <ac:picMk id="9" creationId="{DE38245E-3B29-7909-0817-2170204628F1}"/>
          </ac:picMkLst>
        </pc:picChg>
        <pc:picChg chg="add mod">
          <ac:chgData name="신 주용" userId="ce306e5e72bceba6" providerId="LiveId" clId="{2B1C7A65-00FB-4A80-9FEE-085EEAD63FC5}" dt="2022-11-28T15:32:13.123" v="252" actId="1036"/>
          <ac:picMkLst>
            <pc:docMk/>
            <pc:sldMk cId="3205267287" sldId="288"/>
            <ac:picMk id="17" creationId="{A932DA77-86F7-850B-8245-D8763E1FAE09}"/>
          </ac:picMkLst>
        </pc:picChg>
      </pc:sldChg>
      <pc:sldChg chg="addSp delSp modSp add mod">
        <pc:chgData name="신 주용" userId="ce306e5e72bceba6" providerId="LiveId" clId="{2B1C7A65-00FB-4A80-9FEE-085EEAD63FC5}" dt="2022-11-28T15:40:57.472" v="789" actId="1036"/>
        <pc:sldMkLst>
          <pc:docMk/>
          <pc:sldMk cId="2805467965" sldId="289"/>
        </pc:sldMkLst>
        <pc:spChg chg="mod">
          <ac:chgData name="신 주용" userId="ce306e5e72bceba6" providerId="LiveId" clId="{2B1C7A65-00FB-4A80-9FEE-085EEAD63FC5}" dt="2022-11-28T15:40:55.120" v="783" actId="1036"/>
          <ac:spMkLst>
            <pc:docMk/>
            <pc:sldMk cId="2805467965" sldId="289"/>
            <ac:spMk id="2" creationId="{00000000-0000-0000-0000-000000000000}"/>
          </ac:spMkLst>
        </pc:spChg>
        <pc:spChg chg="mod">
          <ac:chgData name="신 주용" userId="ce306e5e72bceba6" providerId="LiveId" clId="{2B1C7A65-00FB-4A80-9FEE-085EEAD63FC5}" dt="2022-11-28T15:40:57.472" v="789" actId="1036"/>
          <ac:spMkLst>
            <pc:docMk/>
            <pc:sldMk cId="2805467965" sldId="289"/>
            <ac:spMk id="6" creationId="{26FE9995-CED7-2CA7-8256-744588A80CE5}"/>
          </ac:spMkLst>
        </pc:spChg>
        <pc:spChg chg="add mod ord">
          <ac:chgData name="신 주용" userId="ce306e5e72bceba6" providerId="LiveId" clId="{2B1C7A65-00FB-4A80-9FEE-085EEAD63FC5}" dt="2022-11-28T15:40:57.472" v="789" actId="1036"/>
          <ac:spMkLst>
            <pc:docMk/>
            <pc:sldMk cId="2805467965" sldId="289"/>
            <ac:spMk id="7" creationId="{0605F6AE-04B5-6B28-F85A-CA89CD0BE654}"/>
          </ac:spMkLst>
        </pc:spChg>
        <pc:spChg chg="add mod">
          <ac:chgData name="신 주용" userId="ce306e5e72bceba6" providerId="LiveId" clId="{2B1C7A65-00FB-4A80-9FEE-085EEAD63FC5}" dt="2022-11-28T15:40:57.472" v="789" actId="1036"/>
          <ac:spMkLst>
            <pc:docMk/>
            <pc:sldMk cId="2805467965" sldId="289"/>
            <ac:spMk id="8" creationId="{CDDA6BC6-5B82-572F-4FAB-9B6682F42763}"/>
          </ac:spMkLst>
        </pc:spChg>
        <pc:spChg chg="del">
          <ac:chgData name="신 주용" userId="ce306e5e72bceba6" providerId="LiveId" clId="{2B1C7A65-00FB-4A80-9FEE-085EEAD63FC5}" dt="2022-11-28T15:33:21.565" v="413" actId="478"/>
          <ac:spMkLst>
            <pc:docMk/>
            <pc:sldMk cId="2805467965" sldId="289"/>
            <ac:spMk id="10" creationId="{F3426239-518D-E0B2-ACC6-9F00328CD4AE}"/>
          </ac:spMkLst>
        </pc:spChg>
        <pc:spChg chg="del">
          <ac:chgData name="신 주용" userId="ce306e5e72bceba6" providerId="LiveId" clId="{2B1C7A65-00FB-4A80-9FEE-085EEAD63FC5}" dt="2022-11-28T15:32:23.899" v="255" actId="478"/>
          <ac:spMkLst>
            <pc:docMk/>
            <pc:sldMk cId="2805467965" sldId="289"/>
            <ac:spMk id="11" creationId="{F925F1CE-C1A0-CC3E-9DB5-5F15A7484172}"/>
          </ac:spMkLst>
        </pc:spChg>
        <pc:spChg chg="mod">
          <ac:chgData name="신 주용" userId="ce306e5e72bceba6" providerId="LiveId" clId="{2B1C7A65-00FB-4A80-9FEE-085EEAD63FC5}" dt="2022-11-28T15:40:57.472" v="789" actId="1036"/>
          <ac:spMkLst>
            <pc:docMk/>
            <pc:sldMk cId="2805467965" sldId="289"/>
            <ac:spMk id="14" creationId="{0061B7F8-9922-7E31-CCA3-93A5A0A94F01}"/>
          </ac:spMkLst>
        </pc:spChg>
        <pc:spChg chg="mod">
          <ac:chgData name="신 주용" userId="ce306e5e72bceba6" providerId="LiveId" clId="{2B1C7A65-00FB-4A80-9FEE-085EEAD63FC5}" dt="2022-11-28T15:40:57.472" v="789" actId="1036"/>
          <ac:spMkLst>
            <pc:docMk/>
            <pc:sldMk cId="2805467965" sldId="289"/>
            <ac:spMk id="15" creationId="{7E56E87B-57A8-739F-F9D5-D2A8F3C5601D}"/>
          </ac:spMkLst>
        </pc:spChg>
        <pc:spChg chg="mod ord">
          <ac:chgData name="신 주용" userId="ce306e5e72bceba6" providerId="LiveId" clId="{2B1C7A65-00FB-4A80-9FEE-085EEAD63FC5}" dt="2022-11-28T15:40:57.472" v="789" actId="1036"/>
          <ac:spMkLst>
            <pc:docMk/>
            <pc:sldMk cId="2805467965" sldId="289"/>
            <ac:spMk id="18" creationId="{A3A1CD84-599B-FF49-1EB8-A792D6CE99E1}"/>
          </ac:spMkLst>
        </pc:spChg>
        <pc:spChg chg="mod">
          <ac:chgData name="신 주용" userId="ce306e5e72bceba6" providerId="LiveId" clId="{2B1C7A65-00FB-4A80-9FEE-085EEAD63FC5}" dt="2022-11-28T15:40:57.472" v="789" actId="1036"/>
          <ac:spMkLst>
            <pc:docMk/>
            <pc:sldMk cId="2805467965" sldId="289"/>
            <ac:spMk id="19" creationId="{84B78A1B-D828-56A3-907F-1149403E1017}"/>
          </ac:spMkLst>
        </pc:spChg>
        <pc:spChg chg="add mod">
          <ac:chgData name="신 주용" userId="ce306e5e72bceba6" providerId="LiveId" clId="{2B1C7A65-00FB-4A80-9FEE-085EEAD63FC5}" dt="2022-11-28T15:40:57.472" v="789" actId="1036"/>
          <ac:spMkLst>
            <pc:docMk/>
            <pc:sldMk cId="2805467965" sldId="289"/>
            <ac:spMk id="21" creationId="{93BE6D15-8A8F-C515-28E3-569CBA577383}"/>
          </ac:spMkLst>
        </pc:spChg>
        <pc:picChg chg="del">
          <ac:chgData name="신 주용" userId="ce306e5e72bceba6" providerId="LiveId" clId="{2B1C7A65-00FB-4A80-9FEE-085EEAD63FC5}" dt="2022-11-28T15:32:23.899" v="255" actId="478"/>
          <ac:picMkLst>
            <pc:docMk/>
            <pc:sldMk cId="2805467965" sldId="289"/>
            <ac:picMk id="4" creationId="{1D329F20-21C7-4FF9-C6CC-CDF0BAF1F8DD}"/>
          </ac:picMkLst>
        </pc:picChg>
        <pc:picChg chg="add mod">
          <ac:chgData name="신 주용" userId="ce306e5e72bceba6" providerId="LiveId" clId="{2B1C7A65-00FB-4A80-9FEE-085EEAD63FC5}" dt="2022-11-28T15:40:57.472" v="789" actId="1036"/>
          <ac:picMkLst>
            <pc:docMk/>
            <pc:sldMk cId="2805467965" sldId="289"/>
            <ac:picMk id="5" creationId="{3110151E-8DAF-46B5-41C7-F6AAC16239C9}"/>
          </ac:picMkLst>
        </pc:picChg>
        <pc:picChg chg="del">
          <ac:chgData name="신 주용" userId="ce306e5e72bceba6" providerId="LiveId" clId="{2B1C7A65-00FB-4A80-9FEE-085EEAD63FC5}" dt="2022-11-28T15:32:26.467" v="256" actId="478"/>
          <ac:picMkLst>
            <pc:docMk/>
            <pc:sldMk cId="2805467965" sldId="289"/>
            <ac:picMk id="9" creationId="{DE38245E-3B29-7909-0817-2170204628F1}"/>
          </ac:picMkLst>
        </pc:picChg>
        <pc:picChg chg="add mod modCrop">
          <ac:chgData name="신 주용" userId="ce306e5e72bceba6" providerId="LiveId" clId="{2B1C7A65-00FB-4A80-9FEE-085EEAD63FC5}" dt="2022-11-28T15:40:57.472" v="789" actId="1036"/>
          <ac:picMkLst>
            <pc:docMk/>
            <pc:sldMk cId="2805467965" sldId="289"/>
            <ac:picMk id="16" creationId="{E7C4160F-D790-1560-48EF-7B8BD2912E61}"/>
          </ac:picMkLst>
        </pc:picChg>
        <pc:picChg chg="del">
          <ac:chgData name="신 주용" userId="ce306e5e72bceba6" providerId="LiveId" clId="{2B1C7A65-00FB-4A80-9FEE-085EEAD63FC5}" dt="2022-11-28T15:40:25.788" v="723" actId="478"/>
          <ac:picMkLst>
            <pc:docMk/>
            <pc:sldMk cId="2805467965" sldId="289"/>
            <ac:picMk id="17" creationId="{A932DA77-86F7-850B-8245-D8763E1FAE09}"/>
          </ac:picMkLst>
        </pc:picChg>
      </pc:sldChg>
      <pc:sldChg chg="del">
        <pc:chgData name="신 주용" userId="ce306e5e72bceba6" providerId="LiveId" clId="{2B1C7A65-00FB-4A80-9FEE-085EEAD63FC5}" dt="2022-11-28T10:51:10.128" v="27" actId="47"/>
        <pc:sldMkLst>
          <pc:docMk/>
          <pc:sldMk cId="2952242259" sldId="289"/>
        </pc:sldMkLst>
      </pc:sldChg>
      <pc:sldChg chg="addSp delSp modSp add mod">
        <pc:chgData name="신 주용" userId="ce306e5e72bceba6" providerId="LiveId" clId="{2B1C7A65-00FB-4A80-9FEE-085EEAD63FC5}" dt="2022-11-28T15:44:50.258" v="954" actId="14100"/>
        <pc:sldMkLst>
          <pc:docMk/>
          <pc:sldMk cId="1611394776" sldId="290"/>
        </pc:sldMkLst>
        <pc:spChg chg="add del">
          <ac:chgData name="신 주용" userId="ce306e5e72bceba6" providerId="LiveId" clId="{2B1C7A65-00FB-4A80-9FEE-085EEAD63FC5}" dt="2022-11-28T15:42:45.174" v="795" actId="22"/>
          <ac:spMkLst>
            <pc:docMk/>
            <pc:sldMk cId="1611394776" sldId="290"/>
            <ac:spMk id="4" creationId="{C1DB711E-C52A-408A-039E-D68321D20BFB}"/>
          </ac:spMkLst>
        </pc:spChg>
        <pc:spChg chg="del">
          <ac:chgData name="신 주용" userId="ce306e5e72bceba6" providerId="LiveId" clId="{2B1C7A65-00FB-4A80-9FEE-085EEAD63FC5}" dt="2022-11-28T15:42:44.168" v="793" actId="478"/>
          <ac:spMkLst>
            <pc:docMk/>
            <pc:sldMk cId="1611394776" sldId="290"/>
            <ac:spMk id="6" creationId="{26FE9995-CED7-2CA7-8256-744588A80CE5}"/>
          </ac:spMkLst>
        </pc:spChg>
        <pc:spChg chg="del">
          <ac:chgData name="신 주용" userId="ce306e5e72bceba6" providerId="LiveId" clId="{2B1C7A65-00FB-4A80-9FEE-085EEAD63FC5}" dt="2022-11-28T15:41:42.426" v="791" actId="478"/>
          <ac:spMkLst>
            <pc:docMk/>
            <pc:sldMk cId="1611394776" sldId="290"/>
            <ac:spMk id="7" creationId="{0605F6AE-04B5-6B28-F85A-CA89CD0BE654}"/>
          </ac:spMkLst>
        </pc:spChg>
        <pc:spChg chg="del">
          <ac:chgData name="신 주용" userId="ce306e5e72bceba6" providerId="LiveId" clId="{2B1C7A65-00FB-4A80-9FEE-085EEAD63FC5}" dt="2022-11-28T15:41:42.426" v="791" actId="478"/>
          <ac:spMkLst>
            <pc:docMk/>
            <pc:sldMk cId="1611394776" sldId="290"/>
            <ac:spMk id="8" creationId="{CDDA6BC6-5B82-572F-4FAB-9B6682F42763}"/>
          </ac:spMkLst>
        </pc:spChg>
        <pc:spChg chg="del">
          <ac:chgData name="신 주용" userId="ce306e5e72bceba6" providerId="LiveId" clId="{2B1C7A65-00FB-4A80-9FEE-085EEAD63FC5}" dt="2022-11-28T15:42:44.168" v="793" actId="478"/>
          <ac:spMkLst>
            <pc:docMk/>
            <pc:sldMk cId="1611394776" sldId="290"/>
            <ac:spMk id="14" creationId="{0061B7F8-9922-7E31-CCA3-93A5A0A94F01}"/>
          </ac:spMkLst>
        </pc:spChg>
        <pc:spChg chg="del">
          <ac:chgData name="신 주용" userId="ce306e5e72bceba6" providerId="LiveId" clId="{2B1C7A65-00FB-4A80-9FEE-085EEAD63FC5}" dt="2022-11-28T15:41:42.426" v="791" actId="478"/>
          <ac:spMkLst>
            <pc:docMk/>
            <pc:sldMk cId="1611394776" sldId="290"/>
            <ac:spMk id="15" creationId="{7E56E87B-57A8-739F-F9D5-D2A8F3C5601D}"/>
          </ac:spMkLst>
        </pc:spChg>
        <pc:spChg chg="add mod">
          <ac:chgData name="신 주용" userId="ce306e5e72bceba6" providerId="LiveId" clId="{2B1C7A65-00FB-4A80-9FEE-085EEAD63FC5}" dt="2022-11-28T15:43:50.307" v="891" actId="1036"/>
          <ac:spMkLst>
            <pc:docMk/>
            <pc:sldMk cId="1611394776" sldId="290"/>
            <ac:spMk id="17" creationId="{B8C72758-769D-C6A9-F0FA-55021E631B61}"/>
          </ac:spMkLst>
        </pc:spChg>
        <pc:spChg chg="del">
          <ac:chgData name="신 주용" userId="ce306e5e72bceba6" providerId="LiveId" clId="{2B1C7A65-00FB-4A80-9FEE-085EEAD63FC5}" dt="2022-11-28T15:41:42.426" v="791" actId="478"/>
          <ac:spMkLst>
            <pc:docMk/>
            <pc:sldMk cId="1611394776" sldId="290"/>
            <ac:spMk id="18" creationId="{A3A1CD84-599B-FF49-1EB8-A792D6CE99E1}"/>
          </ac:spMkLst>
        </pc:spChg>
        <pc:spChg chg="del">
          <ac:chgData name="신 주용" userId="ce306e5e72bceba6" providerId="LiveId" clId="{2B1C7A65-00FB-4A80-9FEE-085EEAD63FC5}" dt="2022-11-28T15:41:42.426" v="791" actId="478"/>
          <ac:spMkLst>
            <pc:docMk/>
            <pc:sldMk cId="1611394776" sldId="290"/>
            <ac:spMk id="19" creationId="{84B78A1B-D828-56A3-907F-1149403E1017}"/>
          </ac:spMkLst>
        </pc:spChg>
        <pc:spChg chg="del">
          <ac:chgData name="신 주용" userId="ce306e5e72bceba6" providerId="LiveId" clId="{2B1C7A65-00FB-4A80-9FEE-085EEAD63FC5}" dt="2022-11-28T15:41:44.806" v="792" actId="478"/>
          <ac:spMkLst>
            <pc:docMk/>
            <pc:sldMk cId="1611394776" sldId="290"/>
            <ac:spMk id="21" creationId="{93BE6D15-8A8F-C515-28E3-569CBA577383}"/>
          </ac:spMkLst>
        </pc:spChg>
        <pc:spChg chg="add mod">
          <ac:chgData name="신 주용" userId="ce306e5e72bceba6" providerId="LiveId" clId="{2B1C7A65-00FB-4A80-9FEE-085EEAD63FC5}" dt="2022-11-28T15:44:50.258" v="954" actId="14100"/>
          <ac:spMkLst>
            <pc:docMk/>
            <pc:sldMk cId="1611394776" sldId="290"/>
            <ac:spMk id="22" creationId="{540B1C6E-467F-5E9D-F4D7-3102F02DD10D}"/>
          </ac:spMkLst>
        </pc:spChg>
        <pc:picChg chg="del">
          <ac:chgData name="신 주용" userId="ce306e5e72bceba6" providerId="LiveId" clId="{2B1C7A65-00FB-4A80-9FEE-085EEAD63FC5}" dt="2022-11-28T15:41:42.426" v="791" actId="478"/>
          <ac:picMkLst>
            <pc:docMk/>
            <pc:sldMk cId="1611394776" sldId="290"/>
            <ac:picMk id="5" creationId="{3110151E-8DAF-46B5-41C7-F6AAC16239C9}"/>
          </ac:picMkLst>
        </pc:picChg>
        <pc:picChg chg="add mod">
          <ac:chgData name="신 주용" userId="ce306e5e72bceba6" providerId="LiveId" clId="{2B1C7A65-00FB-4A80-9FEE-085EEAD63FC5}" dt="2022-11-28T15:43:47.778" v="888" actId="1035"/>
          <ac:picMkLst>
            <pc:docMk/>
            <pc:sldMk cId="1611394776" sldId="290"/>
            <ac:picMk id="10" creationId="{DC895F21-EBF3-89E8-969D-97405EA9B390}"/>
          </ac:picMkLst>
        </pc:picChg>
        <pc:picChg chg="add mod">
          <ac:chgData name="신 주용" userId="ce306e5e72bceba6" providerId="LiveId" clId="{2B1C7A65-00FB-4A80-9FEE-085EEAD63FC5}" dt="2022-11-28T15:43:47.778" v="888" actId="1035"/>
          <ac:picMkLst>
            <pc:docMk/>
            <pc:sldMk cId="1611394776" sldId="290"/>
            <ac:picMk id="13" creationId="{18568C24-6D6E-21BC-A0A9-495856068A42}"/>
          </ac:picMkLst>
        </pc:picChg>
        <pc:picChg chg="del">
          <ac:chgData name="신 주용" userId="ce306e5e72bceba6" providerId="LiveId" clId="{2B1C7A65-00FB-4A80-9FEE-085EEAD63FC5}" dt="2022-11-28T15:41:42.426" v="791" actId="478"/>
          <ac:picMkLst>
            <pc:docMk/>
            <pc:sldMk cId="1611394776" sldId="290"/>
            <ac:picMk id="16" creationId="{E7C4160F-D790-1560-48EF-7B8BD2912E61}"/>
          </ac:picMkLst>
        </pc:picChg>
      </pc:sldChg>
      <pc:sldChg chg="addSp delSp modSp add mod ord">
        <pc:chgData name="신 주용" userId="ce306e5e72bceba6" providerId="LiveId" clId="{2B1C7A65-00FB-4A80-9FEE-085EEAD63FC5}" dt="2022-11-28T16:24:03.226" v="1342" actId="1036"/>
        <pc:sldMkLst>
          <pc:docMk/>
          <pc:sldMk cId="1078137771" sldId="291"/>
        </pc:sldMkLst>
        <pc:spChg chg="mod">
          <ac:chgData name="신 주용" userId="ce306e5e72bceba6" providerId="LiveId" clId="{2B1C7A65-00FB-4A80-9FEE-085EEAD63FC5}" dt="2022-11-28T16:23:59.078" v="1332" actId="1036"/>
          <ac:spMkLst>
            <pc:docMk/>
            <pc:sldMk cId="1078137771" sldId="291"/>
            <ac:spMk id="2" creationId="{00000000-0000-0000-0000-000000000000}"/>
          </ac:spMkLst>
        </pc:spChg>
        <pc:spChg chg="add mod">
          <ac:chgData name="신 주용" userId="ce306e5e72bceba6" providerId="LiveId" clId="{2B1C7A65-00FB-4A80-9FEE-085EEAD63FC5}" dt="2022-11-28T15:44:12.325" v="943" actId="6549"/>
          <ac:spMkLst>
            <pc:docMk/>
            <pc:sldMk cId="1078137771" sldId="291"/>
            <ac:spMk id="3" creationId="{5343A7B6-4EE7-4CC2-580A-63A28F23E2E2}"/>
          </ac:spMkLst>
        </pc:spChg>
        <pc:spChg chg="add mod">
          <ac:chgData name="신 주용" userId="ce306e5e72bceba6" providerId="LiveId" clId="{2B1C7A65-00FB-4A80-9FEE-085EEAD63FC5}" dt="2022-11-28T15:45:13.242" v="959" actId="14100"/>
          <ac:spMkLst>
            <pc:docMk/>
            <pc:sldMk cId="1078137771" sldId="291"/>
            <ac:spMk id="6" creationId="{FA3E682A-FF8D-4675-894A-0E344D5BA424}"/>
          </ac:spMkLst>
        </pc:spChg>
        <pc:spChg chg="add mod">
          <ac:chgData name="신 주용" userId="ce306e5e72bceba6" providerId="LiveId" clId="{2B1C7A65-00FB-4A80-9FEE-085EEAD63FC5}" dt="2022-11-28T16:22:05.142" v="1167" actId="20577"/>
          <ac:spMkLst>
            <pc:docMk/>
            <pc:sldMk cId="1078137771" sldId="291"/>
            <ac:spMk id="7" creationId="{A31FCDAA-A71A-F7DE-D7C4-B7D20AD394B3}"/>
          </ac:spMkLst>
        </pc:spChg>
        <pc:spChg chg="add mod">
          <ac:chgData name="신 주용" userId="ce306e5e72bceba6" providerId="LiveId" clId="{2B1C7A65-00FB-4A80-9FEE-085EEAD63FC5}" dt="2022-11-28T16:24:03.226" v="1342" actId="1036"/>
          <ac:spMkLst>
            <pc:docMk/>
            <pc:sldMk cId="1078137771" sldId="291"/>
            <ac:spMk id="8" creationId="{F6C2ADC6-DF38-C00F-F615-1DE8218AC0A9}"/>
          </ac:spMkLst>
        </pc:spChg>
        <pc:spChg chg="add mod">
          <ac:chgData name="신 주용" userId="ce306e5e72bceba6" providerId="LiveId" clId="{2B1C7A65-00FB-4A80-9FEE-085EEAD63FC5}" dt="2022-11-28T16:24:03.226" v="1342" actId="1036"/>
          <ac:spMkLst>
            <pc:docMk/>
            <pc:sldMk cId="1078137771" sldId="291"/>
            <ac:spMk id="14" creationId="{D1D625DE-D378-FE91-2BC8-6F52D15AB04E}"/>
          </ac:spMkLst>
        </pc:spChg>
        <pc:spChg chg="del mod">
          <ac:chgData name="신 주용" userId="ce306e5e72bceba6" providerId="LiveId" clId="{2B1C7A65-00FB-4A80-9FEE-085EEAD63FC5}" dt="2022-11-28T16:23:33.402" v="1187" actId="478"/>
          <ac:spMkLst>
            <pc:docMk/>
            <pc:sldMk cId="1078137771" sldId="291"/>
            <ac:spMk id="17" creationId="{B8C72758-769D-C6A9-F0FA-55021E631B61}"/>
          </ac:spMkLst>
        </pc:spChg>
        <pc:picChg chg="add mod">
          <ac:chgData name="신 주용" userId="ce306e5e72bceba6" providerId="LiveId" clId="{2B1C7A65-00FB-4A80-9FEE-085EEAD63FC5}" dt="2022-11-28T15:44:33.508" v="945" actId="1076"/>
          <ac:picMkLst>
            <pc:docMk/>
            <pc:sldMk cId="1078137771" sldId="291"/>
            <ac:picMk id="5" creationId="{B5AB352B-52F9-5D45-5789-8732DCF6008D}"/>
          </ac:picMkLst>
        </pc:picChg>
        <pc:picChg chg="del">
          <ac:chgData name="신 주용" userId="ce306e5e72bceba6" providerId="LiveId" clId="{2B1C7A65-00FB-4A80-9FEE-085EEAD63FC5}" dt="2022-11-28T15:43:55.431" v="893" actId="478"/>
          <ac:picMkLst>
            <pc:docMk/>
            <pc:sldMk cId="1078137771" sldId="291"/>
            <ac:picMk id="10" creationId="{DC895F21-EBF3-89E8-969D-97405EA9B390}"/>
          </ac:picMkLst>
        </pc:picChg>
        <pc:picChg chg="add mod">
          <ac:chgData name="신 주용" userId="ce306e5e72bceba6" providerId="LiveId" clId="{2B1C7A65-00FB-4A80-9FEE-085EEAD63FC5}" dt="2022-11-28T16:24:03.226" v="1342" actId="1036"/>
          <ac:picMkLst>
            <pc:docMk/>
            <pc:sldMk cId="1078137771" sldId="291"/>
            <ac:picMk id="11" creationId="{54DBF6C1-D6A0-79A4-455C-609034903E5A}"/>
          </ac:picMkLst>
        </pc:picChg>
        <pc:picChg chg="del">
          <ac:chgData name="신 주용" userId="ce306e5e72bceba6" providerId="LiveId" clId="{2B1C7A65-00FB-4A80-9FEE-085EEAD63FC5}" dt="2022-11-28T15:43:55.431" v="893" actId="478"/>
          <ac:picMkLst>
            <pc:docMk/>
            <pc:sldMk cId="1078137771" sldId="291"/>
            <ac:picMk id="13" creationId="{18568C24-6D6E-21BC-A0A9-495856068A42}"/>
          </ac:picMkLst>
        </pc:picChg>
      </pc:sldChg>
      <pc:sldChg chg="del">
        <pc:chgData name="신 주용" userId="ce306e5e72bceba6" providerId="LiveId" clId="{2B1C7A65-00FB-4A80-9FEE-085EEAD63FC5}" dt="2022-11-28T10:51:10.128" v="27" actId="47"/>
        <pc:sldMkLst>
          <pc:docMk/>
          <pc:sldMk cId="1862416438" sldId="291"/>
        </pc:sldMkLst>
      </pc:sldChg>
      <pc:sldChg chg="addSp delSp modSp add mod">
        <pc:chgData name="신 주용" userId="ce306e5e72bceba6" providerId="LiveId" clId="{2B1C7A65-00FB-4A80-9FEE-085EEAD63FC5}" dt="2022-11-28T16:31:43.846" v="1776" actId="1076"/>
        <pc:sldMkLst>
          <pc:docMk/>
          <pc:sldMk cId="679576508" sldId="292"/>
        </pc:sldMkLst>
        <pc:spChg chg="mod">
          <ac:chgData name="신 주용" userId="ce306e5e72bceba6" providerId="LiveId" clId="{2B1C7A65-00FB-4A80-9FEE-085EEAD63FC5}" dt="2022-11-28T16:26:52.026" v="1585" actId="1036"/>
          <ac:spMkLst>
            <pc:docMk/>
            <pc:sldMk cId="679576508" sldId="292"/>
            <ac:spMk id="3" creationId="{5343A7B6-4EE7-4CC2-580A-63A28F23E2E2}"/>
          </ac:spMkLst>
        </pc:spChg>
        <pc:spChg chg="mod ord">
          <ac:chgData name="신 주용" userId="ce306e5e72bceba6" providerId="LiveId" clId="{2B1C7A65-00FB-4A80-9FEE-085EEAD63FC5}" dt="2022-11-28T16:26:52.026" v="1585" actId="1036"/>
          <ac:spMkLst>
            <pc:docMk/>
            <pc:sldMk cId="679576508" sldId="292"/>
            <ac:spMk id="6" creationId="{FA3E682A-FF8D-4675-894A-0E344D5BA424}"/>
          </ac:spMkLst>
        </pc:spChg>
        <pc:spChg chg="del">
          <ac:chgData name="신 주용" userId="ce306e5e72bceba6" providerId="LiveId" clId="{2B1C7A65-00FB-4A80-9FEE-085EEAD63FC5}" dt="2022-11-28T16:24:57.568" v="1349" actId="478"/>
          <ac:spMkLst>
            <pc:docMk/>
            <pc:sldMk cId="679576508" sldId="292"/>
            <ac:spMk id="7" creationId="{A31FCDAA-A71A-F7DE-D7C4-B7D20AD394B3}"/>
          </ac:spMkLst>
        </pc:spChg>
        <pc:spChg chg="mod">
          <ac:chgData name="신 주용" userId="ce306e5e72bceba6" providerId="LiveId" clId="{2B1C7A65-00FB-4A80-9FEE-085EEAD63FC5}" dt="2022-11-28T16:26:40.054" v="1576" actId="1036"/>
          <ac:spMkLst>
            <pc:docMk/>
            <pc:sldMk cId="679576508" sldId="292"/>
            <ac:spMk id="8" creationId="{F6C2ADC6-DF38-C00F-F615-1DE8218AC0A9}"/>
          </ac:spMkLst>
        </pc:spChg>
        <pc:spChg chg="mod">
          <ac:chgData name="신 주용" userId="ce306e5e72bceba6" providerId="LiveId" clId="{2B1C7A65-00FB-4A80-9FEE-085EEAD63FC5}" dt="2022-11-28T16:26:40.054" v="1576" actId="1036"/>
          <ac:spMkLst>
            <pc:docMk/>
            <pc:sldMk cId="679576508" sldId="292"/>
            <ac:spMk id="14" creationId="{D1D625DE-D378-FE91-2BC8-6F52D15AB04E}"/>
          </ac:spMkLst>
        </pc:spChg>
        <pc:spChg chg="add mod">
          <ac:chgData name="신 주용" userId="ce306e5e72bceba6" providerId="LiveId" clId="{2B1C7A65-00FB-4A80-9FEE-085EEAD63FC5}" dt="2022-11-28T16:26:52.026" v="1585" actId="1036"/>
          <ac:spMkLst>
            <pc:docMk/>
            <pc:sldMk cId="679576508" sldId="292"/>
            <ac:spMk id="15" creationId="{526902F0-AE65-DADB-2371-219FF31185DB}"/>
          </ac:spMkLst>
        </pc:spChg>
        <pc:spChg chg="add mod">
          <ac:chgData name="신 주용" userId="ce306e5e72bceba6" providerId="LiveId" clId="{2B1C7A65-00FB-4A80-9FEE-085EEAD63FC5}" dt="2022-11-28T16:26:52.026" v="1585" actId="1036"/>
          <ac:spMkLst>
            <pc:docMk/>
            <pc:sldMk cId="679576508" sldId="292"/>
            <ac:spMk id="16" creationId="{03A68A23-79BA-0CBB-E8D0-55A2FA2A2CDE}"/>
          </ac:spMkLst>
        </pc:spChg>
        <pc:spChg chg="add mod">
          <ac:chgData name="신 주용" userId="ce306e5e72bceba6" providerId="LiveId" clId="{2B1C7A65-00FB-4A80-9FEE-085EEAD63FC5}" dt="2022-11-28T16:26:47.617" v="1579" actId="14100"/>
          <ac:spMkLst>
            <pc:docMk/>
            <pc:sldMk cId="679576508" sldId="292"/>
            <ac:spMk id="19" creationId="{F4490E8B-2C3F-1706-3F9A-DEAA48B2DCF6}"/>
          </ac:spMkLst>
        </pc:spChg>
        <pc:picChg chg="del">
          <ac:chgData name="신 주용" userId="ce306e5e72bceba6" providerId="LiveId" clId="{2B1C7A65-00FB-4A80-9FEE-085EEAD63FC5}" dt="2022-11-28T16:24:54.880" v="1347" actId="478"/>
          <ac:picMkLst>
            <pc:docMk/>
            <pc:sldMk cId="679576508" sldId="292"/>
            <ac:picMk id="5" creationId="{B5AB352B-52F9-5D45-5789-8732DCF6008D}"/>
          </ac:picMkLst>
        </pc:picChg>
        <pc:picChg chg="add mod">
          <ac:chgData name="신 주용" userId="ce306e5e72bceba6" providerId="LiveId" clId="{2B1C7A65-00FB-4A80-9FEE-085EEAD63FC5}" dt="2022-11-28T16:26:52.026" v="1585" actId="1036"/>
          <ac:picMkLst>
            <pc:docMk/>
            <pc:sldMk cId="679576508" sldId="292"/>
            <ac:picMk id="9" creationId="{1FB460CE-83A9-6397-3015-5D55D34CEE74}"/>
          </ac:picMkLst>
        </pc:picChg>
        <pc:picChg chg="del">
          <ac:chgData name="신 주용" userId="ce306e5e72bceba6" providerId="LiveId" clId="{2B1C7A65-00FB-4A80-9FEE-085EEAD63FC5}" dt="2022-11-28T16:26:17.248" v="1505" actId="478"/>
          <ac:picMkLst>
            <pc:docMk/>
            <pc:sldMk cId="679576508" sldId="292"/>
            <ac:picMk id="11" creationId="{54DBF6C1-D6A0-79A4-455C-609034903E5A}"/>
          </ac:picMkLst>
        </pc:picChg>
        <pc:picChg chg="add mod">
          <ac:chgData name="신 주용" userId="ce306e5e72bceba6" providerId="LiveId" clId="{2B1C7A65-00FB-4A80-9FEE-085EEAD63FC5}" dt="2022-11-28T16:26:52.026" v="1585" actId="1036"/>
          <ac:picMkLst>
            <pc:docMk/>
            <pc:sldMk cId="679576508" sldId="292"/>
            <ac:picMk id="13" creationId="{7C740115-AB89-BDE0-689F-EA87539DE1D1}"/>
          </ac:picMkLst>
        </pc:picChg>
        <pc:picChg chg="add mod">
          <ac:chgData name="신 주용" userId="ce306e5e72bceba6" providerId="LiveId" clId="{2B1C7A65-00FB-4A80-9FEE-085EEAD63FC5}" dt="2022-11-28T16:31:43.846" v="1776" actId="1076"/>
          <ac:picMkLst>
            <pc:docMk/>
            <pc:sldMk cId="679576508" sldId="292"/>
            <ac:picMk id="18" creationId="{7F909EDA-0140-6D79-6565-BEC822A5A062}"/>
          </ac:picMkLst>
        </pc:picChg>
      </pc:sldChg>
      <pc:sldChg chg="del">
        <pc:chgData name="신 주용" userId="ce306e5e72bceba6" providerId="LiveId" clId="{2B1C7A65-00FB-4A80-9FEE-085EEAD63FC5}" dt="2022-11-28T10:51:10.128" v="27" actId="47"/>
        <pc:sldMkLst>
          <pc:docMk/>
          <pc:sldMk cId="3720489978" sldId="292"/>
        </pc:sldMkLst>
      </pc:sldChg>
      <pc:sldChg chg="addSp delSp modSp add mod">
        <pc:chgData name="신 주용" userId="ce306e5e72bceba6" providerId="LiveId" clId="{2B1C7A65-00FB-4A80-9FEE-085EEAD63FC5}" dt="2022-11-28T16:32:12.129" v="1809" actId="1036"/>
        <pc:sldMkLst>
          <pc:docMk/>
          <pc:sldMk cId="637488631" sldId="293"/>
        </pc:sldMkLst>
        <pc:spChg chg="add del mod">
          <ac:chgData name="신 주용" userId="ce306e5e72bceba6" providerId="LiveId" clId="{2B1C7A65-00FB-4A80-9FEE-085EEAD63FC5}" dt="2022-11-28T16:32:12.129" v="1809" actId="1036"/>
          <ac:spMkLst>
            <pc:docMk/>
            <pc:sldMk cId="637488631" sldId="293"/>
            <ac:spMk id="3" creationId="{5343A7B6-4EE7-4CC2-580A-63A28F23E2E2}"/>
          </ac:spMkLst>
        </pc:spChg>
        <pc:spChg chg="add del">
          <ac:chgData name="신 주용" userId="ce306e5e72bceba6" providerId="LiveId" clId="{2B1C7A65-00FB-4A80-9FEE-085EEAD63FC5}" dt="2022-11-28T16:27:07.769" v="1592" actId="478"/>
          <ac:spMkLst>
            <pc:docMk/>
            <pc:sldMk cId="637488631" sldId="293"/>
            <ac:spMk id="6" creationId="{FA3E682A-FF8D-4675-894A-0E344D5BA424}"/>
          </ac:spMkLst>
        </pc:spChg>
        <pc:spChg chg="add mod">
          <ac:chgData name="신 주용" userId="ce306e5e72bceba6" providerId="LiveId" clId="{2B1C7A65-00FB-4A80-9FEE-085EEAD63FC5}" dt="2022-11-28T16:32:12.129" v="1809" actId="1036"/>
          <ac:spMkLst>
            <pc:docMk/>
            <pc:sldMk cId="637488631" sldId="293"/>
            <ac:spMk id="7" creationId="{2066A73A-23E3-D10E-AA75-DF20F9F1DFCE}"/>
          </ac:spMkLst>
        </pc:spChg>
        <pc:spChg chg="add del">
          <ac:chgData name="신 주용" userId="ce306e5e72bceba6" providerId="LiveId" clId="{2B1C7A65-00FB-4A80-9FEE-085EEAD63FC5}" dt="2022-11-28T16:27:07.769" v="1592" actId="478"/>
          <ac:spMkLst>
            <pc:docMk/>
            <pc:sldMk cId="637488631" sldId="293"/>
            <ac:spMk id="8" creationId="{F6C2ADC6-DF38-C00F-F615-1DE8218AC0A9}"/>
          </ac:spMkLst>
        </pc:spChg>
        <pc:spChg chg="add del">
          <ac:chgData name="신 주용" userId="ce306e5e72bceba6" providerId="LiveId" clId="{2B1C7A65-00FB-4A80-9FEE-085EEAD63FC5}" dt="2022-11-28T16:27:07.769" v="1592" actId="478"/>
          <ac:spMkLst>
            <pc:docMk/>
            <pc:sldMk cId="637488631" sldId="293"/>
            <ac:spMk id="14" creationId="{D1D625DE-D378-FE91-2BC8-6F52D15AB04E}"/>
          </ac:spMkLst>
        </pc:spChg>
        <pc:spChg chg="add del">
          <ac:chgData name="신 주용" userId="ce306e5e72bceba6" providerId="LiveId" clId="{2B1C7A65-00FB-4A80-9FEE-085EEAD63FC5}" dt="2022-11-28T16:27:07.769" v="1592" actId="478"/>
          <ac:spMkLst>
            <pc:docMk/>
            <pc:sldMk cId="637488631" sldId="293"/>
            <ac:spMk id="15" creationId="{526902F0-AE65-DADB-2371-219FF31185DB}"/>
          </ac:spMkLst>
        </pc:spChg>
        <pc:spChg chg="add del">
          <ac:chgData name="신 주용" userId="ce306e5e72bceba6" providerId="LiveId" clId="{2B1C7A65-00FB-4A80-9FEE-085EEAD63FC5}" dt="2022-11-28T16:27:07.769" v="1592" actId="478"/>
          <ac:spMkLst>
            <pc:docMk/>
            <pc:sldMk cId="637488631" sldId="293"/>
            <ac:spMk id="16" creationId="{03A68A23-79BA-0CBB-E8D0-55A2FA2A2CDE}"/>
          </ac:spMkLst>
        </pc:spChg>
        <pc:spChg chg="add del">
          <ac:chgData name="신 주용" userId="ce306e5e72bceba6" providerId="LiveId" clId="{2B1C7A65-00FB-4A80-9FEE-085EEAD63FC5}" dt="2022-11-28T16:27:07.769" v="1592" actId="478"/>
          <ac:spMkLst>
            <pc:docMk/>
            <pc:sldMk cId="637488631" sldId="293"/>
            <ac:spMk id="19" creationId="{F4490E8B-2C3F-1706-3F9A-DEAA48B2DCF6}"/>
          </ac:spMkLst>
        </pc:spChg>
        <pc:picChg chg="add mod">
          <ac:chgData name="신 주용" userId="ce306e5e72bceba6" providerId="LiveId" clId="{2B1C7A65-00FB-4A80-9FEE-085EEAD63FC5}" dt="2022-11-28T16:32:12.129" v="1809" actId="1036"/>
          <ac:picMkLst>
            <pc:docMk/>
            <pc:sldMk cId="637488631" sldId="293"/>
            <ac:picMk id="5" creationId="{8EA25097-42E4-C84F-6987-97E7D0DEB902}"/>
          </ac:picMkLst>
        </pc:picChg>
        <pc:picChg chg="add del">
          <ac:chgData name="신 주용" userId="ce306e5e72bceba6" providerId="LiveId" clId="{2B1C7A65-00FB-4A80-9FEE-085EEAD63FC5}" dt="2022-11-28T16:27:07.769" v="1592" actId="478"/>
          <ac:picMkLst>
            <pc:docMk/>
            <pc:sldMk cId="637488631" sldId="293"/>
            <ac:picMk id="9" creationId="{1FB460CE-83A9-6397-3015-5D55D34CEE74}"/>
          </ac:picMkLst>
        </pc:picChg>
        <pc:picChg chg="add del">
          <ac:chgData name="신 주용" userId="ce306e5e72bceba6" providerId="LiveId" clId="{2B1C7A65-00FB-4A80-9FEE-085EEAD63FC5}" dt="2022-11-28T16:27:07.769" v="1592" actId="478"/>
          <ac:picMkLst>
            <pc:docMk/>
            <pc:sldMk cId="637488631" sldId="293"/>
            <ac:picMk id="13" creationId="{7C740115-AB89-BDE0-689F-EA87539DE1D1}"/>
          </ac:picMkLst>
        </pc:picChg>
        <pc:picChg chg="add del">
          <ac:chgData name="신 주용" userId="ce306e5e72bceba6" providerId="LiveId" clId="{2B1C7A65-00FB-4A80-9FEE-085EEAD63FC5}" dt="2022-11-28T16:27:07.769" v="1592" actId="478"/>
          <ac:picMkLst>
            <pc:docMk/>
            <pc:sldMk cId="637488631" sldId="293"/>
            <ac:picMk id="18" creationId="{7F909EDA-0140-6D79-6565-BEC822A5A062}"/>
          </ac:picMkLst>
        </pc:picChg>
      </pc:sldChg>
      <pc:sldChg chg="del">
        <pc:chgData name="신 주용" userId="ce306e5e72bceba6" providerId="LiveId" clId="{2B1C7A65-00FB-4A80-9FEE-085EEAD63FC5}" dt="2022-11-28T10:51:10.128" v="27" actId="47"/>
        <pc:sldMkLst>
          <pc:docMk/>
          <pc:sldMk cId="1740504553" sldId="293"/>
        </pc:sldMkLst>
      </pc:sldChg>
      <pc:sldChg chg="del">
        <pc:chgData name="신 주용" userId="ce306e5e72bceba6" providerId="LiveId" clId="{2B1C7A65-00FB-4A80-9FEE-085EEAD63FC5}" dt="2022-11-28T10:51:10.128" v="27" actId="47"/>
        <pc:sldMkLst>
          <pc:docMk/>
          <pc:sldMk cId="1055696088" sldId="295"/>
        </pc:sldMkLst>
      </pc:sldChg>
      <pc:sldChg chg="del">
        <pc:chgData name="신 주용" userId="ce306e5e72bceba6" providerId="LiveId" clId="{2B1C7A65-00FB-4A80-9FEE-085EEAD63FC5}" dt="2022-11-28T10:51:10.128" v="27" actId="47"/>
        <pc:sldMkLst>
          <pc:docMk/>
          <pc:sldMk cId="319770958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781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83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82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235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257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11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947591"/>
            <a:ext cx="89289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실습 과제 </a:t>
            </a:r>
            <a:r>
              <a:rPr lang="en-US" altLang="ko-KR" sz="4400" b="1" spc="-150" dirty="0">
                <a:solidFill>
                  <a:schemeClr val="bg1"/>
                </a:solidFill>
              </a:rPr>
              <a:t>6-2: </a:t>
            </a:r>
          </a:p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이더넷</a:t>
            </a:r>
            <a:r>
              <a:rPr lang="en-US" altLang="ko-KR" sz="4400" b="1" spc="-150" dirty="0">
                <a:solidFill>
                  <a:schemeClr val="bg1"/>
                </a:solidFill>
              </a:rPr>
              <a:t>, Wireshark </a:t>
            </a:r>
            <a:r>
              <a:rPr lang="ko-KR" altLang="en-US" sz="4400" b="1" spc="-150" dirty="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515543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컴퓨터 네트워크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1804" y="522920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순천향대학교 컴퓨터공학과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20184102 </a:t>
            </a:r>
            <a:r>
              <a:rPr lang="ko-KR" altLang="en-US" b="1" dirty="0">
                <a:solidFill>
                  <a:schemeClr val="bg1"/>
                </a:solidFill>
              </a:rPr>
              <a:t>신주용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40466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실습 과제 </a:t>
            </a:r>
            <a:r>
              <a:rPr lang="en-US" altLang="ko-KR" sz="3600" b="1" dirty="0">
                <a:solidFill>
                  <a:schemeClr val="bg1"/>
                </a:solidFill>
              </a:rPr>
              <a:t>6-2: </a:t>
            </a:r>
            <a:r>
              <a:rPr lang="ko-KR" altLang="en-US" sz="3600" b="1" dirty="0">
                <a:solidFill>
                  <a:schemeClr val="bg1"/>
                </a:solidFill>
              </a:rPr>
              <a:t>이더넷</a:t>
            </a:r>
            <a:r>
              <a:rPr lang="en-US" altLang="ko-KR" sz="3600" b="1" dirty="0">
                <a:solidFill>
                  <a:schemeClr val="bg1"/>
                </a:solidFill>
              </a:rPr>
              <a:t>, Wireshark </a:t>
            </a:r>
            <a:r>
              <a:rPr lang="ko-KR" altLang="en-US" sz="3600" b="1" dirty="0">
                <a:solidFill>
                  <a:schemeClr val="bg1"/>
                </a:solidFill>
              </a:rPr>
              <a:t>실습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205690-8094-0936-6080-354D81ED2A25}"/>
              </a:ext>
            </a:extLst>
          </p:cNvPr>
          <p:cNvCxnSpPr>
            <a:cxnSpLocks/>
          </p:cNvCxnSpPr>
          <p:nvPr/>
        </p:nvCxnSpPr>
        <p:spPr>
          <a:xfrm>
            <a:off x="0" y="1412776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4A6CD8-4031-7F21-C831-51259C5F7371}"/>
              </a:ext>
            </a:extLst>
          </p:cNvPr>
          <p:cNvSpPr txBox="1"/>
          <p:nvPr/>
        </p:nvSpPr>
        <p:spPr>
          <a:xfrm>
            <a:off x="278890" y="1916832"/>
            <a:ext cx="8586220" cy="4314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>
                <a:solidFill>
                  <a:schemeClr val="bg1"/>
                </a:solidFill>
              </a:rPr>
              <a:t>특정 웹 사이트 방문 패킷을 캡처한 후 이더넷 프레임 및  동작 분석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>
                <a:solidFill>
                  <a:schemeClr val="bg1"/>
                </a:solidFill>
              </a:rPr>
              <a:t>실습 순서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브라우저의 캐시를 지움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Explore</a:t>
            </a:r>
            <a:r>
              <a:rPr lang="ko-KR" altLang="en-US" b="1" dirty="0">
                <a:solidFill>
                  <a:schemeClr val="bg1"/>
                </a:solidFill>
              </a:rPr>
              <a:t>의 경우 도구</a:t>
            </a:r>
            <a:r>
              <a:rPr lang="en-US" altLang="ko-KR" b="1" dirty="0">
                <a:solidFill>
                  <a:schemeClr val="bg1"/>
                </a:solidFill>
              </a:rPr>
              <a:t>-&gt;</a:t>
            </a:r>
            <a:r>
              <a:rPr lang="ko-KR" altLang="en-US" b="1" dirty="0">
                <a:solidFill>
                  <a:schemeClr val="bg1"/>
                </a:solidFill>
              </a:rPr>
              <a:t>인터넷 옵션</a:t>
            </a:r>
            <a:r>
              <a:rPr lang="en-US" altLang="ko-KR" b="1" dirty="0">
                <a:solidFill>
                  <a:schemeClr val="bg1"/>
                </a:solidFill>
              </a:rPr>
              <a:t>-&gt;</a:t>
            </a:r>
            <a:r>
              <a:rPr lang="ko-KR" altLang="en-US" b="1" dirty="0">
                <a:solidFill>
                  <a:schemeClr val="bg1"/>
                </a:solidFill>
              </a:rPr>
              <a:t>삭제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Wireshark </a:t>
            </a:r>
            <a:r>
              <a:rPr lang="ko-KR" altLang="en-US" b="1" dirty="0">
                <a:solidFill>
                  <a:schemeClr val="bg1"/>
                </a:solidFill>
              </a:rPr>
              <a:t>캡처 시작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특정 웹 사이트 방문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Wireshark </a:t>
            </a:r>
            <a:r>
              <a:rPr lang="ko-KR" altLang="en-US" b="1" dirty="0">
                <a:solidFill>
                  <a:schemeClr val="bg1"/>
                </a:solidFill>
              </a:rPr>
              <a:t>중지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패킷 분석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>
                <a:solidFill>
                  <a:schemeClr val="bg1"/>
                </a:solidFill>
              </a:rPr>
              <a:t>질문에 응답하여 </a:t>
            </a:r>
            <a:r>
              <a:rPr lang="ko-KR" altLang="en-US" sz="2400" b="1" dirty="0" err="1">
                <a:solidFill>
                  <a:schemeClr val="bg1"/>
                </a:solidFill>
              </a:rPr>
              <a:t>캡처된</a:t>
            </a:r>
            <a:r>
              <a:rPr lang="ko-KR" altLang="en-US" sz="2400" b="1" dirty="0">
                <a:solidFill>
                  <a:schemeClr val="bg1"/>
                </a:solidFill>
              </a:rPr>
              <a:t> 이더넷 프레임 및 동작 분석 실습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5F1CE-C1A0-CC3E-9DB5-5F15A7484172}"/>
              </a:ext>
            </a:extLst>
          </p:cNvPr>
          <p:cNvSpPr txBox="1"/>
          <p:nvPr/>
        </p:nvSpPr>
        <p:spPr>
          <a:xfrm>
            <a:off x="504080" y="5080424"/>
            <a:ext cx="3156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GET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메시지가 포함된 이더넷 프레임 선택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23407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캐시 삭제</a:t>
            </a:r>
            <a:r>
              <a:rPr lang="en-US" altLang="ko-KR" sz="1200" b="1" dirty="0">
                <a:solidFill>
                  <a:schemeClr val="bg1"/>
                </a:solidFill>
              </a:rPr>
              <a:t>, ARP </a:t>
            </a:r>
            <a:r>
              <a:rPr lang="ko-KR" altLang="en-US" sz="1200" b="1" dirty="0">
                <a:solidFill>
                  <a:schemeClr val="bg1"/>
                </a:solidFill>
              </a:rPr>
              <a:t>캐시 내용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329F20-21C7-4FF9-C6CC-CDF0BAF1F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828" y="1022208"/>
            <a:ext cx="2286319" cy="40582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38245E-3B29-7909-0817-217020462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402" y="1964958"/>
            <a:ext cx="4344006" cy="1038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FE9995-CED7-2CA7-8256-744588A80CE5}"/>
              </a:ext>
            </a:extLst>
          </p:cNvPr>
          <p:cNvSpPr txBox="1"/>
          <p:nvPr/>
        </p:nvSpPr>
        <p:spPr>
          <a:xfrm>
            <a:off x="3781717" y="1216106"/>
            <a:ext cx="3935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Q1: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본인의 컴퓨터의 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48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비트 이더넷 주소는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426239-518D-E0B2-ACC6-9F00328CD4AE}"/>
              </a:ext>
            </a:extLst>
          </p:cNvPr>
          <p:cNvSpPr/>
          <p:nvPr/>
        </p:nvSpPr>
        <p:spPr>
          <a:xfrm>
            <a:off x="6072405" y="2119111"/>
            <a:ext cx="14537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1B7F8-9922-7E31-CCA3-93A5A0A94F01}"/>
              </a:ext>
            </a:extLst>
          </p:cNvPr>
          <p:cNvSpPr txBox="1"/>
          <p:nvPr/>
        </p:nvSpPr>
        <p:spPr>
          <a:xfrm>
            <a:off x="4144101" y="3143968"/>
            <a:ext cx="3019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2c:f0:5d:79:09:63 </a:t>
            </a:r>
            <a:r>
              <a:rPr lang="ko-KR" altLang="en-US" sz="18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입니다</a:t>
            </a:r>
            <a:r>
              <a:rPr lang="en-US" altLang="ko-KR" sz="18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56E87B-57A8-739F-F9D5-D2A8F3C5601D}"/>
              </a:ext>
            </a:extLst>
          </p:cNvPr>
          <p:cNvSpPr txBox="1"/>
          <p:nvPr/>
        </p:nvSpPr>
        <p:spPr>
          <a:xfrm>
            <a:off x="3781717" y="3690415"/>
            <a:ext cx="3935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Q2: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이더넷 프레임에서 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48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비트 목적지 주소는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932DA77-86F7-850B-8245-D8763E1FA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0402" y="4597899"/>
            <a:ext cx="4153480" cy="83831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A1CD84-599B-FF49-1EB8-A792D6CE99E1}"/>
              </a:ext>
            </a:extLst>
          </p:cNvPr>
          <p:cNvSpPr/>
          <p:nvPr/>
        </p:nvSpPr>
        <p:spPr>
          <a:xfrm>
            <a:off x="6436885" y="4685346"/>
            <a:ext cx="14537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B78A1B-D828-56A3-907F-1149403E1017}"/>
              </a:ext>
            </a:extLst>
          </p:cNvPr>
          <p:cNvSpPr txBox="1"/>
          <p:nvPr/>
        </p:nvSpPr>
        <p:spPr>
          <a:xfrm>
            <a:off x="4144101" y="5590981"/>
            <a:ext cx="3019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라우터의 주소인 </a:t>
            </a:r>
            <a:endParaRPr lang="en-US" altLang="ko-KR" sz="18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70:5d:cc:88:78:2b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입니다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26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4047" y="63942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23407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캐시 삭제</a:t>
            </a:r>
            <a:r>
              <a:rPr lang="en-US" altLang="ko-KR" sz="1200" b="1" dirty="0">
                <a:solidFill>
                  <a:schemeClr val="bg1"/>
                </a:solidFill>
              </a:rPr>
              <a:t>, ARP </a:t>
            </a:r>
            <a:r>
              <a:rPr lang="ko-KR" altLang="en-US" sz="1200" b="1" dirty="0">
                <a:solidFill>
                  <a:schemeClr val="bg1"/>
                </a:solidFill>
              </a:rPr>
              <a:t>캐시 내용 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E9995-CED7-2CA7-8256-744588A80CE5}"/>
              </a:ext>
            </a:extLst>
          </p:cNvPr>
          <p:cNvSpPr txBox="1"/>
          <p:nvPr/>
        </p:nvSpPr>
        <p:spPr>
          <a:xfrm>
            <a:off x="420592" y="1002723"/>
            <a:ext cx="8327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Q3: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위 목적지 주소가 본인 방문한 웹 서버의 이더넷 주소인가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?,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웹 서버가 아니라면 위 목적지 주소의 장치는 무엇인가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1B7F8-9922-7E31-CCA3-93A5A0A94F01}"/>
              </a:ext>
            </a:extLst>
          </p:cNvPr>
          <p:cNvSpPr txBox="1"/>
          <p:nvPr/>
        </p:nvSpPr>
        <p:spPr>
          <a:xfrm>
            <a:off x="904280" y="1936891"/>
            <a:ext cx="345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웹 서버의 이더넷 주소가 아닙니다</a:t>
            </a:r>
            <a:r>
              <a:rPr lang="en-US" altLang="ko-KR" sz="18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연구실 내의 라우터입니다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56E87B-57A8-739F-F9D5-D2A8F3C5601D}"/>
              </a:ext>
            </a:extLst>
          </p:cNvPr>
          <p:cNvSpPr txBox="1"/>
          <p:nvPr/>
        </p:nvSpPr>
        <p:spPr>
          <a:xfrm>
            <a:off x="420592" y="2581409"/>
            <a:ext cx="6385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Q4: 2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바이트 프레임 타입 필드의 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16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진수 값은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B78A1B-D828-56A3-907F-1149403E1017}"/>
              </a:ext>
            </a:extLst>
          </p:cNvPr>
          <p:cNvSpPr txBox="1"/>
          <p:nvPr/>
        </p:nvSpPr>
        <p:spPr>
          <a:xfrm>
            <a:off x="2987824" y="3098311"/>
            <a:ext cx="4685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0x0800</a:t>
            </a:r>
            <a:r>
              <a:rPr lang="ko-KR" altLang="en-US" sz="18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입니다</a:t>
            </a:r>
            <a:r>
              <a:rPr lang="en-US" altLang="ko-KR" sz="18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 </a:t>
            </a:r>
            <a:r>
              <a:rPr lang="ko-KR" altLang="en-US" sz="18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이는 패킷의 타입을 명시합니다</a:t>
            </a:r>
            <a:r>
              <a:rPr lang="en-US" altLang="ko-KR" sz="18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r>
              <a:rPr lang="en-US" altLang="ko-KR" sz="18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0x0800</a:t>
            </a:r>
            <a:r>
              <a:rPr lang="ko-KR" altLang="en-US" sz="18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은 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IPv4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임을 의미합니다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10151E-8DAF-46B5-41C7-F6AAC1623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967181"/>
            <a:ext cx="2095792" cy="68589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A1CD84-599B-FF49-1EB8-A792D6CE99E1}"/>
              </a:ext>
            </a:extLst>
          </p:cNvPr>
          <p:cNvSpPr/>
          <p:nvPr/>
        </p:nvSpPr>
        <p:spPr>
          <a:xfrm>
            <a:off x="1396337" y="3183019"/>
            <a:ext cx="1112831" cy="192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DA6BC6-5B82-572F-4FAB-9B6682F42763}"/>
              </a:ext>
            </a:extLst>
          </p:cNvPr>
          <p:cNvSpPr txBox="1"/>
          <p:nvPr/>
        </p:nvSpPr>
        <p:spPr>
          <a:xfrm>
            <a:off x="420591" y="3788774"/>
            <a:ext cx="832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Q5: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이더넷 프레임 시작에서 “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GET”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G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까지의 바이트 수는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7C4160F-D790-1560-48EF-7B8BD2912E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005"/>
          <a:stretch/>
        </p:blipFill>
        <p:spPr>
          <a:xfrm>
            <a:off x="682980" y="4371387"/>
            <a:ext cx="5294162" cy="179391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605F6AE-04B5-6B28-F85A-CA89CD0BE654}"/>
              </a:ext>
            </a:extLst>
          </p:cNvPr>
          <p:cNvSpPr/>
          <p:nvPr/>
        </p:nvSpPr>
        <p:spPr>
          <a:xfrm>
            <a:off x="2051720" y="4970738"/>
            <a:ext cx="288032" cy="190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BE6D15-8A8F-C515-28E3-569CBA577383}"/>
              </a:ext>
            </a:extLst>
          </p:cNvPr>
          <p:cNvSpPr txBox="1"/>
          <p:nvPr/>
        </p:nvSpPr>
        <p:spPr>
          <a:xfrm>
            <a:off x="5935185" y="5033235"/>
            <a:ext cx="4685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16 * 3 + 7 = 45</a:t>
            </a:r>
            <a:r>
              <a:rPr lang="ko-KR" altLang="en-US" sz="18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바이트 입니다</a:t>
            </a:r>
            <a:r>
              <a:rPr lang="en-US" altLang="ko-KR" sz="18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46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4047" y="63942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23407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캐시 삭제</a:t>
            </a:r>
            <a:r>
              <a:rPr lang="en-US" altLang="ko-KR" sz="1200" b="1" dirty="0">
                <a:solidFill>
                  <a:schemeClr val="bg1"/>
                </a:solidFill>
              </a:rPr>
              <a:t>, ARP </a:t>
            </a:r>
            <a:r>
              <a:rPr lang="ko-KR" altLang="en-US" sz="1200" b="1" dirty="0">
                <a:solidFill>
                  <a:schemeClr val="bg1"/>
                </a:solidFill>
              </a:rPr>
              <a:t>캐시 내용 확인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895F21-EBF3-89E8-969D-97405EA9B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268" y="2204864"/>
            <a:ext cx="2943636" cy="23148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8568C24-6D6E-21BC-A0A9-495856068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94" y="2433496"/>
            <a:ext cx="4848902" cy="18576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C72758-769D-C6A9-F0FA-55021E631B61}"/>
              </a:ext>
            </a:extLst>
          </p:cNvPr>
          <p:cNvSpPr txBox="1"/>
          <p:nvPr/>
        </p:nvSpPr>
        <p:spPr>
          <a:xfrm>
            <a:off x="408064" y="5127575"/>
            <a:ext cx="832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HTTP RESPONSE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가 포함된 이더넷 프레임</a:t>
            </a: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0B1C6E-467F-5E9D-F4D7-3102F02DD10D}"/>
              </a:ext>
            </a:extLst>
          </p:cNvPr>
          <p:cNvSpPr/>
          <p:nvPr/>
        </p:nvSpPr>
        <p:spPr>
          <a:xfrm>
            <a:off x="5868145" y="2786884"/>
            <a:ext cx="1368152" cy="354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39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4047" y="63942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23407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캐시 삭제</a:t>
            </a:r>
            <a:r>
              <a:rPr lang="en-US" altLang="ko-KR" sz="1200" b="1" dirty="0">
                <a:solidFill>
                  <a:schemeClr val="bg1"/>
                </a:solidFill>
              </a:rPr>
              <a:t>, ARP </a:t>
            </a:r>
            <a:r>
              <a:rPr lang="ko-KR" altLang="en-US" sz="1200" b="1" dirty="0">
                <a:solidFill>
                  <a:schemeClr val="bg1"/>
                </a:solidFill>
              </a:rPr>
              <a:t>캐시 내용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3A7B6-4EE7-4CC2-580A-63A28F23E2E2}"/>
              </a:ext>
            </a:extLst>
          </p:cNvPr>
          <p:cNvSpPr txBox="1"/>
          <p:nvPr/>
        </p:nvSpPr>
        <p:spPr>
          <a:xfrm>
            <a:off x="420591" y="807095"/>
            <a:ext cx="832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Q6: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이더넷 프레임의 출발지 주소는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AB352B-52F9-5D45-5789-8732DCF60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302130"/>
            <a:ext cx="4477375" cy="15813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A3E682A-FF8D-4675-894A-0E344D5BA424}"/>
              </a:ext>
            </a:extLst>
          </p:cNvPr>
          <p:cNvSpPr/>
          <p:nvPr/>
        </p:nvSpPr>
        <p:spPr>
          <a:xfrm>
            <a:off x="3131840" y="2282828"/>
            <a:ext cx="1440160" cy="210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FCDAA-A71A-F7DE-D7C4-B7D20AD394B3}"/>
              </a:ext>
            </a:extLst>
          </p:cNvPr>
          <p:cNvSpPr txBox="1"/>
          <p:nvPr/>
        </p:nvSpPr>
        <p:spPr>
          <a:xfrm>
            <a:off x="5411936" y="1436427"/>
            <a:ext cx="34680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request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와 반대로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라우터가 출발지가 되었습니다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70:5d:cc:88:78:2b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C2ADC6-DF38-C00F-F615-1DE8218AC0A9}"/>
              </a:ext>
            </a:extLst>
          </p:cNvPr>
          <p:cNvSpPr txBox="1"/>
          <p:nvPr/>
        </p:nvSpPr>
        <p:spPr>
          <a:xfrm>
            <a:off x="420591" y="3345465"/>
            <a:ext cx="8327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Q7: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위 출발지 주소가 본인 컴퓨터 또는 방문한 웹 서버의 이더넷 주소인가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둘 다 아니라면 위 출발지 주소의 장치는 무엇인가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4DBF6C1-D6A0-79A4-455C-609034903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193354"/>
            <a:ext cx="3982006" cy="1971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D625DE-D378-FE91-2BC8-6F52D15AB04E}"/>
              </a:ext>
            </a:extLst>
          </p:cNvPr>
          <p:cNvSpPr txBox="1"/>
          <p:nvPr/>
        </p:nvSpPr>
        <p:spPr>
          <a:xfrm>
            <a:off x="4848399" y="4785625"/>
            <a:ext cx="3684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컴퓨터나 방문한 웹 서버의 이더넷이 아닌 연구실의 라우터입니다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13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4047" y="63942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23407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캐시 삭제</a:t>
            </a:r>
            <a:r>
              <a:rPr lang="en-US" altLang="ko-KR" sz="1200" b="1" dirty="0">
                <a:solidFill>
                  <a:schemeClr val="bg1"/>
                </a:solidFill>
              </a:rPr>
              <a:t>, ARP </a:t>
            </a:r>
            <a:r>
              <a:rPr lang="ko-KR" altLang="en-US" sz="1200" b="1" dirty="0">
                <a:solidFill>
                  <a:schemeClr val="bg1"/>
                </a:solidFill>
              </a:rPr>
              <a:t>캐시 내용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3A7B6-4EE7-4CC2-580A-63A28F23E2E2}"/>
              </a:ext>
            </a:extLst>
          </p:cNvPr>
          <p:cNvSpPr txBox="1"/>
          <p:nvPr/>
        </p:nvSpPr>
        <p:spPr>
          <a:xfrm>
            <a:off x="420591" y="1229851"/>
            <a:ext cx="8327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Q8: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이더넷 프레임의 목적지 주소는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이 주소가 본인의 컴퓨터의 이더넷 주소인가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C2ADC6-DF38-C00F-F615-1DE8218AC0A9}"/>
              </a:ext>
            </a:extLst>
          </p:cNvPr>
          <p:cNvSpPr txBox="1"/>
          <p:nvPr/>
        </p:nvSpPr>
        <p:spPr>
          <a:xfrm>
            <a:off x="420591" y="4011629"/>
            <a:ext cx="832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Q9: 2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바이트 프레임 타입 필드의 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16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진수 값은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D625DE-D378-FE91-2BC8-6F52D15AB04E}"/>
              </a:ext>
            </a:extLst>
          </p:cNvPr>
          <p:cNvSpPr txBox="1"/>
          <p:nvPr/>
        </p:nvSpPr>
        <p:spPr>
          <a:xfrm>
            <a:off x="3018011" y="4737303"/>
            <a:ext cx="3684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동일하게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0x0800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으로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IPv4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입니다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B460CE-83A9-6397-3015-5D55D34CE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062021"/>
            <a:ext cx="4401164" cy="10002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740115-AB89-BDE0-689F-EA87539DE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055" y="2085836"/>
            <a:ext cx="2372056" cy="9526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6902F0-AE65-DADB-2371-219FF31185DB}"/>
              </a:ext>
            </a:extLst>
          </p:cNvPr>
          <p:cNvSpPr txBox="1"/>
          <p:nvPr/>
        </p:nvSpPr>
        <p:spPr>
          <a:xfrm>
            <a:off x="1103983" y="3059668"/>
            <a:ext cx="3684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제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PC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이더넷 주소입니다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3E682A-FF8D-4675-894A-0E344D5BA424}"/>
              </a:ext>
            </a:extLst>
          </p:cNvPr>
          <p:cNvSpPr/>
          <p:nvPr/>
        </p:nvSpPr>
        <p:spPr>
          <a:xfrm>
            <a:off x="3419872" y="2273536"/>
            <a:ext cx="1440160" cy="210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A68A23-79BA-0CBB-E8D0-55A2FA2A2CDE}"/>
              </a:ext>
            </a:extLst>
          </p:cNvPr>
          <p:cNvSpPr/>
          <p:nvPr/>
        </p:nvSpPr>
        <p:spPr>
          <a:xfrm>
            <a:off x="5724128" y="2451460"/>
            <a:ext cx="1440160" cy="210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F909EDA-0140-6D79-6565-BEC822A5A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105" y="4531817"/>
            <a:ext cx="1952898" cy="105742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490E8B-2C3F-1706-3F9A-DEAA48B2DCF6}"/>
              </a:ext>
            </a:extLst>
          </p:cNvPr>
          <p:cNvSpPr/>
          <p:nvPr/>
        </p:nvSpPr>
        <p:spPr>
          <a:xfrm>
            <a:off x="1528064" y="4921969"/>
            <a:ext cx="1171728" cy="18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57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4047" y="63942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23407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캐시 삭제</a:t>
            </a:r>
            <a:r>
              <a:rPr lang="en-US" altLang="ko-KR" sz="1200" b="1" dirty="0">
                <a:solidFill>
                  <a:schemeClr val="bg1"/>
                </a:solidFill>
              </a:rPr>
              <a:t>, ARP </a:t>
            </a:r>
            <a:r>
              <a:rPr lang="ko-KR" altLang="en-US" sz="1200" b="1" dirty="0">
                <a:solidFill>
                  <a:schemeClr val="bg1"/>
                </a:solidFill>
              </a:rPr>
              <a:t>캐시 내용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3A7B6-4EE7-4CC2-580A-63A28F23E2E2}"/>
              </a:ext>
            </a:extLst>
          </p:cNvPr>
          <p:cNvSpPr txBox="1"/>
          <p:nvPr/>
        </p:nvSpPr>
        <p:spPr>
          <a:xfrm>
            <a:off x="467544" y="1515556"/>
            <a:ext cx="83278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Q10: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이더넷 프레임 시작에서 “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OK”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O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까지의 바이트 수는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?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200 OK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가 아닌 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301 Moved Permanently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응답이 도착하여 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M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을 기준으로 카운트 하였습니다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16 * 4 + 4 = 68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바이트</a:t>
            </a: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A25097-42E4-C84F-6987-97E7D0DEB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815" y="2244569"/>
            <a:ext cx="5944430" cy="16861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066A73A-23E3-D10E-AA75-DF20F9F1DFCE}"/>
              </a:ext>
            </a:extLst>
          </p:cNvPr>
          <p:cNvSpPr/>
          <p:nvPr/>
        </p:nvSpPr>
        <p:spPr>
          <a:xfrm>
            <a:off x="2594421" y="3066633"/>
            <a:ext cx="211632" cy="165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8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순천향대학교 컴퓨터공학과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20184102</a:t>
            </a:r>
          </a:p>
          <a:p>
            <a:pPr algn="ctr"/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신 주 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9268</TotalTime>
  <Words>502</Words>
  <Application>Microsoft Office PowerPoint</Application>
  <PresentationFormat>화면 슬라이드 쇼(4:3)</PresentationFormat>
  <Paragraphs>84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신주용</cp:lastModifiedBy>
  <cp:revision>14</cp:revision>
  <dcterms:created xsi:type="dcterms:W3CDTF">2016-11-03T20:47:04Z</dcterms:created>
  <dcterms:modified xsi:type="dcterms:W3CDTF">2022-11-28T16:32:17Z</dcterms:modified>
</cp:coreProperties>
</file>