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8C14-8A51-0E7A-6892-1495E6EC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1AC93F-443F-625F-3EAD-0AC0F5514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48F9E-3D96-E186-30CA-4C3B1B7E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71E73-6AA5-F43D-F44E-1026A640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F34D6-AABE-F5FB-AC82-21B725F4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7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A9ACD-71F9-0075-2608-4534E962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40A83-6175-BEA2-3210-B503164FE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96E5-074E-ED3E-D96D-B5056BD7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F0C79-C95B-24A6-23C7-33C34C7B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F578A-C352-1A69-0A94-06F7ECB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981427-526B-A5B6-7481-C0051D5CE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FA9AC-5254-0658-0DA1-2DFAE9863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519F1-B2F7-AD4B-DA43-FD07A8A4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82AEA-5F0E-B815-1E93-E1204055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1EFDF-2E4D-C8FF-12C2-28A65070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8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28DBD-C31B-B166-37F2-ACCD5213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FFFB2-2386-8C4F-3935-F1A92FF8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E7A26-E30C-E299-846C-4B5A4025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B9B3-8482-7855-6CC6-741BA34D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9C29A-2301-2380-0230-95A994F9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2EA7A-7FA7-5064-302C-D9C98067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E1870-F804-6526-3591-F7E33C6A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064E8-C222-CFF2-AB72-1AF6BC88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DA467-4687-AD6C-0FF5-BD52DD88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8B402-5660-2D52-6383-A2EBC728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349DA-4CC8-C290-3EB0-9694182E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54819-1BEA-D428-B484-3B16CAB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06DE9-7CB8-B23C-68AF-13659515C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661FF-4586-C83C-49A2-C23930E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096A3-D94E-E8AA-E813-520F271E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66BAD-E179-9E61-78A1-CC3C7865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9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A384F-E548-9013-8360-C12EFAEC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2F795-8E60-904E-A042-5187931E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B3F4B-C2DB-F547-DA71-1E97C7CEC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36A2BF-2A64-2717-8D7D-231608CB3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57AF23-4834-502A-ABC7-110731D8C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5485A5-FA33-3A3D-46D8-49EC0136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53B23-AD44-2994-F101-CCD8F237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5F98-C58F-F5FF-17D3-5EDC9E00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6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8D486-50BC-CE00-58D4-A6C084AD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F612C5-4EC8-3365-4756-DAFDE24A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31C104-37BC-E2DF-34EF-D7841FCD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8B97FF-6563-E737-FFFB-9597CE87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0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ED5F7-26CB-02F5-9BDE-C9B742E2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A24A30-59A6-C33E-7F17-76F579A5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286D1-9BE3-53B2-6415-999F46F0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2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FF57-FB43-F52B-BFF6-661C5248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AC420-AB1D-7743-D919-9F1F9E63A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94A9B6-F06C-8E55-D463-33608AE9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27067-43FB-97A1-DB12-B1CE5408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305F6-FB09-6B08-249C-3A7CB5D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79C4D-86F9-01F0-1C15-BA442BA9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A4EA7-46FC-3557-EFA6-0BF9FA13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491C4C-3112-72B9-1F16-0F271694F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6BFA3-2D3F-0C98-A414-970557E4E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8E518-92C2-8B04-6BFD-2A3F515D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8DE0C-2E41-84A2-694D-57EA15F1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4A7FD-B4BE-E9E0-B744-EECD5670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5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215C93-56B4-AE7B-B1C3-4EF3F16C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FDB58-C059-B705-922E-1A6B99F2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97D92-714A-57E0-4027-42068FC25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8629-FC08-4540-80FB-6A21A402681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DF25-82B3-FE22-9F0B-8CE10150F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D1C0F-5F67-D9B7-B0D3-FD6A89F3B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82C5-4E28-43C0-A18E-8C8130E7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9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0E232D-4F10-D4D8-1216-C3E6421D1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07965"/>
              </p:ext>
            </p:extLst>
          </p:nvPr>
        </p:nvGraphicFramePr>
        <p:xfrm>
          <a:off x="279606" y="265775"/>
          <a:ext cx="11632788" cy="632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832">
                  <a:extLst>
                    <a:ext uri="{9D8B030D-6E8A-4147-A177-3AD203B41FA5}">
                      <a16:colId xmlns:a16="http://schemas.microsoft.com/office/drawing/2014/main" val="3741459463"/>
                    </a:ext>
                  </a:extLst>
                </a:gridCol>
                <a:gridCol w="1109884">
                  <a:extLst>
                    <a:ext uri="{9D8B030D-6E8A-4147-A177-3AD203B41FA5}">
                      <a16:colId xmlns:a16="http://schemas.microsoft.com/office/drawing/2014/main" val="1625510930"/>
                    </a:ext>
                  </a:extLst>
                </a:gridCol>
                <a:gridCol w="1109884">
                  <a:extLst>
                    <a:ext uri="{9D8B030D-6E8A-4147-A177-3AD203B41FA5}">
                      <a16:colId xmlns:a16="http://schemas.microsoft.com/office/drawing/2014/main" val="2674568500"/>
                    </a:ext>
                  </a:extLst>
                </a:gridCol>
                <a:gridCol w="1109884">
                  <a:extLst>
                    <a:ext uri="{9D8B030D-6E8A-4147-A177-3AD203B41FA5}">
                      <a16:colId xmlns:a16="http://schemas.microsoft.com/office/drawing/2014/main" val="144832213"/>
                    </a:ext>
                  </a:extLst>
                </a:gridCol>
                <a:gridCol w="1109884">
                  <a:extLst>
                    <a:ext uri="{9D8B030D-6E8A-4147-A177-3AD203B41FA5}">
                      <a16:colId xmlns:a16="http://schemas.microsoft.com/office/drawing/2014/main" val="2106207423"/>
                    </a:ext>
                  </a:extLst>
                </a:gridCol>
                <a:gridCol w="1109884">
                  <a:extLst>
                    <a:ext uri="{9D8B030D-6E8A-4147-A177-3AD203B41FA5}">
                      <a16:colId xmlns:a16="http://schemas.microsoft.com/office/drawing/2014/main" val="1535910337"/>
                    </a:ext>
                  </a:extLst>
                </a:gridCol>
                <a:gridCol w="1109884">
                  <a:extLst>
                    <a:ext uri="{9D8B030D-6E8A-4147-A177-3AD203B41FA5}">
                      <a16:colId xmlns:a16="http://schemas.microsoft.com/office/drawing/2014/main" val="405197419"/>
                    </a:ext>
                  </a:extLst>
                </a:gridCol>
                <a:gridCol w="1109884">
                  <a:extLst>
                    <a:ext uri="{9D8B030D-6E8A-4147-A177-3AD203B41FA5}">
                      <a16:colId xmlns:a16="http://schemas.microsoft.com/office/drawing/2014/main" val="655040303"/>
                    </a:ext>
                  </a:extLst>
                </a:gridCol>
                <a:gridCol w="1109884">
                  <a:extLst>
                    <a:ext uri="{9D8B030D-6E8A-4147-A177-3AD203B41FA5}">
                      <a16:colId xmlns:a16="http://schemas.microsoft.com/office/drawing/2014/main" val="797597449"/>
                    </a:ext>
                  </a:extLst>
                </a:gridCol>
                <a:gridCol w="1109884">
                  <a:extLst>
                    <a:ext uri="{9D8B030D-6E8A-4147-A177-3AD203B41FA5}">
                      <a16:colId xmlns:a16="http://schemas.microsoft.com/office/drawing/2014/main" val="946450433"/>
                    </a:ext>
                  </a:extLst>
                </a:gridCol>
              </a:tblGrid>
              <a:tr h="486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영화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/>
                        <a:t>(PK)</a:t>
                      </a:r>
                      <a:r>
                        <a:rPr lang="ko-KR" altLang="en-US" sz="900" u="sng" dirty="0"/>
                        <a:t>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영화제목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장르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감독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주연배우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포스터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144754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24161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극장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/>
                        <a:t>(PK)</a:t>
                      </a:r>
                      <a:r>
                        <a:rPr lang="ko-KR" altLang="en-US" sz="900" u="sng" dirty="0"/>
                        <a:t>상영관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sng" dirty="0"/>
                        <a:t>(PK)</a:t>
                      </a:r>
                      <a:r>
                        <a:rPr lang="ko-KR" altLang="en-US" sz="900" u="sng" dirty="0"/>
                        <a:t>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상영관 형태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좌석 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887735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4442254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상영 </a:t>
                      </a:r>
                      <a:r>
                        <a:rPr lang="ko-KR" altLang="en-US" sz="900"/>
                        <a:t>시간표 릴레이션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/>
                        <a:t>(PK)</a:t>
                      </a:r>
                      <a:r>
                        <a:rPr lang="ko-KR" altLang="en-US" sz="900" u="sng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/>
                        <a:t>상영관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/>
                        <a:t>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요금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528826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6562312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예약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/>
                        <a:t>(PK)</a:t>
                      </a:r>
                      <a:r>
                        <a:rPr lang="ko-KR" altLang="en-US" sz="900" u="sng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/>
                        <a:t>(PK)</a:t>
                      </a:r>
                      <a:r>
                        <a:rPr lang="ko-KR" altLang="en-US" sz="900" u="sng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예약번호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예매일시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예매금액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147450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757520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예약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좌석번호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/>
                        <a:t>(PK)</a:t>
                      </a:r>
                      <a:r>
                        <a:rPr lang="ko-KR" altLang="en-US" sz="900" u="sng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/>
                        <a:t>(PK)</a:t>
                      </a:r>
                      <a:r>
                        <a:rPr lang="ko-KR" altLang="en-US" sz="900" u="sng" dirty="0"/>
                        <a:t>등록번호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좌석번호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903393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94618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회원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sng" dirty="0"/>
                        <a:t>(PK)</a:t>
                      </a:r>
                      <a:r>
                        <a:rPr lang="ko-KR" altLang="en-US" sz="900" u="sng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신용카드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등록승인여부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할인율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558154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391454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관리자 릴레이션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sng" dirty="0"/>
                        <a:t>(PK)</a:t>
                      </a:r>
                      <a:r>
                        <a:rPr lang="ko-KR" altLang="en-US" sz="900" u="sng" dirty="0"/>
                        <a:t>아이디</a:t>
                      </a:r>
                      <a:r>
                        <a:rPr lang="en-US" altLang="ko-KR" sz="900" u="sng" dirty="0"/>
                        <a:t>(</a:t>
                      </a:r>
                      <a:r>
                        <a:rPr lang="ko-KR" altLang="en-US" sz="900" u="sng" dirty="0"/>
                        <a:t>관리자</a:t>
                      </a:r>
                      <a:r>
                        <a:rPr lang="en-US" altLang="ko-KR" sz="900" u="sng" dirty="0"/>
                        <a:t>)</a:t>
                      </a:r>
                      <a:endParaRPr lang="ko-KR" altLang="en-US" sz="9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412076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D07067-DE94-5A67-25CB-9848D2E4A0B4}"/>
              </a:ext>
            </a:extLst>
          </p:cNvPr>
          <p:cNvCxnSpPr>
            <a:cxnSpLocks/>
          </p:cNvCxnSpPr>
          <p:nvPr/>
        </p:nvCxnSpPr>
        <p:spPr>
          <a:xfrm flipH="1" flipV="1">
            <a:off x="2483224" y="2716306"/>
            <a:ext cx="1147482" cy="140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7DCE8E-CE60-5BE0-3A80-6232D4A50B95}"/>
              </a:ext>
            </a:extLst>
          </p:cNvPr>
          <p:cNvCxnSpPr>
            <a:cxnSpLocks/>
          </p:cNvCxnSpPr>
          <p:nvPr/>
        </p:nvCxnSpPr>
        <p:spPr>
          <a:xfrm>
            <a:off x="2563906" y="4634753"/>
            <a:ext cx="0" cy="5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08DD4E-37B6-EBC5-7F2C-268E7E1DB627}"/>
              </a:ext>
            </a:extLst>
          </p:cNvPr>
          <p:cNvCxnSpPr/>
          <p:nvPr/>
        </p:nvCxnSpPr>
        <p:spPr>
          <a:xfrm flipH="1">
            <a:off x="2572871" y="5764306"/>
            <a:ext cx="564776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6EE5201-F936-02A1-9FF0-03D01B39DB5F}"/>
              </a:ext>
            </a:extLst>
          </p:cNvPr>
          <p:cNvCxnSpPr>
            <a:cxnSpLocks/>
          </p:cNvCxnSpPr>
          <p:nvPr/>
        </p:nvCxnSpPr>
        <p:spPr>
          <a:xfrm flipH="1" flipV="1">
            <a:off x="2483224" y="2716306"/>
            <a:ext cx="1147482" cy="48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B77F653-3030-483C-2974-799651B9D03D}"/>
              </a:ext>
            </a:extLst>
          </p:cNvPr>
          <p:cNvCxnSpPr>
            <a:cxnSpLocks/>
          </p:cNvCxnSpPr>
          <p:nvPr/>
        </p:nvCxnSpPr>
        <p:spPr>
          <a:xfrm>
            <a:off x="2483224" y="3708222"/>
            <a:ext cx="0" cy="141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E65C5F-5A3B-B042-56E3-6154A1AD1CEF}"/>
              </a:ext>
            </a:extLst>
          </p:cNvPr>
          <p:cNvCxnSpPr>
            <a:cxnSpLocks/>
          </p:cNvCxnSpPr>
          <p:nvPr/>
        </p:nvCxnSpPr>
        <p:spPr>
          <a:xfrm flipH="1" flipV="1">
            <a:off x="2483224" y="1703294"/>
            <a:ext cx="1147482" cy="48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DA1A9A-3D00-FFFD-838F-1D1C1D7114A6}"/>
              </a:ext>
            </a:extLst>
          </p:cNvPr>
          <p:cNvCxnSpPr>
            <a:cxnSpLocks/>
          </p:cNvCxnSpPr>
          <p:nvPr/>
        </p:nvCxnSpPr>
        <p:spPr>
          <a:xfrm flipH="1" flipV="1">
            <a:off x="2483224" y="757518"/>
            <a:ext cx="1147482" cy="48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8BA796-622A-3044-F91A-B97F9571FF49}"/>
              </a:ext>
            </a:extLst>
          </p:cNvPr>
          <p:cNvCxnSpPr>
            <a:cxnSpLocks/>
          </p:cNvCxnSpPr>
          <p:nvPr/>
        </p:nvCxnSpPr>
        <p:spPr>
          <a:xfrm flipH="1" flipV="1">
            <a:off x="2483224" y="757518"/>
            <a:ext cx="2196353" cy="143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7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91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주용</dc:creator>
  <cp:lastModifiedBy>신 주용</cp:lastModifiedBy>
  <cp:revision>1</cp:revision>
  <dcterms:created xsi:type="dcterms:W3CDTF">2022-10-25T04:06:00Z</dcterms:created>
  <dcterms:modified xsi:type="dcterms:W3CDTF">2022-10-25T05:41:19Z</dcterms:modified>
</cp:coreProperties>
</file>