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24B74-971E-4ABC-81D0-FAE3771383A8}" v="74" dt="2022-10-29T08:15:54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75" d="100"/>
          <a:sy n="75" d="100"/>
        </p:scale>
        <p:origin x="183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1AB24B74-971E-4ABC-81D0-FAE3771383A8}"/>
    <pc:docChg chg="undo redo custSel modSld">
      <pc:chgData name="신 주용" userId="ce306e5e72bceba6" providerId="LiveId" clId="{1AB24B74-971E-4ABC-81D0-FAE3771383A8}" dt="2022-10-29T08:15:56.417" v="583" actId="115"/>
      <pc:docMkLst>
        <pc:docMk/>
      </pc:docMkLst>
      <pc:sldChg chg="addSp delSp modSp mod">
        <pc:chgData name="신 주용" userId="ce306e5e72bceba6" providerId="LiveId" clId="{1AB24B74-971E-4ABC-81D0-FAE3771383A8}" dt="2022-10-29T08:15:56.417" v="583" actId="115"/>
        <pc:sldMkLst>
          <pc:docMk/>
          <pc:sldMk cId="4146078298" sldId="256"/>
        </pc:sldMkLst>
        <pc:graphicFrameChg chg="mod modGraphic">
          <ac:chgData name="신 주용" userId="ce306e5e72bceba6" providerId="LiveId" clId="{1AB24B74-971E-4ABC-81D0-FAE3771383A8}" dt="2022-10-29T08:15:56.417" v="583" actId="115"/>
          <ac:graphicFrameMkLst>
            <pc:docMk/>
            <pc:sldMk cId="4146078298" sldId="256"/>
            <ac:graphicFrameMk id="4" creationId="{520E232D-4F10-D4D8-1216-C3E6421D1663}"/>
          </ac:graphicFrameMkLst>
        </pc:graphicFrameChg>
        <pc:cxnChg chg="add del mod">
          <ac:chgData name="신 주용" userId="ce306e5e72bceba6" providerId="LiveId" clId="{1AB24B74-971E-4ABC-81D0-FAE3771383A8}" dt="2022-10-29T08:14:07.131" v="509" actId="478"/>
          <ac:cxnSpMkLst>
            <pc:docMk/>
            <pc:sldMk cId="4146078298" sldId="256"/>
            <ac:cxnSpMk id="3" creationId="{CC49D781-33C0-D9CB-FFD8-FB291357E488}"/>
          </ac:cxnSpMkLst>
        </pc:cxnChg>
        <pc:cxnChg chg="add del mod">
          <ac:chgData name="신 주용" userId="ce306e5e72bceba6" providerId="LiveId" clId="{1AB24B74-971E-4ABC-81D0-FAE3771383A8}" dt="2022-10-29T08:14:07.131" v="509" actId="478"/>
          <ac:cxnSpMkLst>
            <pc:docMk/>
            <pc:sldMk cId="4146078298" sldId="256"/>
            <ac:cxnSpMk id="5" creationId="{E4335121-1052-9D96-F255-93FBE744925B}"/>
          </ac:cxnSpMkLst>
        </pc:cxnChg>
        <pc:cxnChg chg="add del mod">
          <ac:chgData name="신 주용" userId="ce306e5e72bceba6" providerId="LiveId" clId="{1AB24B74-971E-4ABC-81D0-FAE3771383A8}" dt="2022-10-29T08:14:07.131" v="509" actId="478"/>
          <ac:cxnSpMkLst>
            <pc:docMk/>
            <pc:sldMk cId="4146078298" sldId="256"/>
            <ac:cxnSpMk id="8" creationId="{AA15C655-CEF8-D2EB-5EB2-85EF3C416268}"/>
          </ac:cxnSpMkLst>
        </pc:cxnChg>
        <pc:cxnChg chg="add del mod">
          <ac:chgData name="신 주용" userId="ce306e5e72bceba6" providerId="LiveId" clId="{1AB24B74-971E-4ABC-81D0-FAE3771383A8}" dt="2022-10-29T08:14:07.131" v="509" actId="478"/>
          <ac:cxnSpMkLst>
            <pc:docMk/>
            <pc:sldMk cId="4146078298" sldId="256"/>
            <ac:cxnSpMk id="12" creationId="{F4F50357-6E54-2E00-9A55-79A232B48FC2}"/>
          </ac:cxnSpMkLst>
        </pc:cxnChg>
        <pc:cxnChg chg="add del mod">
          <ac:chgData name="신 주용" userId="ce306e5e72bceba6" providerId="LiveId" clId="{1AB24B74-971E-4ABC-81D0-FAE3771383A8}" dt="2022-10-29T08:14:07.131" v="509" actId="478"/>
          <ac:cxnSpMkLst>
            <pc:docMk/>
            <pc:sldMk cId="4146078298" sldId="256"/>
            <ac:cxnSpMk id="15" creationId="{5DDA7575-0566-9B38-F49B-94878753E0C8}"/>
          </ac:cxnSpMkLst>
        </pc:cxnChg>
        <pc:cxnChg chg="add del mod">
          <ac:chgData name="신 주용" userId="ce306e5e72bceba6" providerId="LiveId" clId="{1AB24B74-971E-4ABC-81D0-FAE3771383A8}" dt="2022-10-29T08:14:07.131" v="509" actId="478"/>
          <ac:cxnSpMkLst>
            <pc:docMk/>
            <pc:sldMk cId="4146078298" sldId="256"/>
            <ac:cxnSpMk id="18" creationId="{B64DEE2E-81A0-8B82-7EE7-A76716248836}"/>
          </ac:cxnSpMkLst>
        </pc:cxnChg>
        <pc:cxnChg chg="del">
          <ac:chgData name="신 주용" userId="ce306e5e72bceba6" providerId="LiveId" clId="{1AB24B74-971E-4ABC-81D0-FAE3771383A8}" dt="2022-10-29T07:53:48.428" v="10" actId="478"/>
          <ac:cxnSpMkLst>
            <pc:docMk/>
            <pc:sldMk cId="4146078298" sldId="256"/>
            <ac:cxnSpMk id="22" creationId="{62D07067-DE94-5A67-25CB-9848D2E4A0B4}"/>
          </ac:cxnSpMkLst>
        </pc:cxnChg>
        <pc:cxnChg chg="del">
          <ac:chgData name="신 주용" userId="ce306e5e72bceba6" providerId="LiveId" clId="{1AB24B74-971E-4ABC-81D0-FAE3771383A8}" dt="2022-10-29T07:53:50.878" v="13" actId="478"/>
          <ac:cxnSpMkLst>
            <pc:docMk/>
            <pc:sldMk cId="4146078298" sldId="256"/>
            <ac:cxnSpMk id="23" creationId="{A17DCE8E-CE60-5BE0-3A80-6232D4A50B95}"/>
          </ac:cxnSpMkLst>
        </pc:cxnChg>
        <pc:cxnChg chg="del">
          <ac:chgData name="신 주용" userId="ce306e5e72bceba6" providerId="LiveId" clId="{1AB24B74-971E-4ABC-81D0-FAE3771383A8}" dt="2022-10-29T07:53:59.801" v="19" actId="478"/>
          <ac:cxnSpMkLst>
            <pc:docMk/>
            <pc:sldMk cId="4146078298" sldId="256"/>
            <ac:cxnSpMk id="26" creationId="{1A08DD4E-37B6-EBC5-7F2C-268E7E1DB627}"/>
          </ac:cxnSpMkLst>
        </pc:cxnChg>
        <pc:cxnChg chg="del">
          <ac:chgData name="신 주용" userId="ce306e5e72bceba6" providerId="LiveId" clId="{1AB24B74-971E-4ABC-81D0-FAE3771383A8}" dt="2022-10-29T07:53:49.167" v="11" actId="478"/>
          <ac:cxnSpMkLst>
            <pc:docMk/>
            <pc:sldMk cId="4146078298" sldId="256"/>
            <ac:cxnSpMk id="29" creationId="{16EE5201-F936-02A1-9FF0-03D01B39DB5F}"/>
          </ac:cxnSpMkLst>
        </pc:cxnChg>
        <pc:cxnChg chg="del">
          <ac:chgData name="신 주용" userId="ce306e5e72bceba6" providerId="LiveId" clId="{1AB24B74-971E-4ABC-81D0-FAE3771383A8}" dt="2022-10-29T07:53:50.067" v="12" actId="478"/>
          <ac:cxnSpMkLst>
            <pc:docMk/>
            <pc:sldMk cId="4146078298" sldId="256"/>
            <ac:cxnSpMk id="31" creationId="{FB77F653-3030-483C-2974-799651B9D03D}"/>
          </ac:cxnSpMkLst>
        </pc:cxnChg>
        <pc:cxnChg chg="del">
          <ac:chgData name="신 주용" userId="ce306e5e72bceba6" providerId="LiveId" clId="{1AB24B74-971E-4ABC-81D0-FAE3771383A8}" dt="2022-10-29T07:53:51.653" v="14" actId="478"/>
          <ac:cxnSpMkLst>
            <pc:docMk/>
            <pc:sldMk cId="4146078298" sldId="256"/>
            <ac:cxnSpMk id="34" creationId="{C2E65C5F-5A3B-B042-56E3-6154A1AD1CEF}"/>
          </ac:cxnSpMkLst>
        </pc:cxnChg>
        <pc:cxnChg chg="del">
          <ac:chgData name="신 주용" userId="ce306e5e72bceba6" providerId="LiveId" clId="{1AB24B74-971E-4ABC-81D0-FAE3771383A8}" dt="2022-10-29T07:53:52.828" v="16" actId="478"/>
          <ac:cxnSpMkLst>
            <pc:docMk/>
            <pc:sldMk cId="4146078298" sldId="256"/>
            <ac:cxnSpMk id="35" creationId="{A5DA1A9A-3D00-FFFD-838F-1D1C1D7114A6}"/>
          </ac:cxnSpMkLst>
        </pc:cxnChg>
        <pc:cxnChg chg="del">
          <ac:chgData name="신 주용" userId="ce306e5e72bceba6" providerId="LiveId" clId="{1AB24B74-971E-4ABC-81D0-FAE3771383A8}" dt="2022-10-29T07:53:52.253" v="15" actId="478"/>
          <ac:cxnSpMkLst>
            <pc:docMk/>
            <pc:sldMk cId="4146078298" sldId="256"/>
            <ac:cxnSpMk id="36" creationId="{8B8BA796-622A-3044-F91A-B97F9571FF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8C14-8A51-0E7A-6892-1495E6EC5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1AC93F-443F-625F-3EAD-0AC0F5514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48F9E-3D96-E186-30CA-4C3B1B7E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71E73-6AA5-F43D-F44E-1026A640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F34D6-AABE-F5FB-AC82-21B725F4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7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A9ACD-71F9-0075-2608-4534E962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40A83-6175-BEA2-3210-B503164FE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96E5-074E-ED3E-D96D-B5056BD7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F0C79-C95B-24A6-23C7-33C34C7B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F578A-C352-1A69-0A94-06F7ECB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981427-526B-A5B6-7481-C0051D5CE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FA9AC-5254-0658-0DA1-2DFAE9863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519F1-B2F7-AD4B-DA43-FD07A8A4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82AEA-5F0E-B815-1E93-E1204055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1EFDF-2E4D-C8FF-12C2-28A65070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8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28DBD-C31B-B166-37F2-ACCD5213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FFFB2-2386-8C4F-3935-F1A92FF8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E7A26-E30C-E299-846C-4B5A4025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B9B3-8482-7855-6CC6-741BA34D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9C29A-2301-2380-0230-95A994F9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2EA7A-7FA7-5064-302C-D9C98067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E1870-F804-6526-3591-F7E33C6A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064E8-C222-CFF2-AB72-1AF6BC88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DA467-4687-AD6C-0FF5-BD52DD88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8B402-5660-2D52-6383-A2EBC728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349DA-4CC8-C290-3EB0-9694182E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54819-1BEA-D428-B484-3B16CAB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06DE9-7CB8-B23C-68AF-13659515C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661FF-4586-C83C-49A2-C23930E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096A3-D94E-E8AA-E813-520F271E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66BAD-E179-9E61-78A1-CC3C7865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9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A384F-E548-9013-8360-C12EFAEC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2F795-8E60-904E-A042-5187931E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B3F4B-C2DB-F547-DA71-1E97C7CEC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36A2BF-2A64-2717-8D7D-231608CB3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57AF23-4834-502A-ABC7-110731D8C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5485A5-FA33-3A3D-46D8-49EC0136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453B23-AD44-2994-F101-CCD8F237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5F98-C58F-F5FF-17D3-5EDC9E00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6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8D486-50BC-CE00-58D4-A6C084AD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F612C5-4EC8-3365-4756-DAFDE24A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31C104-37BC-E2DF-34EF-D7841FCD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8B97FF-6563-E737-FFFB-9597CE87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0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ED5F7-26CB-02F5-9BDE-C9B742E2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A24A30-59A6-C33E-7F17-76F579A5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286D1-9BE3-53B2-6415-999F46F0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2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FF57-FB43-F52B-BFF6-661C5248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AC420-AB1D-7743-D919-9F1F9E63A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94A9B6-F06C-8E55-D463-33608AE9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27067-43FB-97A1-DB12-B1CE5408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305F6-FB09-6B08-249C-3A7CB5DD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79C4D-86F9-01F0-1C15-BA442BA9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A4EA7-46FC-3557-EFA6-0BF9FA13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491C4C-3112-72B9-1F16-0F271694F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6BFA3-2D3F-0C98-A414-970557E4E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8E518-92C2-8B04-6BFD-2A3F515D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8DE0C-2E41-84A2-694D-57EA15F1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4A7FD-B4BE-E9E0-B744-EECD5670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5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215C93-56B4-AE7B-B1C3-4EF3F16C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FDB58-C059-B705-922E-1A6B99F2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97D92-714A-57E0-4027-42068FC25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8629-FC08-4540-80FB-6A21A4026814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DF25-82B3-FE22-9F0B-8CE10150F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D1C0F-5F67-D9B7-B0D3-FD6A89F3B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9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0E232D-4F10-D4D8-1216-C3E6421D1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39748"/>
              </p:ext>
            </p:extLst>
          </p:nvPr>
        </p:nvGraphicFramePr>
        <p:xfrm>
          <a:off x="101599" y="101605"/>
          <a:ext cx="11988805" cy="6654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511">
                  <a:extLst>
                    <a:ext uri="{9D8B030D-6E8A-4147-A177-3AD203B41FA5}">
                      <a16:colId xmlns:a16="http://schemas.microsoft.com/office/drawing/2014/main" val="3741459463"/>
                    </a:ext>
                  </a:extLst>
                </a:gridCol>
                <a:gridCol w="1602549">
                  <a:extLst>
                    <a:ext uri="{9D8B030D-6E8A-4147-A177-3AD203B41FA5}">
                      <a16:colId xmlns:a16="http://schemas.microsoft.com/office/drawing/2014/main" val="1625510930"/>
                    </a:ext>
                  </a:extLst>
                </a:gridCol>
                <a:gridCol w="1602549">
                  <a:extLst>
                    <a:ext uri="{9D8B030D-6E8A-4147-A177-3AD203B41FA5}">
                      <a16:colId xmlns:a16="http://schemas.microsoft.com/office/drawing/2014/main" val="2674568500"/>
                    </a:ext>
                  </a:extLst>
                </a:gridCol>
                <a:gridCol w="1602549">
                  <a:extLst>
                    <a:ext uri="{9D8B030D-6E8A-4147-A177-3AD203B41FA5}">
                      <a16:colId xmlns:a16="http://schemas.microsoft.com/office/drawing/2014/main" val="144832213"/>
                    </a:ext>
                  </a:extLst>
                </a:gridCol>
                <a:gridCol w="1602549">
                  <a:extLst>
                    <a:ext uri="{9D8B030D-6E8A-4147-A177-3AD203B41FA5}">
                      <a16:colId xmlns:a16="http://schemas.microsoft.com/office/drawing/2014/main" val="2106207423"/>
                    </a:ext>
                  </a:extLst>
                </a:gridCol>
                <a:gridCol w="1602549">
                  <a:extLst>
                    <a:ext uri="{9D8B030D-6E8A-4147-A177-3AD203B41FA5}">
                      <a16:colId xmlns:a16="http://schemas.microsoft.com/office/drawing/2014/main" val="1535910337"/>
                    </a:ext>
                  </a:extLst>
                </a:gridCol>
                <a:gridCol w="1602549">
                  <a:extLst>
                    <a:ext uri="{9D8B030D-6E8A-4147-A177-3AD203B41FA5}">
                      <a16:colId xmlns:a16="http://schemas.microsoft.com/office/drawing/2014/main" val="405197419"/>
                    </a:ext>
                  </a:extLst>
                </a:gridCol>
              </a:tblGrid>
              <a:tr h="604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회원 릴레이션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u="sng" dirty="0"/>
                        <a:t>(PK)</a:t>
                      </a:r>
                      <a:r>
                        <a:rPr lang="ko-KR" altLang="en-US" sz="1300" u="sng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전화번호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신용카드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144754"/>
                  </a:ext>
                </a:extLst>
              </a:tr>
              <a:tr h="60498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24161"/>
                  </a:ext>
                </a:extLst>
              </a:tr>
              <a:tr h="604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열차 릴레이션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u="sng" dirty="0"/>
                        <a:t>(PK)</a:t>
                      </a:r>
                      <a:r>
                        <a:rPr lang="ko-KR" altLang="en-US" sz="1300" u="sng" dirty="0"/>
                        <a:t>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u="none" dirty="0" err="1"/>
                        <a:t>차량수</a:t>
                      </a:r>
                      <a:endParaRPr lang="ko-KR" altLang="en-US" sz="13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차량별</a:t>
                      </a:r>
                      <a:r>
                        <a:rPr lang="ko-KR" altLang="en-US" sz="1300" dirty="0"/>
                        <a:t> 좌석수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887735"/>
                  </a:ext>
                </a:extLst>
              </a:tr>
              <a:tr h="60498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4442254"/>
                  </a:ext>
                </a:extLst>
              </a:tr>
              <a:tr h="604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기차역 릴레이션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u="sng" dirty="0"/>
                        <a:t>(PK)</a:t>
                      </a:r>
                      <a:r>
                        <a:rPr lang="ko-KR" altLang="en-US" sz="1300" u="sng" dirty="0"/>
                        <a:t>구간번호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u="none" dirty="0"/>
                        <a:t>상</a:t>
                      </a:r>
                      <a:r>
                        <a:rPr lang="en-US" altLang="ko-KR" sz="1300" u="none" dirty="0"/>
                        <a:t>/</a:t>
                      </a:r>
                      <a:r>
                        <a:rPr lang="ko-KR" altLang="en-US" sz="1300" u="none" dirty="0"/>
                        <a:t>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528826"/>
                  </a:ext>
                </a:extLst>
              </a:tr>
              <a:tr h="60498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6562312"/>
                  </a:ext>
                </a:extLst>
              </a:tr>
              <a:tr h="604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열차 시간표 릴레이션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u="sng" dirty="0"/>
                        <a:t>(PK) </a:t>
                      </a:r>
                      <a:r>
                        <a:rPr lang="ko-KR" altLang="en-US" sz="1300" u="sng" dirty="0"/>
                        <a:t>기차시간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u="sng" dirty="0"/>
                        <a:t>(PK, FK)</a:t>
                      </a:r>
                      <a:r>
                        <a:rPr lang="ko-KR" altLang="en-US" sz="1300" u="sng" dirty="0"/>
                        <a:t>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u="sng" dirty="0"/>
                        <a:t>(PK, FK)</a:t>
                      </a:r>
                      <a:r>
                        <a:rPr lang="ko-KR" altLang="en-US" sz="1300" u="sng" dirty="0"/>
                        <a:t>구간번호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운임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열차등급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147450"/>
                  </a:ext>
                </a:extLst>
              </a:tr>
              <a:tr h="60498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757520"/>
                  </a:ext>
                </a:extLst>
              </a:tr>
              <a:tr h="604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예약좌석 릴레이션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u="sng" dirty="0"/>
                        <a:t>(PK)</a:t>
                      </a:r>
                      <a:r>
                        <a:rPr lang="ko-KR" altLang="en-US" sz="1300" u="sng" dirty="0"/>
                        <a:t>좌석번호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u="sng" dirty="0"/>
                        <a:t>(PK, FK) </a:t>
                      </a:r>
                      <a:r>
                        <a:rPr lang="ko-KR" altLang="en-US" sz="1300" u="sng" dirty="0"/>
                        <a:t>기차시간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u="sng" dirty="0"/>
                        <a:t>(PK, FK)</a:t>
                      </a:r>
                      <a:r>
                        <a:rPr lang="ko-KR" altLang="en-US" sz="1300" u="sng" dirty="0"/>
                        <a:t>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u="sng" dirty="0"/>
                        <a:t>(PK, FK)</a:t>
                      </a:r>
                      <a:r>
                        <a:rPr lang="ko-KR" altLang="en-US" sz="1300" u="sng" dirty="0"/>
                        <a:t>구간번호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u="sng" dirty="0"/>
                        <a:t>(PK, FK)</a:t>
                      </a:r>
                      <a:r>
                        <a:rPr lang="ko-KR" altLang="en-US" sz="1300" u="sng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예매일시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903393"/>
                  </a:ext>
                </a:extLst>
              </a:tr>
              <a:tr h="60498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343579"/>
                  </a:ext>
                </a:extLst>
              </a:tr>
              <a:tr h="604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운임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u="sng" dirty="0"/>
                        <a:t>(PK)</a:t>
                      </a:r>
                      <a:r>
                        <a:rPr lang="ko-KR" altLang="en-US" sz="1300" u="sng" dirty="0"/>
                        <a:t>구간번호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u="sng" dirty="0"/>
                        <a:t>(PK)</a:t>
                      </a:r>
                      <a:r>
                        <a:rPr lang="ko-KR" altLang="en-US" sz="1300" u="sng" dirty="0"/>
                        <a:t>열차등급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u="none" dirty="0"/>
                        <a:t>운임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54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7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91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주용</dc:creator>
  <cp:lastModifiedBy>신주용</cp:lastModifiedBy>
  <cp:revision>1</cp:revision>
  <dcterms:created xsi:type="dcterms:W3CDTF">2022-10-25T04:06:00Z</dcterms:created>
  <dcterms:modified xsi:type="dcterms:W3CDTF">2022-10-29T08:15:59Z</dcterms:modified>
</cp:coreProperties>
</file>