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0" r:id="rId5"/>
    <p:sldId id="269" r:id="rId6"/>
    <p:sldId id="261" r:id="rId7"/>
    <p:sldId id="262" r:id="rId8"/>
    <p:sldId id="263" r:id="rId9"/>
    <p:sldId id="268" r:id="rId10"/>
    <p:sldId id="270" r:id="rId11"/>
    <p:sldId id="278" r:id="rId12"/>
    <p:sldId id="279" r:id="rId13"/>
    <p:sldId id="280" r:id="rId14"/>
    <p:sldId id="281" r:id="rId15"/>
    <p:sldId id="271" r:id="rId16"/>
    <p:sldId id="282" r:id="rId17"/>
    <p:sldId id="293" r:id="rId18"/>
    <p:sldId id="294" r:id="rId19"/>
    <p:sldId id="295" r:id="rId20"/>
    <p:sldId id="296" r:id="rId21"/>
    <p:sldId id="297" r:id="rId22"/>
    <p:sldId id="298" r:id="rId23"/>
    <p:sldId id="285" r:id="rId24"/>
    <p:sldId id="283" r:id="rId25"/>
    <p:sldId id="286" r:id="rId26"/>
    <p:sldId id="288" r:id="rId27"/>
    <p:sldId id="287" r:id="rId28"/>
    <p:sldId id="289" r:id="rId29"/>
    <p:sldId id="290" r:id="rId30"/>
    <p:sldId id="291" r:id="rId31"/>
    <p:sldId id="292" r:id="rId32"/>
    <p:sldId id="275" r:id="rId33"/>
    <p:sldId id="276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8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arcomp.wordpress.com/2017/02/26/parallel-merge-sort/" TargetMode="External"/><Relationship Id="rId2" Type="http://schemas.openxmlformats.org/officeDocument/2006/relationships/hyperlink" Target="https://www.stdio.vn/articles/merge-sort-18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38827"/>
            <a:ext cx="8825658" cy="1866378"/>
          </a:xfrm>
        </p:spPr>
        <p:txBody>
          <a:bodyPr/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Tìm hiểu về thuật toán sắp xếp song song( Thuật Toán Merger Sort)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94345"/>
            <a:ext cx="8825658" cy="2344455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:THS.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			:   9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		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a[ 38, 27, 43, 3, 9, 82, 10]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s_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04" y="3164498"/>
            <a:ext cx="5514975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7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1777"/>
            <a:ext cx="84640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37" y="2603500"/>
            <a:ext cx="806547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6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2603499"/>
            <a:ext cx="8311661" cy="365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6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2603500"/>
            <a:ext cx="8264769" cy="359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031" y="2331076"/>
            <a:ext cx="10023232" cy="38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Merge sort </a:t>
            </a:r>
            <a:r>
              <a:rPr lang="en-US" dirty="0" err="1" smtClean="0"/>
              <a:t>theo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2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chia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Palatino Linotype" panose="02040502050505030304" pitchFamily="18" charset="0"/>
              </a:rPr>
              <a:t>Thư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viện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OpenMP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và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lập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trình</a:t>
            </a:r>
            <a:r>
              <a:rPr lang="en-US" b="1" dirty="0">
                <a:latin typeface="Palatino Linotype" panose="02040502050505030304" pitchFamily="18" charset="0"/>
              </a:rPr>
              <a:t> song </a:t>
            </a:r>
            <a:r>
              <a:rPr lang="en-US" b="1" dirty="0" err="1">
                <a:latin typeface="Palatino Linotype" panose="02040502050505030304" pitchFamily="18" charset="0"/>
              </a:rPr>
              <a:t>song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trên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ngôn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ngữ</a:t>
            </a:r>
            <a:r>
              <a:rPr lang="en-US" b="1" dirty="0">
                <a:latin typeface="Palatino Linotype" panose="02040502050505030304" pitchFamily="18" charset="0"/>
              </a:rPr>
              <a:t> C</a:t>
            </a:r>
            <a:r>
              <a:rPr lang="en-US" b="1" dirty="0" smtClean="0">
                <a:latin typeface="Palatino Linotype" panose="02040502050505030304" pitchFamily="18" charset="0"/>
              </a:rPr>
              <a:t>++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OpenMP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bao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gồm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một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tập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dẫn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biên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dịch</a:t>
            </a:r>
            <a:r>
              <a:rPr lang="en-US" dirty="0">
                <a:latin typeface="Palatino Linotype" panose="02040502050505030304" pitchFamily="18" charset="0"/>
              </a:rPr>
              <a:t> #pragma </a:t>
            </a:r>
            <a:r>
              <a:rPr lang="en-US" dirty="0" err="1">
                <a:latin typeface="Palatino Linotype" panose="02040502050505030304" pitchFamily="18" charset="0"/>
              </a:rPr>
              <a:t>nhằm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dẫn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chương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trình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hoạt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động</a:t>
            </a:r>
            <a:r>
              <a:rPr lang="en-US" dirty="0">
                <a:latin typeface="Palatino Linotype" panose="02040502050505030304" pitchFamily="18" charset="0"/>
              </a:rPr>
              <a:t>. 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#pragma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thiết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kế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nhằm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mục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đích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nếu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trình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biên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dịch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không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hỗ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trợ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thì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chương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trình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vẫn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có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thể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hoạt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động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bình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thường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nhưng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sẽ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không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có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bất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kỳ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vụ</a:t>
            </a:r>
            <a:r>
              <a:rPr lang="en-US" dirty="0">
                <a:latin typeface="Palatino Linotype" panose="02040502050505030304" pitchFamily="18" charset="0"/>
              </a:rPr>
              <a:t> song </a:t>
            </a:r>
            <a:r>
              <a:rPr lang="en-US" dirty="0" err="1">
                <a:latin typeface="Palatino Linotype" panose="02040502050505030304" pitchFamily="18" charset="0"/>
              </a:rPr>
              <a:t>song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nào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thực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hiện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như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sử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dụng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OpenMP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9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Palatino Linotype" panose="02040502050505030304" pitchFamily="18" charset="0"/>
              </a:rPr>
              <a:t>Cấu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trúc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của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thị</a:t>
            </a:r>
            <a:r>
              <a:rPr lang="en-US" dirty="0">
                <a:latin typeface="Palatino Linotype" panose="02040502050505030304" pitchFamily="18" charset="0"/>
              </a:rPr>
              <a:t> song </a:t>
            </a:r>
            <a:r>
              <a:rPr lang="en-US" dirty="0" err="1" smtClean="0">
                <a:latin typeface="Palatino Linotype" panose="02040502050505030304" pitchFamily="18" charset="0"/>
              </a:rPr>
              <a:t>song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>
                <a:latin typeface="Palatino Linotype" panose="02040502050505030304" pitchFamily="18" charset="0"/>
              </a:rPr>
              <a:t>Tất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cả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dẫn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OpenMP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trong</a:t>
            </a:r>
            <a:r>
              <a:rPr lang="en-US" dirty="0">
                <a:latin typeface="Palatino Linotype" panose="02040502050505030304" pitchFamily="18" charset="0"/>
              </a:rPr>
              <a:t> C/C++ </a:t>
            </a:r>
            <a:r>
              <a:rPr lang="en-US" dirty="0" err="1">
                <a:latin typeface="Palatino Linotype" panose="02040502050505030304" pitchFamily="18" charset="0"/>
              </a:rPr>
              <a:t>đều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dùng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thông</a:t>
            </a:r>
            <a:r>
              <a:rPr lang="en-US" dirty="0">
                <a:latin typeface="Palatino Linotype" panose="02040502050505030304" pitchFamily="18" charset="0"/>
              </a:rPr>
              <a:t> qua #pragma </a:t>
            </a:r>
            <a:r>
              <a:rPr lang="en-US" dirty="0" err="1">
                <a:latin typeface="Palatino Linotype" panose="02040502050505030304" pitchFamily="18" charset="0"/>
              </a:rPr>
              <a:t>omp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theo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sau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thông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số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kết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thúc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bằng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một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ký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hiệu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xuống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dòng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i="1" dirty="0">
                <a:latin typeface="Palatino Linotype" panose="02040502050505030304" pitchFamily="18" charset="0"/>
              </a:rPr>
              <a:t>			#pragma </a:t>
            </a:r>
            <a:r>
              <a:rPr lang="en-US" i="1" dirty="0" err="1">
                <a:latin typeface="Palatino Linotype" panose="02040502050505030304" pitchFamily="18" charset="0"/>
              </a:rPr>
              <a:t>omp</a:t>
            </a:r>
            <a:r>
              <a:rPr lang="en-US" i="1" dirty="0">
                <a:latin typeface="Palatino Linotype" panose="02040502050505030304" pitchFamily="18" charset="0"/>
              </a:rPr>
              <a:t> directive-name [clause…] newline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5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Palatino Linotype" panose="02040502050505030304" pitchFamily="18" charset="0"/>
              </a:rPr>
              <a:t>#pragma </a:t>
            </a:r>
            <a:r>
              <a:rPr lang="en-US" i="1" dirty="0" err="1">
                <a:latin typeface="Palatino Linotype" panose="02040502050505030304" pitchFamily="18" charset="0"/>
              </a:rPr>
              <a:t>omp</a:t>
            </a:r>
            <a:r>
              <a:rPr lang="en-US" i="1" dirty="0">
                <a:latin typeface="Palatino Linotype" panose="02040502050505030304" pitchFamily="18" charset="0"/>
              </a:rPr>
              <a:t>: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yếu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tố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bắt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buộc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với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mọi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thị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trong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OpenMP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thị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này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sẽ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báo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chương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trình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biết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bắt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đầu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khối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mã</a:t>
            </a:r>
            <a:r>
              <a:rPr lang="en-US" dirty="0">
                <a:latin typeface="Palatino Linotype" panose="02040502050505030304" pitchFamily="18" charset="0"/>
              </a:rPr>
              <a:t> song </a:t>
            </a:r>
            <a:r>
              <a:rPr lang="en-US" dirty="0" err="1">
                <a:latin typeface="Palatino Linotype" panose="02040502050505030304" pitchFamily="18" charset="0"/>
              </a:rPr>
              <a:t>song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i="1" dirty="0">
                <a:latin typeface="Palatino Linotype" panose="02040502050505030304" pitchFamily="18" charset="0"/>
              </a:rPr>
              <a:t>Directive-name: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Tên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của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thị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tên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của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thị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phải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đứng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sau</a:t>
            </a:r>
            <a:r>
              <a:rPr lang="en-US" dirty="0">
                <a:latin typeface="Palatino Linotype" panose="02040502050505030304" pitchFamily="18" charset="0"/>
              </a:rPr>
              <a:t> #pragma </a:t>
            </a:r>
            <a:r>
              <a:rPr lang="en-US" dirty="0" err="1">
                <a:latin typeface="Palatino Linotype" panose="02040502050505030304" pitchFamily="18" charset="0"/>
              </a:rPr>
              <a:t>và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đứng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trước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bất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kì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một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lệnh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nào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i="1" dirty="0">
                <a:latin typeface="Palatino Linotype" panose="02040502050505030304" pitchFamily="18" charset="0"/>
              </a:rPr>
              <a:t>Clause: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thị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này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không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bắt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buộc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nó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ra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phạm</a:t>
            </a:r>
            <a:r>
              <a:rPr lang="en-US" dirty="0">
                <a:latin typeface="Palatino Linotype" panose="02040502050505030304" pitchFamily="18" charset="0"/>
              </a:rPr>
              <a:t> vi </a:t>
            </a:r>
            <a:r>
              <a:rPr lang="en-US" dirty="0" err="1">
                <a:latin typeface="Palatino Linotype" panose="02040502050505030304" pitchFamily="18" charset="0"/>
              </a:rPr>
              <a:t>của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biến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đối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với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thread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dùng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trong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khối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lệnh</a:t>
            </a:r>
            <a:r>
              <a:rPr lang="en-US" dirty="0">
                <a:latin typeface="Palatino Linotype" panose="02040502050505030304" pitchFamily="18" charset="0"/>
              </a:rPr>
              <a:t> song </a:t>
            </a:r>
            <a:r>
              <a:rPr lang="en-US" dirty="0" err="1">
                <a:latin typeface="Palatino Linotype" panose="02040502050505030304" pitchFamily="18" charset="0"/>
              </a:rPr>
              <a:t>song</a:t>
            </a:r>
            <a:endParaRPr lang="en-US" dirty="0">
              <a:latin typeface="Palatino Linotype" panose="02040502050505030304" pitchFamily="18" charset="0"/>
            </a:endParaRPr>
          </a:p>
          <a:p>
            <a:r>
              <a:rPr lang="en-US" i="1" dirty="0">
                <a:latin typeface="Palatino Linotype" panose="02040502050505030304" pitchFamily="18" charset="0"/>
              </a:rPr>
              <a:t>Newline: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Yêu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cầu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bắt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buộc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đối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với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cấu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trúc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thị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nó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tập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mã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lệnh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bao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bọc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trong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khối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cấu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trúc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thị</a:t>
            </a:r>
            <a:r>
              <a:rPr lang="en-US" dirty="0">
                <a:latin typeface="Palatino Linotype" panose="02040502050505030304" pitchFamily="18" charset="0"/>
              </a:rPr>
              <a:t> (</a:t>
            </a:r>
            <a:r>
              <a:rPr lang="en-US" dirty="0" err="1">
                <a:latin typeface="Palatino Linotype" panose="02040502050505030304" pitchFamily="18" charset="0"/>
              </a:rPr>
              <a:t>đoạn</a:t>
            </a:r>
            <a:r>
              <a:rPr lang="en-US" dirty="0">
                <a:latin typeface="Palatino Linotype" panose="02040502050505030304" pitchFamily="18" charset="0"/>
              </a:rPr>
              <a:t> code </a:t>
            </a:r>
            <a:r>
              <a:rPr lang="en-US" dirty="0" err="1">
                <a:latin typeface="Palatino Linotype" panose="02040502050505030304" pitchFamily="18" charset="0"/>
              </a:rPr>
              <a:t>mà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cần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thực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hiện</a:t>
            </a:r>
            <a:r>
              <a:rPr lang="en-US" dirty="0">
                <a:latin typeface="Palatino Linotype" panose="02040502050505030304" pitchFamily="18" charset="0"/>
              </a:rPr>
              <a:t> song song).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: 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: 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: 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: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dẫn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 smtClean="0">
                <a:latin typeface="Palatino Linotype" panose="02040502050505030304" pitchFamily="18" charset="0"/>
              </a:rPr>
              <a:t>parrallel</a:t>
            </a:r>
            <a:endParaRPr lang="en-US" dirty="0" smtClean="0">
              <a:latin typeface="Palatino Linotype" panose="02040502050505030304" pitchFamily="18" charset="0"/>
            </a:endParaRPr>
          </a:p>
          <a:p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dẫn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parrallel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bắt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đầu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một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đoạn</a:t>
            </a:r>
            <a:r>
              <a:rPr lang="en-US" dirty="0">
                <a:latin typeface="Palatino Linotype" panose="02040502050505030304" pitchFamily="18" charset="0"/>
              </a:rPr>
              <a:t> code </a:t>
            </a:r>
            <a:r>
              <a:rPr lang="en-US" dirty="0" err="1">
                <a:latin typeface="Palatino Linotype" panose="02040502050505030304" pitchFamily="18" charset="0"/>
              </a:rPr>
              <a:t>thực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hiện</a:t>
            </a:r>
            <a:r>
              <a:rPr lang="en-US" dirty="0">
                <a:latin typeface="Palatino Linotype" panose="02040502050505030304" pitchFamily="18" charset="0"/>
              </a:rPr>
              <a:t> song </a:t>
            </a:r>
            <a:r>
              <a:rPr lang="en-US" dirty="0" err="1">
                <a:latin typeface="Palatino Linotype" panose="02040502050505030304" pitchFamily="18" charset="0"/>
              </a:rPr>
              <a:t>song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Nó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tạo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ra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một</a:t>
            </a:r>
            <a:r>
              <a:rPr lang="en-US" dirty="0">
                <a:latin typeface="Palatino Linotype" panose="02040502050505030304" pitchFamily="18" charset="0"/>
              </a:rPr>
              <a:t> team </a:t>
            </a:r>
            <a:r>
              <a:rPr lang="en-US" dirty="0" err="1">
                <a:latin typeface="Palatino Linotype" panose="02040502050505030304" pitchFamily="18" charset="0"/>
              </a:rPr>
              <a:t>bao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gồm</a:t>
            </a:r>
            <a:r>
              <a:rPr lang="en-US" dirty="0">
                <a:latin typeface="Palatino Linotype" panose="02040502050505030304" pitchFamily="18" charset="0"/>
              </a:rPr>
              <a:t> N threads (N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chỉ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định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tại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thời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điểm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chạy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chương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trình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thông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thường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bằng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số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nhân</a:t>
            </a:r>
            <a:r>
              <a:rPr lang="en-US" dirty="0">
                <a:latin typeface="Palatino Linotype" panose="02040502050505030304" pitchFamily="18" charset="0"/>
              </a:rPr>
              <a:t> CPU, </a:t>
            </a:r>
            <a:r>
              <a:rPr lang="en-US" dirty="0" err="1">
                <a:latin typeface="Palatino Linotype" panose="02040502050505030304" pitchFamily="18" charset="0"/>
              </a:rPr>
              <a:t>nhưng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có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thể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bị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ảnh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hưởng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bởi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một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số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lý</a:t>
            </a:r>
            <a:r>
              <a:rPr lang="en-US" dirty="0">
                <a:latin typeface="Palatino Linotype" panose="02040502050505030304" pitchFamily="18" charset="0"/>
              </a:rPr>
              <a:t> do </a:t>
            </a:r>
            <a:r>
              <a:rPr lang="en-US" dirty="0" err="1">
                <a:latin typeface="Palatino Linotype" panose="02040502050505030304" pitchFamily="18" charset="0"/>
              </a:rPr>
              <a:t>khác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lệnh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xử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lý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tiếp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theo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ngay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sau</a:t>
            </a:r>
            <a:r>
              <a:rPr lang="en-US" dirty="0">
                <a:latin typeface="Palatino Linotype" panose="02040502050505030304" pitchFamily="18" charset="0"/>
              </a:rPr>
              <a:t> #pragma </a:t>
            </a:r>
            <a:r>
              <a:rPr lang="en-US" dirty="0" err="1">
                <a:latin typeface="Palatino Linotype" panose="02040502050505030304" pitchFamily="18" charset="0"/>
              </a:rPr>
              <a:t>hoặc</a:t>
            </a:r>
            <a:r>
              <a:rPr lang="en-US" dirty="0">
                <a:latin typeface="Palatino Linotype" panose="02040502050505030304" pitchFamily="18" charset="0"/>
              </a:rPr>
              <a:t> block </a:t>
            </a:r>
            <a:r>
              <a:rPr lang="en-US" dirty="0" err="1">
                <a:latin typeface="Palatino Linotype" panose="02040502050505030304" pitchFamily="18" charset="0"/>
              </a:rPr>
              <a:t>tiếp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theo</a:t>
            </a:r>
            <a:r>
              <a:rPr lang="en-US" dirty="0">
                <a:latin typeface="Palatino Linotype" panose="02040502050505030304" pitchFamily="18" charset="0"/>
              </a:rPr>
              <a:t> (</a:t>
            </a:r>
            <a:r>
              <a:rPr lang="en-US" dirty="0" err="1">
                <a:latin typeface="Palatino Linotype" panose="02040502050505030304" pitchFamily="18" charset="0"/>
              </a:rPr>
              <a:t>trong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giới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hạn</a:t>
            </a:r>
            <a:r>
              <a:rPr lang="en-US" dirty="0">
                <a:latin typeface="Palatino Linotype" panose="02040502050505030304" pitchFamily="18" charset="0"/>
              </a:rPr>
              <a:t> {}) </a:t>
            </a:r>
            <a:r>
              <a:rPr lang="en-US" dirty="0" err="1">
                <a:latin typeface="Palatino Linotype" panose="02040502050505030304" pitchFamily="18" charset="0"/>
              </a:rPr>
              <a:t>sẽ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thực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hiện</a:t>
            </a:r>
            <a:r>
              <a:rPr lang="en-US" dirty="0">
                <a:latin typeface="Palatino Linotype" panose="02040502050505030304" pitchFamily="18" charset="0"/>
              </a:rPr>
              <a:t> song </a:t>
            </a:r>
            <a:r>
              <a:rPr lang="en-US" dirty="0" err="1">
                <a:latin typeface="Palatino Linotype" panose="02040502050505030304" pitchFamily="18" charset="0"/>
              </a:rPr>
              <a:t>song</a:t>
            </a:r>
            <a:r>
              <a:rPr lang="en-US" dirty="0">
                <a:latin typeface="Palatino Linotype" panose="02040502050505030304" pitchFamily="18" charset="0"/>
              </a:rPr>
              <a:t>. </a:t>
            </a:r>
            <a:r>
              <a:rPr lang="en-US" dirty="0" err="1">
                <a:latin typeface="Palatino Linotype" panose="02040502050505030304" pitchFamily="18" charset="0"/>
              </a:rPr>
              <a:t>Sau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đoạn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xử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lý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này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các</a:t>
            </a:r>
            <a:r>
              <a:rPr lang="en-US" dirty="0">
                <a:latin typeface="Palatino Linotype" panose="02040502050505030304" pitchFamily="18" charset="0"/>
              </a:rPr>
              <a:t> thread </a:t>
            </a:r>
            <a:r>
              <a:rPr lang="en-US" dirty="0" err="1">
                <a:latin typeface="Palatino Linotype" panose="02040502050505030304" pitchFamily="18" charset="0"/>
              </a:rPr>
              <a:t>sẽ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được</a:t>
            </a:r>
            <a:r>
              <a:rPr lang="en-US" dirty="0">
                <a:latin typeface="Palatino Linotype" panose="02040502050505030304" pitchFamily="18" charset="0"/>
              </a:rPr>
              <a:t> join </a:t>
            </a:r>
            <a:r>
              <a:rPr lang="en-US" dirty="0" err="1">
                <a:latin typeface="Palatino Linotype" panose="02040502050505030304" pitchFamily="18" charset="0"/>
              </a:rPr>
              <a:t>lại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về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một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7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Palatino Linotype" panose="02040502050505030304" pitchFamily="18" charset="0"/>
              </a:rPr>
              <a:t>Cài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đặt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hỗ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trợ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OpenMP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trên</a:t>
            </a:r>
            <a:r>
              <a:rPr lang="en-US" dirty="0">
                <a:latin typeface="Palatino Linotype" panose="02040502050505030304" pitchFamily="18" charset="0"/>
              </a:rPr>
              <a:t> Visual Studio </a:t>
            </a:r>
            <a:r>
              <a:rPr lang="en-US" dirty="0" smtClean="0">
                <a:latin typeface="Palatino Linotype" panose="02040502050505030304" pitchFamily="18" charset="0"/>
              </a:rPr>
              <a:t>2015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Tại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giao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diện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chọn</a:t>
            </a:r>
            <a:r>
              <a:rPr lang="en-US" dirty="0">
                <a:latin typeface="Palatino Linotype" panose="02040502050505030304" pitchFamily="18" charset="0"/>
              </a:rPr>
              <a:t> Project/Properties, </a:t>
            </a:r>
            <a:r>
              <a:rPr lang="en-US" dirty="0" err="1">
                <a:latin typeface="Palatino Linotype" panose="02040502050505030304" pitchFamily="18" charset="0"/>
              </a:rPr>
              <a:t>trong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mục</a:t>
            </a:r>
            <a:r>
              <a:rPr lang="en-US" dirty="0">
                <a:latin typeface="Palatino Linotype" panose="02040502050505030304" pitchFamily="18" charset="0"/>
              </a:rPr>
              <a:t> C/C++/Language, </a:t>
            </a:r>
            <a:r>
              <a:rPr lang="en-US" dirty="0" err="1">
                <a:latin typeface="Palatino Linotype" panose="02040502050505030304" pitchFamily="18" charset="0"/>
              </a:rPr>
              <a:t>thay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đổi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cài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đặt</a:t>
            </a:r>
            <a:r>
              <a:rPr lang="en-US" dirty="0">
                <a:latin typeface="Palatino Linotype" panose="02040502050505030304" pitchFamily="18" charset="0"/>
              </a:rPr>
              <a:t> Open MP Support </a:t>
            </a:r>
            <a:r>
              <a:rPr lang="en-US" dirty="0" err="1">
                <a:latin typeface="Palatino Linotype" panose="02040502050505030304" pitchFamily="18" charset="0"/>
              </a:rPr>
              <a:t>thành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b="1" i="1" dirty="0">
                <a:latin typeface="Palatino Linotype" panose="02040502050505030304" pitchFamily="18" charset="0"/>
              </a:rPr>
              <a:t>yes(/</a:t>
            </a:r>
            <a:r>
              <a:rPr lang="en-US" b="1" i="1" dirty="0" err="1">
                <a:latin typeface="Palatino Linotype" panose="02040502050505030304" pitchFamily="18" charset="0"/>
              </a:rPr>
              <a:t>openmp</a:t>
            </a:r>
            <a:r>
              <a:rPr lang="en-US" b="1" i="1" dirty="0">
                <a:latin typeface="Palatino Linotype" panose="02040502050505030304" pitchFamily="18" charset="0"/>
              </a:rPr>
              <a:t>)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19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70" y="2497015"/>
            <a:ext cx="8698522" cy="35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5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/>
              <a:t>3. </a:t>
            </a:r>
            <a:r>
              <a:rPr lang="en-US" sz="4400" dirty="0" err="1"/>
              <a:t>Thuật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Merge sort </a:t>
            </a:r>
            <a:r>
              <a:rPr lang="en-US" sz="4400" dirty="0" err="1"/>
              <a:t>theo</a:t>
            </a:r>
            <a:r>
              <a:rPr lang="en-US" sz="4400" dirty="0"/>
              <a:t> song </a:t>
            </a:r>
            <a:r>
              <a:rPr lang="en-US" sz="4400" dirty="0" err="1"/>
              <a:t>song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a[ 38, 27, 43, 3, 9, 82, 10]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s_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03" y="3164498"/>
            <a:ext cx="5514975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4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2692400"/>
            <a:ext cx="8710246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29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32" y="2630487"/>
            <a:ext cx="8850922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83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/>
              <a:t>3. </a:t>
            </a:r>
            <a:r>
              <a:rPr lang="en-US" sz="4400" dirty="0" err="1"/>
              <a:t>Thuật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r>
              <a:rPr lang="en-US" sz="4400" dirty="0"/>
              <a:t> Merge sort </a:t>
            </a:r>
            <a:r>
              <a:rPr lang="en-US" sz="4400" dirty="0" err="1"/>
              <a:t>theo</a:t>
            </a:r>
            <a:r>
              <a:rPr lang="en-US" sz="4400" dirty="0"/>
              <a:t> song </a:t>
            </a:r>
            <a:r>
              <a:rPr lang="en-US" sz="4400" dirty="0" err="1"/>
              <a:t>song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08" y="3568699"/>
            <a:ext cx="8628184" cy="173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0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678112"/>
            <a:ext cx="9507416" cy="352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66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2555630"/>
            <a:ext cx="9261231" cy="343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00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2930769"/>
            <a:ext cx="9015045" cy="207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06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(Merge Sort)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John von Neumann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1945.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Goldstine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Neumann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1948.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2086709"/>
            <a:ext cx="8862646" cy="365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06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Merge sort </a:t>
            </a:r>
            <a:r>
              <a:rPr lang="en-US" dirty="0" err="1"/>
              <a:t>theo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039575"/>
            <a:ext cx="9334500" cy="359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111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Tại cùng một thời điểm: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+ Trong tính toán tuần tự với 1 bộ xử lý thì mỗi thời điểm chỉ thực hiên được một công viêc,nên thời gian thực hiên thuật toán sẽ lâu hơn.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+ Trong tinh toán song song với nhiều bộ xử lý cùng kết hợp với nhau để giải quyết 1 công việc, nên thời gian thực hiện sẽ nhanh hơn.</a:t>
            </a:r>
          </a:p>
          <a:p>
            <a:pPr lvl="1"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Vì tại mỗi thời điểm có thể có nhiều phép toán được thực hiện.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822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www.stdio.vn/articles/merge-sort-184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https://parcomp.wordpress.com/2017/02/26/parallel-merge-sort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thuyết trình về thuật toán Merge Sort đến đây là kết thúc.</a:t>
            </a:r>
            <a:b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và các bạn đã theo dõi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Merge Sort )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54893"/>
            <a:ext cx="8761412" cy="4503107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Chia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n[j]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j&lt;n)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min(A[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B[j])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C[k].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j&lt;n)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54893"/>
            <a:ext cx="8761412" cy="4503107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a[38,27,43,3,9,82,10]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71" y="2864461"/>
            <a:ext cx="5518150" cy="370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4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Merge sort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38" y="3048977"/>
            <a:ext cx="851095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7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422</TotalTime>
  <Words>1436</Words>
  <Application>Microsoft Office PowerPoint</Application>
  <PresentationFormat>Custom</PresentationFormat>
  <Paragraphs>100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Ion Boardroom</vt:lpstr>
      <vt:lpstr>Đề tài : Tìm hiểu về thuật toán sắp xếp song song( Thuật Toán Merger Sort)</vt:lpstr>
      <vt:lpstr>Nội dung:</vt:lpstr>
      <vt:lpstr>1. Tìm hiểu thuật toán Merge sort </vt:lpstr>
      <vt:lpstr>1. Tìm hiểu thuật toán Merge sort </vt:lpstr>
      <vt:lpstr>3. Thuật toán Merge Sort </vt:lpstr>
      <vt:lpstr>2. Thuật toán Merge sort theo tuần tự</vt:lpstr>
      <vt:lpstr>2. Thuật toán Merge sort theo tuần tự</vt:lpstr>
      <vt:lpstr>2. Thuật toán Merge sort theo tuần tự</vt:lpstr>
      <vt:lpstr>2. Thuật toán Merge sort theo tuần tự</vt:lpstr>
      <vt:lpstr>3. Thuật toán Merge Sort theo song song </vt:lpstr>
      <vt:lpstr>2. Thuật toán Merge sort theo tuần tự </vt:lpstr>
      <vt:lpstr>2. Thuật toán Merge sort theo tuần tự </vt:lpstr>
      <vt:lpstr>2. Thuật toán Merge sort theo tuần tự </vt:lpstr>
      <vt:lpstr>2. Thuật toán Merge sort theo tuần tự </vt:lpstr>
      <vt:lpstr>2. Thuật toán Merge sort theo tuần tự 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 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3. Thuật toán Merge sort theo song song</vt:lpstr>
      <vt:lpstr>4. Kết Luận </vt:lpstr>
      <vt:lpstr>4. Kết Luận </vt:lpstr>
      <vt:lpstr>Phần thuyết trình về thuật toán Merge Sort đến đây là kết thúc. Cảm ơn cô và các bạn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:</dc:title>
  <dc:creator>DeLL</dc:creator>
  <cp:lastModifiedBy>MyComputer</cp:lastModifiedBy>
  <cp:revision>35</cp:revision>
  <dcterms:created xsi:type="dcterms:W3CDTF">2018-09-09T16:10:46Z</dcterms:created>
  <dcterms:modified xsi:type="dcterms:W3CDTF">2018-10-28T16:15:39Z</dcterms:modified>
</cp:coreProperties>
</file>