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58" r:id="rId4"/>
    <p:sldId id="259" r:id="rId5"/>
    <p:sldId id="260" r:id="rId6"/>
    <p:sldId id="265" r:id="rId7"/>
    <p:sldId id="261" r:id="rId8"/>
    <p:sldId id="267" r:id="rId9"/>
    <p:sldId id="264" r:id="rId10"/>
    <p:sldId id="266"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D5E765B-6A7A-41E4-A218-A55AFFE2070D}">
          <p14:sldIdLst>
            <p14:sldId id="256"/>
            <p14:sldId id="257"/>
            <p14:sldId id="258"/>
            <p14:sldId id="259"/>
            <p14:sldId id="260"/>
            <p14:sldId id="265"/>
            <p14:sldId id="261"/>
            <p14:sldId id="267"/>
            <p14:sldId id="264"/>
            <p14:sldId id="266"/>
            <p14:sldId id="268"/>
            <p14:sldId id="269"/>
            <p14:sldId id="27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minhtk" initials="n" lastIdx="2" clrIdx="0">
    <p:extLst>
      <p:ext uri="{19B8F6BF-5375-455C-9EA6-DF929625EA0E}">
        <p15:presenceInfo xmlns:p15="http://schemas.microsoft.com/office/powerpoint/2012/main" userId="nguyminht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434FF5-2B88-4EEE-8FA9-2C80B84D4486}" type="datetimeFigureOut">
              <a:rPr lang="en-US" smtClean="0"/>
              <a:t>10/29/2018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1A57B5-3DA3-44B8-B5F9-916DAE20F7F5}" type="slidenum">
              <a:rPr lang="en-US" smtClean="0"/>
              <a:t>‹#›</a:t>
            </a:fld>
            <a:endParaRPr lang="en-US"/>
          </a:p>
        </p:txBody>
      </p:sp>
    </p:spTree>
    <p:extLst>
      <p:ext uri="{BB962C8B-B14F-4D97-AF65-F5344CB8AC3E}">
        <p14:creationId xmlns:p14="http://schemas.microsoft.com/office/powerpoint/2010/main" val="965557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23BF71-38B7-8642-BFCE-EDAE9BD0CBAF}" type="datetimeFigureOut">
              <a:rPr lang="en-US"/>
              <a:t>10/29/2018</a:t>
            </a:fld>
            <a:endParaRPr lang="en-US"/>
          </a:p>
        </p:txBody>
      </p:sp>
      <p:sp>
        <p:nvSpPr>
          <p:cNvPr id="5" name="Footer Placeholder 4"/>
          <p:cNvSpPr>
            <a:spLocks noGrp="1"/>
          </p:cNvSpPr>
          <p:nvPr>
            <p:ph type="ftr" sz="quarter" idx="11"/>
          </p:nvPr>
        </p:nvSpPr>
        <p:spPr>
          <a:xfrm>
            <a:off x="2493105" y="329307"/>
            <a:ext cx="4897310"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a:t>‹#›</a:t>
            </a:fld>
            <a:endParaRPr lang="en-US"/>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B025CB-9D18-264E-A945-2D020344C9DA}" type="datetimeFigureOut">
              <a:rPr lang="en-US"/>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7EFB6C-7E96-8F41-8872-189CA1C59F84}" type="datetimeFigureOut">
              <a:rPr lang="en-US"/>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981CDE-9BE7-C544-8ACB-7077DFC4270F}" type="datetimeFigureOut">
              <a:rPr lang="en-US"/>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55BA285-9698-1B45-8319-D90A8C63F150}" type="datetimeFigureOut">
              <a:rPr lang="en-US"/>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86CD42-43FF-B740-998F-DCC3802C4CE3}" type="datetimeFigureOut">
              <a:rPr lang="en-US"/>
              <a:t>10/29/2018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A0FFBD-2EE4-8547-BBAE-A1AC91C8D77E}" type="datetimeFigureOut">
              <a:rPr lang="en-US"/>
              <a:t>10/29/2018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a:t>‹#›</a:t>
            </a:fld>
            <a:endParaRPr lang="en-US"/>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5A2352-D7AC-F242-9256-A4477BCBF354}" type="datetimeFigureOut">
              <a:rPr lang="en-US"/>
              <a:t>10/29/2018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CFC6A-9AE6-404D-9FDD-168B477B9C90}" type="datetimeFigureOut">
              <a:rPr lang="en-US"/>
              <a:t>10/29/2018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1CFCDFD-B4CF-A241-8D71-E814B10BEAF4}" type="datetimeFigureOut">
              <a:rPr lang="en-US"/>
              <a:t>10/29/2018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26A7B589-FD4B-7E46-869A-CBADC5FC564E}" type="datetimeFigureOut">
              <a:rPr lang="en-US"/>
              <a:t>10/29/2018</a:t>
            </a:fld>
            <a:endParaRPr lang="en-US"/>
          </a:p>
        </p:txBody>
      </p:sp>
      <p:sp>
        <p:nvSpPr>
          <p:cNvPr id="6" name="Footer Placeholder 5"/>
          <p:cNvSpPr>
            <a:spLocks noGrp="1"/>
          </p:cNvSpPr>
          <p:nvPr>
            <p:ph type="ftr" sz="quarter" idx="11"/>
          </p:nvPr>
        </p:nvSpPr>
        <p:spPr>
          <a:xfrm>
            <a:off x="1534910" y="318640"/>
            <a:ext cx="5453475" cy="320931"/>
          </a:xfrm>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CD8A92E-5FF9-8143-81B3-CCB531513398}" type="datetimeFigureOut">
              <a:rPr lang="en-US"/>
              <a:t>10/29/2018</a:t>
            </a:fld>
            <a:endParaRPr lang="en-US"/>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a:pPr/>
              <a:t>‹#›</a:t>
            </a:fld>
            <a:endParaRPr lang="en-US"/>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48E2E852-6EA5-4CE0-B211-314AA4F2A6A1}"/>
              </a:ext>
            </a:extLst>
          </p:cNvPr>
          <p:cNvSpPr>
            <a:spLocks noGrp="1"/>
          </p:cNvSpPr>
          <p:nvPr>
            <p:ph type="ctrTitle" idx="4294967295"/>
          </p:nvPr>
        </p:nvSpPr>
        <p:spPr>
          <a:xfrm>
            <a:off x="1814512" y="635433"/>
            <a:ext cx="8562975" cy="2232025"/>
          </a:xfrm>
        </p:spPr>
        <p:txBody>
          <a:bodyPr>
            <a:normAutofit/>
          </a:bodyPr>
          <a:lstStyle/>
          <a:p>
            <a:pPr algn="ctr"/>
            <a:r>
              <a:rPr lang="en-US" sz="4400" err="1">
                <a:solidFill>
                  <a:schemeClr val="accent5">
                    <a:lumMod val="60000"/>
                    <a:lumOff val="40000"/>
                  </a:schemeClr>
                </a:solidFill>
                <a:latin typeface="Times New Roman" panose="02020603050405020304" pitchFamily="18" charset="0"/>
                <a:cs typeface="Times New Roman" panose="02020603050405020304" pitchFamily="18" charset="0"/>
              </a:rPr>
              <a:t>Thuật</a:t>
            </a:r>
            <a:r>
              <a:rPr lang="en-US" sz="4400">
                <a:solidFill>
                  <a:schemeClr val="accent5">
                    <a:lumMod val="60000"/>
                    <a:lumOff val="40000"/>
                  </a:schemeClr>
                </a:solidFill>
                <a:latin typeface="Times New Roman" panose="02020603050405020304" pitchFamily="18" charset="0"/>
                <a:cs typeface="Times New Roman" panose="02020603050405020304" pitchFamily="18" charset="0"/>
              </a:rPr>
              <a:t> </a:t>
            </a:r>
            <a:r>
              <a:rPr lang="en-US" sz="4400" err="1">
                <a:solidFill>
                  <a:schemeClr val="accent5">
                    <a:lumMod val="60000"/>
                    <a:lumOff val="40000"/>
                  </a:schemeClr>
                </a:solidFill>
                <a:latin typeface="Times New Roman" panose="02020603050405020304" pitchFamily="18" charset="0"/>
                <a:cs typeface="Times New Roman" panose="02020603050405020304" pitchFamily="18" charset="0"/>
              </a:rPr>
              <a:t>toán</a:t>
            </a:r>
            <a:r>
              <a:rPr lang="en-US" sz="4400">
                <a:solidFill>
                  <a:schemeClr val="accent5">
                    <a:lumMod val="60000"/>
                    <a:lumOff val="40000"/>
                  </a:schemeClr>
                </a:solidFill>
                <a:latin typeface="Times New Roman" panose="02020603050405020304" pitchFamily="18" charset="0"/>
                <a:cs typeface="Times New Roman" panose="02020603050405020304" pitchFamily="18" charset="0"/>
              </a:rPr>
              <a:t> </a:t>
            </a:r>
            <a:r>
              <a:rPr lang="en-US" sz="4400" err="1">
                <a:solidFill>
                  <a:schemeClr val="accent5">
                    <a:lumMod val="60000"/>
                    <a:lumOff val="40000"/>
                  </a:schemeClr>
                </a:solidFill>
                <a:latin typeface="Times New Roman" panose="02020603050405020304" pitchFamily="18" charset="0"/>
                <a:cs typeface="Times New Roman" panose="02020603050405020304" pitchFamily="18" charset="0"/>
              </a:rPr>
              <a:t>sắp</a:t>
            </a:r>
            <a:r>
              <a:rPr lang="en-US" sz="4400">
                <a:solidFill>
                  <a:schemeClr val="accent5">
                    <a:lumMod val="60000"/>
                    <a:lumOff val="40000"/>
                  </a:schemeClr>
                </a:solidFill>
                <a:latin typeface="Times New Roman" panose="02020603050405020304" pitchFamily="18" charset="0"/>
                <a:cs typeface="Times New Roman" panose="02020603050405020304" pitchFamily="18" charset="0"/>
              </a:rPr>
              <a:t> </a:t>
            </a:r>
            <a:r>
              <a:rPr lang="en-US" sz="4400" err="1">
                <a:solidFill>
                  <a:schemeClr val="accent5">
                    <a:lumMod val="60000"/>
                    <a:lumOff val="40000"/>
                  </a:schemeClr>
                </a:solidFill>
                <a:latin typeface="Times New Roman" panose="02020603050405020304" pitchFamily="18" charset="0"/>
                <a:cs typeface="Times New Roman" panose="02020603050405020304" pitchFamily="18" charset="0"/>
              </a:rPr>
              <a:t>xếp</a:t>
            </a:r>
            <a:r>
              <a:rPr lang="en-US" sz="4400">
                <a:solidFill>
                  <a:schemeClr val="accent5">
                    <a:lumMod val="60000"/>
                    <a:lumOff val="40000"/>
                  </a:schemeClr>
                </a:solidFill>
                <a:latin typeface="Times New Roman" panose="02020603050405020304" pitchFamily="18" charset="0"/>
                <a:cs typeface="Times New Roman" panose="02020603050405020304" pitchFamily="18" charset="0"/>
              </a:rPr>
              <a:t> Quick Sort</a:t>
            </a:r>
            <a:br>
              <a:rPr lang="en-US" sz="4400">
                <a:solidFill>
                  <a:schemeClr val="accent5">
                    <a:lumMod val="60000"/>
                    <a:lumOff val="40000"/>
                  </a:schemeClr>
                </a:solidFill>
                <a:latin typeface="Times New Roman" panose="02020603050405020304" pitchFamily="18" charset="0"/>
                <a:cs typeface="Times New Roman" panose="02020603050405020304" pitchFamily="18" charset="0"/>
              </a:rPr>
            </a:br>
            <a:r>
              <a:rPr lang="en-US" sz="4400">
                <a:solidFill>
                  <a:schemeClr val="accent5">
                    <a:lumMod val="60000"/>
                    <a:lumOff val="40000"/>
                  </a:schemeClr>
                </a:solidFill>
                <a:latin typeface="Times New Roman" panose="02020603050405020304" pitchFamily="18" charset="0"/>
                <a:cs typeface="Times New Roman" panose="02020603050405020304" pitchFamily="18" charset="0"/>
              </a:rPr>
              <a:t>(</a:t>
            </a:r>
            <a:r>
              <a:rPr lang="en-US" sz="4400" err="1">
                <a:solidFill>
                  <a:schemeClr val="accent5">
                    <a:lumMod val="60000"/>
                    <a:lumOff val="40000"/>
                  </a:schemeClr>
                </a:solidFill>
                <a:latin typeface="Times New Roman" panose="02020603050405020304" pitchFamily="18" charset="0"/>
                <a:cs typeface="Times New Roman" panose="02020603050405020304" pitchFamily="18" charset="0"/>
              </a:rPr>
              <a:t>Áp</a:t>
            </a:r>
            <a:r>
              <a:rPr lang="en-US" sz="4400">
                <a:solidFill>
                  <a:schemeClr val="accent5">
                    <a:lumMod val="60000"/>
                    <a:lumOff val="40000"/>
                  </a:schemeClr>
                </a:solidFill>
                <a:latin typeface="Times New Roman" panose="02020603050405020304" pitchFamily="18" charset="0"/>
                <a:cs typeface="Times New Roman" panose="02020603050405020304" pitchFamily="18" charset="0"/>
              </a:rPr>
              <a:t> </a:t>
            </a:r>
            <a:r>
              <a:rPr lang="en-US" sz="4400" err="1">
                <a:solidFill>
                  <a:schemeClr val="accent5">
                    <a:lumMod val="60000"/>
                    <a:lumOff val="40000"/>
                  </a:schemeClr>
                </a:solidFill>
                <a:latin typeface="Times New Roman" panose="02020603050405020304" pitchFamily="18" charset="0"/>
                <a:cs typeface="Times New Roman" panose="02020603050405020304" pitchFamily="18" charset="0"/>
              </a:rPr>
              <a:t>dụng</a:t>
            </a:r>
            <a:r>
              <a:rPr lang="en-US" sz="4400">
                <a:solidFill>
                  <a:schemeClr val="accent5">
                    <a:lumMod val="60000"/>
                    <a:lumOff val="40000"/>
                  </a:schemeClr>
                </a:solidFill>
                <a:latin typeface="Times New Roman" panose="02020603050405020304" pitchFamily="18" charset="0"/>
                <a:cs typeface="Times New Roman" panose="02020603050405020304" pitchFamily="18" charset="0"/>
              </a:rPr>
              <a:t> </a:t>
            </a:r>
            <a:r>
              <a:rPr lang="en-US" sz="4400" err="1">
                <a:solidFill>
                  <a:schemeClr val="accent5">
                    <a:lumMod val="60000"/>
                    <a:lumOff val="40000"/>
                  </a:schemeClr>
                </a:solidFill>
                <a:latin typeface="Times New Roman" panose="02020603050405020304" pitchFamily="18" charset="0"/>
                <a:cs typeface="Times New Roman" panose="02020603050405020304" pitchFamily="18" charset="0"/>
              </a:rPr>
              <a:t>tính</a:t>
            </a:r>
            <a:r>
              <a:rPr lang="en-US" sz="4400">
                <a:solidFill>
                  <a:schemeClr val="accent5">
                    <a:lumMod val="60000"/>
                    <a:lumOff val="40000"/>
                  </a:schemeClr>
                </a:solidFill>
                <a:latin typeface="Times New Roman" panose="02020603050405020304" pitchFamily="18" charset="0"/>
                <a:cs typeface="Times New Roman" panose="02020603050405020304" pitchFamily="18" charset="0"/>
              </a:rPr>
              <a:t> </a:t>
            </a:r>
            <a:r>
              <a:rPr lang="en-US" sz="4400" err="1">
                <a:solidFill>
                  <a:schemeClr val="accent5">
                    <a:lumMod val="60000"/>
                    <a:lumOff val="40000"/>
                  </a:schemeClr>
                </a:solidFill>
                <a:latin typeface="Times New Roman" panose="02020603050405020304" pitchFamily="18" charset="0"/>
                <a:cs typeface="Times New Roman" panose="02020603050405020304" pitchFamily="18" charset="0"/>
              </a:rPr>
              <a:t>toán</a:t>
            </a:r>
            <a:r>
              <a:rPr lang="en-US" sz="4400">
                <a:solidFill>
                  <a:schemeClr val="accent5">
                    <a:lumMod val="60000"/>
                    <a:lumOff val="40000"/>
                  </a:schemeClr>
                </a:solidFill>
                <a:latin typeface="Times New Roman" panose="02020603050405020304" pitchFamily="18" charset="0"/>
                <a:cs typeface="Times New Roman" panose="02020603050405020304" pitchFamily="18" charset="0"/>
              </a:rPr>
              <a:t> Song Song)</a:t>
            </a:r>
          </a:p>
        </p:txBody>
      </p:sp>
      <p:sp>
        <p:nvSpPr>
          <p:cNvPr id="14" name="TextBox 13">
            <a:extLst>
              <a:ext uri="{FF2B5EF4-FFF2-40B4-BE49-F238E27FC236}">
                <a16:creationId xmlns:a16="http://schemas.microsoft.com/office/drawing/2014/main" id="{70D148D4-C02A-4600-B0F1-49EBFE88B126}"/>
              </a:ext>
            </a:extLst>
          </p:cNvPr>
          <p:cNvSpPr txBox="1"/>
          <p:nvPr/>
        </p:nvSpPr>
        <p:spPr>
          <a:xfrm>
            <a:off x="2230580" y="3072731"/>
            <a:ext cx="7730837" cy="1569660"/>
          </a:xfrm>
          <a:prstGeom prst="rect">
            <a:avLst/>
          </a:prstGeom>
          <a:noFill/>
        </p:spPr>
        <p:txBody>
          <a:bodyPr wrap="square" rtlCol="0">
            <a:spAutoFit/>
          </a:bodyPr>
          <a:lstStyle/>
          <a:p>
            <a:pPr algn="ctr"/>
            <a:r>
              <a:rPr lang="en-US" sz="2400" err="1">
                <a:solidFill>
                  <a:srgbClr val="00B0F0"/>
                </a:solidFill>
                <a:latin typeface="Times New Roman" panose="02020603050405020304" pitchFamily="18" charset="0"/>
                <a:cs typeface="Times New Roman" panose="02020603050405020304" pitchFamily="18" charset="0"/>
              </a:rPr>
              <a:t>Nhóm</a:t>
            </a:r>
            <a:r>
              <a:rPr lang="en-US" sz="2400">
                <a:solidFill>
                  <a:srgbClr val="00B0F0"/>
                </a:solidFill>
                <a:latin typeface="Times New Roman" panose="02020603050405020304" pitchFamily="18" charset="0"/>
                <a:cs typeface="Times New Roman" panose="02020603050405020304" pitchFamily="18" charset="0"/>
              </a:rPr>
              <a:t> </a:t>
            </a:r>
            <a:r>
              <a:rPr lang="en-US" sz="2400" smtClean="0">
                <a:solidFill>
                  <a:srgbClr val="00B0F0"/>
                </a:solidFill>
                <a:latin typeface="Times New Roman" panose="02020603050405020304" pitchFamily="18" charset="0"/>
                <a:cs typeface="Times New Roman" panose="02020603050405020304" pitchFamily="18" charset="0"/>
              </a:rPr>
              <a:t>10</a:t>
            </a:r>
          </a:p>
          <a:p>
            <a:pPr algn="ctr"/>
            <a:r>
              <a:rPr lang="en-US" sz="2400" err="1" smtClean="0">
                <a:solidFill>
                  <a:srgbClr val="00B0F0"/>
                </a:solidFill>
                <a:latin typeface="Times New Roman" panose="02020603050405020304" pitchFamily="18" charset="0"/>
                <a:cs typeface="Times New Roman" panose="02020603050405020304" pitchFamily="18" charset="0"/>
              </a:rPr>
              <a:t>Nguyễn</a:t>
            </a:r>
            <a:r>
              <a:rPr lang="en-US" sz="2400" smtClean="0">
                <a:solidFill>
                  <a:srgbClr val="00B0F0"/>
                </a:solidFill>
                <a:latin typeface="Times New Roman" panose="02020603050405020304" pitchFamily="18" charset="0"/>
                <a:cs typeface="Times New Roman" panose="02020603050405020304" pitchFamily="18" charset="0"/>
              </a:rPr>
              <a:t> </a:t>
            </a:r>
            <a:r>
              <a:rPr lang="en-US" sz="2400" err="1">
                <a:solidFill>
                  <a:srgbClr val="00B0F0"/>
                </a:solidFill>
                <a:latin typeface="Times New Roman" panose="02020603050405020304" pitchFamily="18" charset="0"/>
                <a:cs typeface="Times New Roman" panose="02020603050405020304" pitchFamily="18" charset="0"/>
              </a:rPr>
              <a:t>Lê</a:t>
            </a:r>
            <a:r>
              <a:rPr lang="en-US" sz="2400">
                <a:solidFill>
                  <a:srgbClr val="00B0F0"/>
                </a:solidFill>
                <a:latin typeface="Times New Roman" panose="02020603050405020304" pitchFamily="18" charset="0"/>
                <a:cs typeface="Times New Roman" panose="02020603050405020304" pitchFamily="18" charset="0"/>
              </a:rPr>
              <a:t> Minh</a:t>
            </a:r>
          </a:p>
          <a:p>
            <a:pPr algn="ctr"/>
            <a:r>
              <a:rPr lang="en-US" sz="2400" err="1">
                <a:solidFill>
                  <a:srgbClr val="00B0F0"/>
                </a:solidFill>
                <a:latin typeface="Times New Roman" panose="02020603050405020304" pitchFamily="18" charset="0"/>
                <a:cs typeface="Times New Roman" panose="02020603050405020304" pitchFamily="18" charset="0"/>
              </a:rPr>
              <a:t>Ngụy</a:t>
            </a:r>
            <a:r>
              <a:rPr lang="en-US" sz="2400">
                <a:solidFill>
                  <a:srgbClr val="00B0F0"/>
                </a:solidFill>
                <a:latin typeface="Times New Roman" panose="02020603050405020304" pitchFamily="18" charset="0"/>
                <a:cs typeface="Times New Roman" panose="02020603050405020304" pitchFamily="18" charset="0"/>
              </a:rPr>
              <a:t> Phan </a:t>
            </a:r>
            <a:r>
              <a:rPr lang="en-US" sz="2400" smtClean="0">
                <a:solidFill>
                  <a:srgbClr val="00B0F0"/>
                </a:solidFill>
                <a:latin typeface="Times New Roman" panose="02020603050405020304" pitchFamily="18" charset="0"/>
                <a:cs typeface="Times New Roman" panose="02020603050405020304" pitchFamily="18" charset="0"/>
              </a:rPr>
              <a:t>Minh</a:t>
            </a:r>
          </a:p>
          <a:p>
            <a:pPr algn="ctr"/>
            <a:r>
              <a:rPr lang="en-US" sz="2400" err="1" smtClean="0">
                <a:solidFill>
                  <a:srgbClr val="00B0F0"/>
                </a:solidFill>
                <a:latin typeface="Times New Roman" panose="02020603050405020304" pitchFamily="18" charset="0"/>
                <a:cs typeface="Times New Roman" panose="02020603050405020304" pitchFamily="18" charset="0"/>
              </a:rPr>
              <a:t>Nguyễn</a:t>
            </a:r>
            <a:r>
              <a:rPr lang="en-US" sz="2400" smtClean="0">
                <a:solidFill>
                  <a:srgbClr val="00B0F0"/>
                </a:solidFill>
                <a:latin typeface="Times New Roman" panose="02020603050405020304" pitchFamily="18" charset="0"/>
                <a:cs typeface="Times New Roman" panose="02020603050405020304" pitchFamily="18" charset="0"/>
              </a:rPr>
              <a:t> </a:t>
            </a:r>
            <a:r>
              <a:rPr lang="en-US" sz="2400" err="1" smtClean="0">
                <a:solidFill>
                  <a:srgbClr val="00B0F0"/>
                </a:solidFill>
                <a:latin typeface="Times New Roman" panose="02020603050405020304" pitchFamily="18" charset="0"/>
                <a:cs typeface="Times New Roman" panose="02020603050405020304" pitchFamily="18" charset="0"/>
              </a:rPr>
              <a:t>Văn</a:t>
            </a:r>
            <a:r>
              <a:rPr lang="en-US" sz="2400" smtClean="0">
                <a:solidFill>
                  <a:srgbClr val="00B0F0"/>
                </a:solidFill>
                <a:latin typeface="Times New Roman" panose="02020603050405020304" pitchFamily="18" charset="0"/>
                <a:cs typeface="Times New Roman" panose="02020603050405020304" pitchFamily="18" charset="0"/>
              </a:rPr>
              <a:t> </a:t>
            </a:r>
            <a:r>
              <a:rPr lang="en-US" sz="2400" err="1" smtClean="0">
                <a:solidFill>
                  <a:srgbClr val="00B0F0"/>
                </a:solidFill>
                <a:latin typeface="Times New Roman" panose="02020603050405020304" pitchFamily="18" charset="0"/>
                <a:cs typeface="Times New Roman" panose="02020603050405020304" pitchFamily="18" charset="0"/>
              </a:rPr>
              <a:t>Mạnh</a:t>
            </a:r>
            <a:endParaRPr lang="en-US" sz="240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830743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D04CF1-1B26-4D9F-8174-7115B4DF5A8A}"/>
              </a:ext>
            </a:extLst>
          </p:cNvPr>
          <p:cNvSpPr txBox="1"/>
          <p:nvPr/>
        </p:nvSpPr>
        <p:spPr>
          <a:xfrm>
            <a:off x="1637636" y="808383"/>
            <a:ext cx="7188311" cy="477054"/>
          </a:xfrm>
          <a:prstGeom prst="rect">
            <a:avLst/>
          </a:prstGeom>
          <a:noFill/>
        </p:spPr>
        <p:txBody>
          <a:bodyPr wrap="square" rtlCol="0">
            <a:spAutoFit/>
          </a:bodyPr>
          <a:lstStyle/>
          <a:p>
            <a:pPr marL="285750" indent="-285750">
              <a:buFont typeface="Wingdings" panose="05000000000000000000" pitchFamily="2" charset="2"/>
              <a:buChar char="v"/>
            </a:pPr>
            <a:r>
              <a:rPr lang="en-US" sz="2500" err="1">
                <a:solidFill>
                  <a:srgbClr val="00B050"/>
                </a:solidFill>
                <a:latin typeface="Times New Roman" panose="02020603050405020304" pitchFamily="18" charset="0"/>
                <a:cs typeface="Times New Roman" panose="02020603050405020304" pitchFamily="18" charset="0"/>
              </a:rPr>
              <a:t>Xem</a:t>
            </a:r>
            <a:r>
              <a:rPr lang="en-US" sz="2500">
                <a:solidFill>
                  <a:srgbClr val="00B050"/>
                </a:solidFill>
                <a:latin typeface="Times New Roman" panose="02020603050405020304" pitchFamily="18" charset="0"/>
                <a:cs typeface="Times New Roman" panose="02020603050405020304" pitchFamily="18" charset="0"/>
              </a:rPr>
              <a:t> </a:t>
            </a:r>
            <a:r>
              <a:rPr lang="en-US" sz="2500" err="1">
                <a:solidFill>
                  <a:srgbClr val="00B050"/>
                </a:solidFill>
                <a:latin typeface="Times New Roman" panose="02020603050405020304" pitchFamily="18" charset="0"/>
                <a:cs typeface="Times New Roman" panose="02020603050405020304" pitchFamily="18" charset="0"/>
              </a:rPr>
              <a:t>ch</a:t>
            </a:r>
            <a:r>
              <a:rPr lang="vi-VN" sz="2500">
                <a:solidFill>
                  <a:srgbClr val="00B050"/>
                </a:solidFill>
                <a:latin typeface="Times New Roman" panose="02020603050405020304" pitchFamily="18" charset="0"/>
                <a:cs typeface="Times New Roman" panose="02020603050405020304" pitchFamily="18" charset="0"/>
              </a:rPr>
              <a:t>ư</a:t>
            </a:r>
            <a:r>
              <a:rPr lang="en-US" sz="2500" err="1">
                <a:solidFill>
                  <a:srgbClr val="00B050"/>
                </a:solidFill>
                <a:latin typeface="Times New Roman" panose="02020603050405020304" pitchFamily="18" charset="0"/>
                <a:cs typeface="Times New Roman" panose="02020603050405020304" pitchFamily="18" charset="0"/>
              </a:rPr>
              <a:t>ơng</a:t>
            </a:r>
            <a:r>
              <a:rPr lang="en-US" sz="2500">
                <a:solidFill>
                  <a:srgbClr val="00B050"/>
                </a:solidFill>
                <a:latin typeface="Times New Roman" panose="02020603050405020304" pitchFamily="18" charset="0"/>
                <a:cs typeface="Times New Roman" panose="02020603050405020304" pitchFamily="18" charset="0"/>
              </a:rPr>
              <a:t> </a:t>
            </a:r>
            <a:r>
              <a:rPr lang="en-US" sz="2500" err="1">
                <a:solidFill>
                  <a:srgbClr val="00B050"/>
                </a:solidFill>
                <a:latin typeface="Times New Roman" panose="02020603050405020304" pitchFamily="18" charset="0"/>
                <a:cs typeface="Times New Roman" panose="02020603050405020304" pitchFamily="18" charset="0"/>
              </a:rPr>
              <a:t>trình</a:t>
            </a:r>
            <a:r>
              <a:rPr lang="en-US" sz="2500">
                <a:solidFill>
                  <a:srgbClr val="00B050"/>
                </a:solidFill>
                <a:latin typeface="Times New Roman" panose="02020603050405020304" pitchFamily="18" charset="0"/>
                <a:cs typeface="Times New Roman" panose="02020603050405020304" pitchFamily="18" charset="0"/>
              </a:rPr>
              <a:t> </a:t>
            </a:r>
            <a:r>
              <a:rPr lang="en-US" sz="2500" err="1">
                <a:solidFill>
                  <a:srgbClr val="00B050"/>
                </a:solidFill>
                <a:latin typeface="Times New Roman" panose="02020603050405020304" pitchFamily="18" charset="0"/>
                <a:cs typeface="Times New Roman" panose="02020603050405020304" pitchFamily="18" charset="0"/>
              </a:rPr>
              <a:t>trên</a:t>
            </a:r>
            <a:r>
              <a:rPr lang="en-US" sz="2500">
                <a:solidFill>
                  <a:srgbClr val="00B050"/>
                </a:solidFill>
                <a:latin typeface="Times New Roman" panose="02020603050405020304" pitchFamily="18" charset="0"/>
                <a:cs typeface="Times New Roman" panose="02020603050405020304" pitchFamily="18" charset="0"/>
              </a:rPr>
              <a:t> visual studio</a:t>
            </a:r>
          </a:p>
        </p:txBody>
      </p:sp>
      <p:pic>
        <p:nvPicPr>
          <p:cNvPr id="3" name="Picture 2">
            <a:extLst>
              <a:ext uri="{FF2B5EF4-FFF2-40B4-BE49-F238E27FC236}">
                <a16:creationId xmlns:a16="http://schemas.microsoft.com/office/drawing/2014/main" id="{56A9974A-AC5B-4451-A857-641226958D1D}"/>
              </a:ext>
            </a:extLst>
          </p:cNvPr>
          <p:cNvPicPr>
            <a:picLocks noChangeAspect="1"/>
          </p:cNvPicPr>
          <p:nvPr/>
        </p:nvPicPr>
        <p:blipFill>
          <a:blip r:embed="rId2"/>
          <a:stretch>
            <a:fillRect/>
          </a:stretch>
        </p:blipFill>
        <p:spPr>
          <a:xfrm>
            <a:off x="1637636" y="1285437"/>
            <a:ext cx="8452109" cy="4768505"/>
          </a:xfrm>
          <a:prstGeom prst="rect">
            <a:avLst/>
          </a:prstGeom>
        </p:spPr>
      </p:pic>
    </p:spTree>
    <p:extLst>
      <p:ext uri="{BB962C8B-B14F-4D97-AF65-F5344CB8AC3E}">
        <p14:creationId xmlns:p14="http://schemas.microsoft.com/office/powerpoint/2010/main" val="205613529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F021834-9DD7-4899-AA2B-02894B65FEC9}"/>
              </a:ext>
            </a:extLst>
          </p:cNvPr>
          <p:cNvPicPr>
            <a:picLocks noChangeAspect="1"/>
          </p:cNvPicPr>
          <p:nvPr/>
        </p:nvPicPr>
        <p:blipFill>
          <a:blip r:embed="rId2"/>
          <a:stretch>
            <a:fillRect/>
          </a:stretch>
        </p:blipFill>
        <p:spPr>
          <a:xfrm>
            <a:off x="1590261" y="222318"/>
            <a:ext cx="8172864" cy="5816532"/>
          </a:xfrm>
          <a:prstGeom prst="rect">
            <a:avLst/>
          </a:prstGeom>
        </p:spPr>
      </p:pic>
    </p:spTree>
    <p:extLst>
      <p:ext uri="{BB962C8B-B14F-4D97-AF65-F5344CB8AC3E}">
        <p14:creationId xmlns:p14="http://schemas.microsoft.com/office/powerpoint/2010/main" val="2856437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3DE3B32-7FD4-4DE6-9A6D-186EB3C12640}"/>
              </a:ext>
            </a:extLst>
          </p:cNvPr>
          <p:cNvPicPr>
            <a:picLocks noChangeAspect="1"/>
          </p:cNvPicPr>
          <p:nvPr/>
        </p:nvPicPr>
        <p:blipFill>
          <a:blip r:embed="rId2"/>
          <a:stretch>
            <a:fillRect/>
          </a:stretch>
        </p:blipFill>
        <p:spPr>
          <a:xfrm>
            <a:off x="1500669" y="556592"/>
            <a:ext cx="9190662" cy="4789004"/>
          </a:xfrm>
          <a:prstGeom prst="rect">
            <a:avLst/>
          </a:prstGeom>
        </p:spPr>
      </p:pic>
    </p:spTree>
    <p:extLst>
      <p:ext uri="{BB962C8B-B14F-4D97-AF65-F5344CB8AC3E}">
        <p14:creationId xmlns:p14="http://schemas.microsoft.com/office/powerpoint/2010/main" val="2947949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45A32F7-1EF0-4FD0-A592-9241FC598899}"/>
              </a:ext>
            </a:extLst>
          </p:cNvPr>
          <p:cNvPicPr>
            <a:picLocks noChangeAspect="1"/>
          </p:cNvPicPr>
          <p:nvPr/>
        </p:nvPicPr>
        <p:blipFill>
          <a:blip r:embed="rId2"/>
          <a:stretch>
            <a:fillRect/>
          </a:stretch>
        </p:blipFill>
        <p:spPr>
          <a:xfrm>
            <a:off x="1156949" y="596347"/>
            <a:ext cx="9378529" cy="4730763"/>
          </a:xfrm>
          <a:prstGeom prst="rect">
            <a:avLst/>
          </a:prstGeom>
        </p:spPr>
      </p:pic>
    </p:spTree>
    <p:extLst>
      <p:ext uri="{BB962C8B-B14F-4D97-AF65-F5344CB8AC3E}">
        <p14:creationId xmlns:p14="http://schemas.microsoft.com/office/powerpoint/2010/main" val="537228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26290A-0694-4CBA-864A-FD3AFF19BABD}"/>
              </a:ext>
            </a:extLst>
          </p:cNvPr>
          <p:cNvSpPr txBox="1"/>
          <p:nvPr/>
        </p:nvSpPr>
        <p:spPr>
          <a:xfrm>
            <a:off x="1288473" y="882134"/>
            <a:ext cx="8991599" cy="523220"/>
          </a:xfrm>
          <a:prstGeom prst="rect">
            <a:avLst/>
          </a:prstGeom>
          <a:noFill/>
        </p:spPr>
        <p:txBody>
          <a:bodyPr wrap="square" rtlCol="0">
            <a:spAutoFit/>
          </a:bodyPr>
          <a:lstStyle/>
          <a:p>
            <a:pPr marL="342900" indent="-342900">
              <a:buFont typeface="Wingdings" panose="05000000000000000000" pitchFamily="2" charset="2"/>
              <a:buChar char="v"/>
            </a:pPr>
            <a:r>
              <a:rPr lang="vi-VN" sz="2800" b="1">
                <a:latin typeface="+mj-lt"/>
              </a:rPr>
              <a:t>Sắp xếp nhanh (Quicksort)</a:t>
            </a:r>
            <a:endParaRPr lang="en-US" sz="2800">
              <a:latin typeface="+mj-lt"/>
            </a:endParaRPr>
          </a:p>
        </p:txBody>
      </p:sp>
      <p:sp>
        <p:nvSpPr>
          <p:cNvPr id="4" name="TextBox 3">
            <a:extLst>
              <a:ext uri="{FF2B5EF4-FFF2-40B4-BE49-F238E27FC236}">
                <a16:creationId xmlns:a16="http://schemas.microsoft.com/office/drawing/2014/main" id="{D6F1FCE3-3B90-4FCE-950F-9C83D76E54DB}"/>
              </a:ext>
            </a:extLst>
          </p:cNvPr>
          <p:cNvSpPr txBox="1"/>
          <p:nvPr/>
        </p:nvSpPr>
        <p:spPr>
          <a:xfrm>
            <a:off x="1288473" y="1551710"/>
            <a:ext cx="9518073" cy="3323987"/>
          </a:xfrm>
          <a:prstGeom prst="rect">
            <a:avLst/>
          </a:prstGeom>
          <a:noFill/>
        </p:spPr>
        <p:txBody>
          <a:bodyPr wrap="square" rtlCol="0">
            <a:spAutoFit/>
          </a:bodyPr>
          <a:lstStyle/>
          <a:p>
            <a:pPr algn="just">
              <a:lnSpc>
                <a:spcPct val="150000"/>
              </a:lnSpc>
            </a:pPr>
            <a:r>
              <a:rPr lang="en-US" sz="2000">
                <a:latin typeface="+mj-lt"/>
              </a:rPr>
              <a:t>	</a:t>
            </a:r>
            <a:r>
              <a:rPr lang="vi-VN" sz="2000">
                <a:latin typeface="+mj-lt"/>
              </a:rPr>
              <a:t>Còn được gọi là sắp xếp kiểu phân chia (</a:t>
            </a:r>
            <a:r>
              <a:rPr lang="vi-VN" sz="2000" i="1">
                <a:latin typeface="+mj-lt"/>
              </a:rPr>
              <a:t>part sort</a:t>
            </a:r>
            <a:r>
              <a:rPr lang="vi-VN" sz="2000">
                <a:latin typeface="+mj-lt"/>
              </a:rPr>
              <a:t>) là một thuật toán sắp xếp phát triển bởi C.R.A. Hoarec sắp thành hai danh sách con. </a:t>
            </a:r>
            <a:r>
              <a:rPr lang="en-US" sz="2000">
                <a:latin typeface="+mj-lt"/>
              </a:rPr>
              <a:t>S</a:t>
            </a:r>
            <a:r>
              <a:rPr lang="vi-VN" sz="2000">
                <a:latin typeface="+mj-lt"/>
              </a:rPr>
              <a:t>ắp xếp nhanh chia nó thành hai danh sách bằng cách so sánh từng phần tử của danh sách với một phần tử được chọn được gọi là phần tử chốt. Những phần tử nhỏ hơn hoặc bằng phần tử chốt được đưa về phía trước và nằm trong danh sách con thứ nhất, các phần tử lớn hơn chốt được đưa về phía sau và thuộc danh sách đứng sau. Cứ tiếp tục chia như vậy tới khi các danh sách con đều có độ dài bằng 1.</a:t>
            </a:r>
            <a:endParaRPr lang="en-US" sz="2000">
              <a:latin typeface="+mj-lt"/>
            </a:endParaRPr>
          </a:p>
          <a:p>
            <a:pPr algn="just">
              <a:lnSpc>
                <a:spcPct val="150000"/>
              </a:lnSpc>
            </a:pPr>
            <a:endParaRPr lang="en-US" sz="2000">
              <a:latin typeface="+mj-lt"/>
            </a:endParaRPr>
          </a:p>
        </p:txBody>
      </p:sp>
    </p:spTree>
    <p:extLst>
      <p:ext uri="{BB962C8B-B14F-4D97-AF65-F5344CB8AC3E}">
        <p14:creationId xmlns:p14="http://schemas.microsoft.com/office/powerpoint/2010/main" val="17789762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1000"/>
                                        <p:tgtEl>
                                          <p:spTgt spid="4">
                                            <p:txEl>
                                              <p:pRg st="0" end="0"/>
                                            </p:txEl>
                                          </p:spTgt>
                                        </p:tgtEl>
                                      </p:cBhvr>
                                    </p:animEffect>
                                    <p:anim calcmode="lin" valueType="num">
                                      <p:cBhvr>
                                        <p:cTn id="13"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37AB92-A1F5-4618-A32E-BC8685AC36F1}"/>
              </a:ext>
            </a:extLst>
          </p:cNvPr>
          <p:cNvSpPr txBox="1"/>
          <p:nvPr/>
        </p:nvSpPr>
        <p:spPr>
          <a:xfrm>
            <a:off x="1371600" y="411957"/>
            <a:ext cx="9400309" cy="523220"/>
          </a:xfrm>
          <a:prstGeom prst="rect">
            <a:avLst/>
          </a:prstGeom>
          <a:noFill/>
        </p:spPr>
        <p:txBody>
          <a:bodyPr wrap="square" rtlCol="0">
            <a:spAutoFit/>
          </a:bodyPr>
          <a:lstStyle/>
          <a:p>
            <a:pPr marL="342900" indent="-342900">
              <a:buFont typeface="Wingdings" panose="05000000000000000000" pitchFamily="2" charset="2"/>
              <a:buChar char="v"/>
            </a:pPr>
            <a:r>
              <a:rPr lang="en-US" sz="2800" b="1">
                <a:latin typeface="Times New Roman" panose="02020603050405020304" pitchFamily="18" charset="0"/>
                <a:cs typeface="Times New Roman" panose="02020603050405020304" pitchFamily="18" charset="0"/>
              </a:rPr>
              <a:t>Kỹ thuật chọn phần tử chốt </a:t>
            </a:r>
          </a:p>
        </p:txBody>
      </p:sp>
      <p:sp>
        <p:nvSpPr>
          <p:cNvPr id="3" name="TextBox 2">
            <a:extLst>
              <a:ext uri="{FF2B5EF4-FFF2-40B4-BE49-F238E27FC236}">
                <a16:creationId xmlns:a16="http://schemas.microsoft.com/office/drawing/2014/main" id="{624AA92B-DD87-498B-88A9-D39106589A4F}"/>
              </a:ext>
            </a:extLst>
          </p:cNvPr>
          <p:cNvSpPr txBox="1"/>
          <p:nvPr/>
        </p:nvSpPr>
        <p:spPr>
          <a:xfrm>
            <a:off x="1468582" y="900530"/>
            <a:ext cx="9559636" cy="5565947"/>
          </a:xfrm>
          <a:prstGeom prst="rect">
            <a:avLst/>
          </a:prstGeom>
          <a:noFill/>
        </p:spPr>
        <p:txBody>
          <a:bodyPr wrap="square" rtlCol="0">
            <a:spAutoFit/>
          </a:bodyPr>
          <a:lstStyle/>
          <a:p>
            <a:pPr marL="342900" lvl="0" indent="-342900" algn="just">
              <a:lnSpc>
                <a:spcPct val="150000"/>
              </a:lnSpc>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Chọn phần tử đứng đầu hoặc đứng cuối làm phần tử chốt.</a:t>
            </a:r>
          </a:p>
          <a:p>
            <a:pPr lvl="0" algn="just">
              <a:lnSpc>
                <a:spcPct val="150000"/>
              </a:lnSpc>
            </a:pPr>
            <a:endParaRPr lang="en-US" sz="2400">
              <a:latin typeface="Times New Roman" panose="02020603050405020304" pitchFamily="18" charset="0"/>
              <a:cs typeface="Times New Roman" panose="02020603050405020304" pitchFamily="18" charset="0"/>
            </a:endParaRPr>
          </a:p>
          <a:p>
            <a:pPr marL="342900" lvl="0" indent="-342900" algn="just">
              <a:lnSpc>
                <a:spcPct val="150000"/>
              </a:lnSpc>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Chọn phần tử đứng giữa danh sách làm phần tử chốt.</a:t>
            </a:r>
          </a:p>
          <a:p>
            <a:pPr marL="342900" lvl="0" indent="-342900" algn="just">
              <a:lnSpc>
                <a:spcPct val="150000"/>
              </a:lnSpc>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a:p>
            <a:pPr marL="342900" lvl="0" indent="-342900" algn="just">
              <a:lnSpc>
                <a:spcPct val="150000"/>
              </a:lnSpc>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Chọn phần tử trung vị trong 3 phần tử đứng đầu, đứng giữa và đứng cuối làm phần tử chốt.</a:t>
            </a:r>
          </a:p>
          <a:p>
            <a:pPr marL="342900" lvl="0" indent="-342900" algn="just">
              <a:lnSpc>
                <a:spcPct val="150000"/>
              </a:lnSpc>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a:p>
            <a:pPr marL="342900" lvl="0" indent="-342900" algn="just">
              <a:lnSpc>
                <a:spcPct val="150000"/>
              </a:lnSpc>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Chọn phần tử ngẫu nhiên làm phần tử chốt. (Cách này có thể dẫn đến khả năng rơi vào các trường hợp đặc biệt)</a:t>
            </a:r>
          </a:p>
          <a:p>
            <a:pPr marL="342900" indent="-342900" algn="just">
              <a:lnSpc>
                <a:spcPct val="150000"/>
              </a:lnSpc>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A18A055E-07F2-48D5-8DC4-C15E9A976AEF}"/>
              </a:ext>
            </a:extLst>
          </p:cNvPr>
          <p:cNvGraphicFramePr>
            <a:graphicFrameLocks noGrp="1"/>
          </p:cNvGraphicFramePr>
          <p:nvPr>
            <p:extLst>
              <p:ext uri="{D42A27DB-BD31-4B8C-83A1-F6EECF244321}">
                <p14:modId xmlns:p14="http://schemas.microsoft.com/office/powerpoint/2010/main" val="1039437233"/>
              </p:ext>
            </p:extLst>
          </p:nvPr>
        </p:nvGraphicFramePr>
        <p:xfrm>
          <a:off x="1838036" y="1509375"/>
          <a:ext cx="8128001" cy="518160"/>
        </p:xfrm>
        <a:graphic>
          <a:graphicData uri="http://schemas.openxmlformats.org/drawingml/2006/table">
            <a:tbl>
              <a:tblPr firstRow="1" bandRow="1">
                <a:tableStyleId>{284E427A-3D55-4303-BF80-6455036E1DE7}</a:tableStyleId>
              </a:tblPr>
              <a:tblGrid>
                <a:gridCol w="1161143">
                  <a:extLst>
                    <a:ext uri="{9D8B030D-6E8A-4147-A177-3AD203B41FA5}">
                      <a16:colId xmlns:a16="http://schemas.microsoft.com/office/drawing/2014/main" val="3379176954"/>
                    </a:ext>
                  </a:extLst>
                </a:gridCol>
                <a:gridCol w="1161143">
                  <a:extLst>
                    <a:ext uri="{9D8B030D-6E8A-4147-A177-3AD203B41FA5}">
                      <a16:colId xmlns:a16="http://schemas.microsoft.com/office/drawing/2014/main" val="3496448682"/>
                    </a:ext>
                  </a:extLst>
                </a:gridCol>
                <a:gridCol w="1161143">
                  <a:extLst>
                    <a:ext uri="{9D8B030D-6E8A-4147-A177-3AD203B41FA5}">
                      <a16:colId xmlns:a16="http://schemas.microsoft.com/office/drawing/2014/main" val="2354729442"/>
                    </a:ext>
                  </a:extLst>
                </a:gridCol>
                <a:gridCol w="1161143">
                  <a:extLst>
                    <a:ext uri="{9D8B030D-6E8A-4147-A177-3AD203B41FA5}">
                      <a16:colId xmlns:a16="http://schemas.microsoft.com/office/drawing/2014/main" val="665707265"/>
                    </a:ext>
                  </a:extLst>
                </a:gridCol>
                <a:gridCol w="1161143">
                  <a:extLst>
                    <a:ext uri="{9D8B030D-6E8A-4147-A177-3AD203B41FA5}">
                      <a16:colId xmlns:a16="http://schemas.microsoft.com/office/drawing/2014/main" val="2981669967"/>
                    </a:ext>
                  </a:extLst>
                </a:gridCol>
                <a:gridCol w="1161143">
                  <a:extLst>
                    <a:ext uri="{9D8B030D-6E8A-4147-A177-3AD203B41FA5}">
                      <a16:colId xmlns:a16="http://schemas.microsoft.com/office/drawing/2014/main" val="400835418"/>
                    </a:ext>
                  </a:extLst>
                </a:gridCol>
                <a:gridCol w="1161143">
                  <a:extLst>
                    <a:ext uri="{9D8B030D-6E8A-4147-A177-3AD203B41FA5}">
                      <a16:colId xmlns:a16="http://schemas.microsoft.com/office/drawing/2014/main" val="369319472"/>
                    </a:ext>
                  </a:extLst>
                </a:gridCol>
              </a:tblGrid>
              <a:tr h="370840">
                <a:tc>
                  <a:txBody>
                    <a:bodyPr/>
                    <a:lstStyle/>
                    <a:p>
                      <a:pPr algn="ctr"/>
                      <a:r>
                        <a:rPr lang="en-US" sz="2800">
                          <a:solidFill>
                            <a:srgbClr val="FF0000"/>
                          </a:solidFill>
                        </a:rPr>
                        <a:t>2</a:t>
                      </a:r>
                      <a:endParaRPr lang="en-US" sz="280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sz="2800"/>
                        <a:t>6</a:t>
                      </a:r>
                      <a:endParaRPr lang="en-US" sz="2800">
                        <a:latin typeface="Times New Roman" panose="02020603050405020304" pitchFamily="18" charset="0"/>
                        <a:cs typeface="Times New Roman" panose="02020603050405020304" pitchFamily="18" charset="0"/>
                      </a:endParaRPr>
                    </a:p>
                  </a:txBody>
                  <a:tcPr/>
                </a:tc>
                <a:tc>
                  <a:txBody>
                    <a:bodyPr/>
                    <a:lstStyle/>
                    <a:p>
                      <a:pPr algn="ctr"/>
                      <a:r>
                        <a:rPr lang="en-US" sz="2800"/>
                        <a:t>3</a:t>
                      </a:r>
                      <a:endParaRPr lang="en-US" sz="2800">
                        <a:latin typeface="Times New Roman" panose="02020603050405020304" pitchFamily="18" charset="0"/>
                        <a:cs typeface="Times New Roman" panose="02020603050405020304" pitchFamily="18" charset="0"/>
                      </a:endParaRPr>
                    </a:p>
                  </a:txBody>
                  <a:tcPr/>
                </a:tc>
                <a:tc>
                  <a:txBody>
                    <a:bodyPr/>
                    <a:lstStyle/>
                    <a:p>
                      <a:pPr algn="ctr"/>
                      <a:r>
                        <a:rPr lang="en-US" sz="2800"/>
                        <a:t>7</a:t>
                      </a:r>
                      <a:endParaRPr lang="en-US" sz="2800">
                        <a:latin typeface="Times New Roman" panose="02020603050405020304" pitchFamily="18" charset="0"/>
                        <a:cs typeface="Times New Roman" panose="02020603050405020304" pitchFamily="18" charset="0"/>
                      </a:endParaRPr>
                    </a:p>
                  </a:txBody>
                  <a:tcPr/>
                </a:tc>
                <a:tc>
                  <a:txBody>
                    <a:bodyPr/>
                    <a:lstStyle/>
                    <a:p>
                      <a:pPr algn="ctr"/>
                      <a:r>
                        <a:rPr lang="en-US" sz="2800"/>
                        <a:t>4</a:t>
                      </a:r>
                      <a:endParaRPr lang="en-US" sz="2800">
                        <a:latin typeface="Times New Roman" panose="02020603050405020304" pitchFamily="18" charset="0"/>
                        <a:cs typeface="Times New Roman" panose="02020603050405020304" pitchFamily="18" charset="0"/>
                      </a:endParaRPr>
                    </a:p>
                  </a:txBody>
                  <a:tcPr/>
                </a:tc>
                <a:tc>
                  <a:txBody>
                    <a:bodyPr/>
                    <a:lstStyle/>
                    <a:p>
                      <a:pPr algn="ctr"/>
                      <a:r>
                        <a:rPr lang="en-US" sz="2800"/>
                        <a:t>5</a:t>
                      </a:r>
                      <a:endParaRPr lang="en-US" sz="2800">
                        <a:latin typeface="Times New Roman" panose="02020603050405020304" pitchFamily="18" charset="0"/>
                        <a:cs typeface="Times New Roman" panose="02020603050405020304" pitchFamily="18" charset="0"/>
                      </a:endParaRPr>
                    </a:p>
                  </a:txBody>
                  <a:tcPr/>
                </a:tc>
                <a:tc>
                  <a:txBody>
                    <a:bodyPr/>
                    <a:lstStyle/>
                    <a:p>
                      <a:pPr algn="ctr"/>
                      <a:r>
                        <a:rPr lang="en-US" sz="2800">
                          <a:solidFill>
                            <a:srgbClr val="FF0000"/>
                          </a:solidFill>
                        </a:rPr>
                        <a:t>1</a:t>
                      </a:r>
                      <a:endParaRPr lang="en-US" sz="280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6608884"/>
                  </a:ext>
                </a:extLst>
              </a:tr>
            </a:tbl>
          </a:graphicData>
        </a:graphic>
      </p:graphicFrame>
      <p:graphicFrame>
        <p:nvGraphicFramePr>
          <p:cNvPr id="5" name="Table 4">
            <a:extLst>
              <a:ext uri="{FF2B5EF4-FFF2-40B4-BE49-F238E27FC236}">
                <a16:creationId xmlns:a16="http://schemas.microsoft.com/office/drawing/2014/main" id="{EE78BEAA-7A76-48D6-9E1D-84479DAC5081}"/>
              </a:ext>
            </a:extLst>
          </p:cNvPr>
          <p:cNvGraphicFramePr>
            <a:graphicFrameLocks noGrp="1"/>
          </p:cNvGraphicFramePr>
          <p:nvPr>
            <p:extLst>
              <p:ext uri="{D42A27DB-BD31-4B8C-83A1-F6EECF244321}">
                <p14:modId xmlns:p14="http://schemas.microsoft.com/office/powerpoint/2010/main" val="1380311425"/>
              </p:ext>
            </p:extLst>
          </p:nvPr>
        </p:nvGraphicFramePr>
        <p:xfrm>
          <a:off x="1838035" y="2615738"/>
          <a:ext cx="8128001" cy="518160"/>
        </p:xfrm>
        <a:graphic>
          <a:graphicData uri="http://schemas.openxmlformats.org/drawingml/2006/table">
            <a:tbl>
              <a:tblPr firstRow="1" bandRow="1">
                <a:tableStyleId>{284E427A-3D55-4303-BF80-6455036E1DE7}</a:tableStyleId>
              </a:tblPr>
              <a:tblGrid>
                <a:gridCol w="1161143">
                  <a:extLst>
                    <a:ext uri="{9D8B030D-6E8A-4147-A177-3AD203B41FA5}">
                      <a16:colId xmlns:a16="http://schemas.microsoft.com/office/drawing/2014/main" val="3379176954"/>
                    </a:ext>
                  </a:extLst>
                </a:gridCol>
                <a:gridCol w="1161143">
                  <a:extLst>
                    <a:ext uri="{9D8B030D-6E8A-4147-A177-3AD203B41FA5}">
                      <a16:colId xmlns:a16="http://schemas.microsoft.com/office/drawing/2014/main" val="3496448682"/>
                    </a:ext>
                  </a:extLst>
                </a:gridCol>
                <a:gridCol w="1161143">
                  <a:extLst>
                    <a:ext uri="{9D8B030D-6E8A-4147-A177-3AD203B41FA5}">
                      <a16:colId xmlns:a16="http://schemas.microsoft.com/office/drawing/2014/main" val="2354729442"/>
                    </a:ext>
                  </a:extLst>
                </a:gridCol>
                <a:gridCol w="1161143">
                  <a:extLst>
                    <a:ext uri="{9D8B030D-6E8A-4147-A177-3AD203B41FA5}">
                      <a16:colId xmlns:a16="http://schemas.microsoft.com/office/drawing/2014/main" val="665707265"/>
                    </a:ext>
                  </a:extLst>
                </a:gridCol>
                <a:gridCol w="1161143">
                  <a:extLst>
                    <a:ext uri="{9D8B030D-6E8A-4147-A177-3AD203B41FA5}">
                      <a16:colId xmlns:a16="http://schemas.microsoft.com/office/drawing/2014/main" val="2981669967"/>
                    </a:ext>
                  </a:extLst>
                </a:gridCol>
                <a:gridCol w="1161143">
                  <a:extLst>
                    <a:ext uri="{9D8B030D-6E8A-4147-A177-3AD203B41FA5}">
                      <a16:colId xmlns:a16="http://schemas.microsoft.com/office/drawing/2014/main" val="400835418"/>
                    </a:ext>
                  </a:extLst>
                </a:gridCol>
                <a:gridCol w="1161143">
                  <a:extLst>
                    <a:ext uri="{9D8B030D-6E8A-4147-A177-3AD203B41FA5}">
                      <a16:colId xmlns:a16="http://schemas.microsoft.com/office/drawing/2014/main" val="369319472"/>
                    </a:ext>
                  </a:extLst>
                </a:gridCol>
              </a:tblGrid>
              <a:tr h="370840">
                <a:tc>
                  <a:txBody>
                    <a:bodyPr/>
                    <a:lstStyle/>
                    <a:p>
                      <a:pPr algn="ctr"/>
                      <a:r>
                        <a:rPr lang="en-US" sz="2800">
                          <a:solidFill>
                            <a:schemeClr val="bg1"/>
                          </a:solidFill>
                        </a:rPr>
                        <a:t>2</a:t>
                      </a:r>
                      <a:endParaRPr lang="en-US" sz="2800">
                        <a:solidFill>
                          <a:schemeClr val="bg1"/>
                        </a:solidFill>
                        <a:latin typeface="Times New Roman" panose="02020603050405020304" pitchFamily="18" charset="0"/>
                        <a:cs typeface="Times New Roman" panose="02020603050405020304" pitchFamily="18" charset="0"/>
                      </a:endParaRPr>
                    </a:p>
                  </a:txBody>
                  <a:tcPr/>
                </a:tc>
                <a:tc>
                  <a:txBody>
                    <a:bodyPr/>
                    <a:lstStyle/>
                    <a:p>
                      <a:pPr algn="ctr"/>
                      <a:r>
                        <a:rPr lang="en-US" sz="2800"/>
                        <a:t>6</a:t>
                      </a:r>
                      <a:endParaRPr lang="en-US" sz="2800">
                        <a:latin typeface="Times New Roman" panose="02020603050405020304" pitchFamily="18" charset="0"/>
                        <a:cs typeface="Times New Roman" panose="02020603050405020304" pitchFamily="18" charset="0"/>
                      </a:endParaRPr>
                    </a:p>
                  </a:txBody>
                  <a:tcPr/>
                </a:tc>
                <a:tc>
                  <a:txBody>
                    <a:bodyPr/>
                    <a:lstStyle/>
                    <a:p>
                      <a:pPr algn="ctr"/>
                      <a:r>
                        <a:rPr lang="en-US" sz="2800"/>
                        <a:t>3</a:t>
                      </a:r>
                      <a:endParaRPr lang="en-US" sz="2800">
                        <a:latin typeface="Times New Roman" panose="02020603050405020304" pitchFamily="18" charset="0"/>
                        <a:cs typeface="Times New Roman" panose="02020603050405020304" pitchFamily="18" charset="0"/>
                      </a:endParaRPr>
                    </a:p>
                  </a:txBody>
                  <a:tcPr/>
                </a:tc>
                <a:tc>
                  <a:txBody>
                    <a:bodyPr/>
                    <a:lstStyle/>
                    <a:p>
                      <a:pPr algn="ctr"/>
                      <a:r>
                        <a:rPr lang="en-US" sz="2800">
                          <a:solidFill>
                            <a:srgbClr val="FF0000"/>
                          </a:solidFill>
                        </a:rPr>
                        <a:t>7</a:t>
                      </a:r>
                      <a:endParaRPr lang="en-US" sz="280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sz="2800"/>
                        <a:t>4</a:t>
                      </a:r>
                      <a:endParaRPr lang="en-US" sz="2800">
                        <a:latin typeface="Times New Roman" panose="02020603050405020304" pitchFamily="18" charset="0"/>
                        <a:cs typeface="Times New Roman" panose="02020603050405020304" pitchFamily="18" charset="0"/>
                      </a:endParaRPr>
                    </a:p>
                  </a:txBody>
                  <a:tcPr/>
                </a:tc>
                <a:tc>
                  <a:txBody>
                    <a:bodyPr/>
                    <a:lstStyle/>
                    <a:p>
                      <a:pPr algn="ctr"/>
                      <a:r>
                        <a:rPr lang="en-US" sz="2800"/>
                        <a:t>5</a:t>
                      </a:r>
                      <a:endParaRPr lang="en-US" sz="2800">
                        <a:latin typeface="Times New Roman" panose="02020603050405020304" pitchFamily="18" charset="0"/>
                        <a:cs typeface="Times New Roman" panose="02020603050405020304" pitchFamily="18" charset="0"/>
                      </a:endParaRPr>
                    </a:p>
                  </a:txBody>
                  <a:tcPr/>
                </a:tc>
                <a:tc>
                  <a:txBody>
                    <a:bodyPr/>
                    <a:lstStyle/>
                    <a:p>
                      <a:pPr algn="ctr"/>
                      <a:r>
                        <a:rPr lang="en-US" sz="2800"/>
                        <a:t>1</a:t>
                      </a:r>
                      <a:endParaRPr lang="en-US" sz="2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6608884"/>
                  </a:ext>
                </a:extLst>
              </a:tr>
            </a:tbl>
          </a:graphicData>
        </a:graphic>
      </p:graphicFrame>
      <p:graphicFrame>
        <p:nvGraphicFramePr>
          <p:cNvPr id="6" name="Table 5">
            <a:extLst>
              <a:ext uri="{FF2B5EF4-FFF2-40B4-BE49-F238E27FC236}">
                <a16:creationId xmlns:a16="http://schemas.microsoft.com/office/drawing/2014/main" id="{9127D650-D385-4CAC-9E2E-274CD306C1D7}"/>
              </a:ext>
            </a:extLst>
          </p:cNvPr>
          <p:cNvGraphicFramePr>
            <a:graphicFrameLocks noGrp="1"/>
          </p:cNvGraphicFramePr>
          <p:nvPr>
            <p:extLst>
              <p:ext uri="{D42A27DB-BD31-4B8C-83A1-F6EECF244321}">
                <p14:modId xmlns:p14="http://schemas.microsoft.com/office/powerpoint/2010/main" val="2807726319"/>
              </p:ext>
            </p:extLst>
          </p:nvPr>
        </p:nvGraphicFramePr>
        <p:xfrm>
          <a:off x="1838034" y="4282027"/>
          <a:ext cx="8128001" cy="518160"/>
        </p:xfrm>
        <a:graphic>
          <a:graphicData uri="http://schemas.openxmlformats.org/drawingml/2006/table">
            <a:tbl>
              <a:tblPr firstRow="1" bandRow="1">
                <a:tableStyleId>{284E427A-3D55-4303-BF80-6455036E1DE7}</a:tableStyleId>
              </a:tblPr>
              <a:tblGrid>
                <a:gridCol w="1161143">
                  <a:extLst>
                    <a:ext uri="{9D8B030D-6E8A-4147-A177-3AD203B41FA5}">
                      <a16:colId xmlns:a16="http://schemas.microsoft.com/office/drawing/2014/main" val="3379176954"/>
                    </a:ext>
                  </a:extLst>
                </a:gridCol>
                <a:gridCol w="1161143">
                  <a:extLst>
                    <a:ext uri="{9D8B030D-6E8A-4147-A177-3AD203B41FA5}">
                      <a16:colId xmlns:a16="http://schemas.microsoft.com/office/drawing/2014/main" val="3496448682"/>
                    </a:ext>
                  </a:extLst>
                </a:gridCol>
                <a:gridCol w="1161143">
                  <a:extLst>
                    <a:ext uri="{9D8B030D-6E8A-4147-A177-3AD203B41FA5}">
                      <a16:colId xmlns:a16="http://schemas.microsoft.com/office/drawing/2014/main" val="2354729442"/>
                    </a:ext>
                  </a:extLst>
                </a:gridCol>
                <a:gridCol w="1161143">
                  <a:extLst>
                    <a:ext uri="{9D8B030D-6E8A-4147-A177-3AD203B41FA5}">
                      <a16:colId xmlns:a16="http://schemas.microsoft.com/office/drawing/2014/main" val="665707265"/>
                    </a:ext>
                  </a:extLst>
                </a:gridCol>
                <a:gridCol w="1161143">
                  <a:extLst>
                    <a:ext uri="{9D8B030D-6E8A-4147-A177-3AD203B41FA5}">
                      <a16:colId xmlns:a16="http://schemas.microsoft.com/office/drawing/2014/main" val="2981669967"/>
                    </a:ext>
                  </a:extLst>
                </a:gridCol>
                <a:gridCol w="1161143">
                  <a:extLst>
                    <a:ext uri="{9D8B030D-6E8A-4147-A177-3AD203B41FA5}">
                      <a16:colId xmlns:a16="http://schemas.microsoft.com/office/drawing/2014/main" val="400835418"/>
                    </a:ext>
                  </a:extLst>
                </a:gridCol>
                <a:gridCol w="1161143">
                  <a:extLst>
                    <a:ext uri="{9D8B030D-6E8A-4147-A177-3AD203B41FA5}">
                      <a16:colId xmlns:a16="http://schemas.microsoft.com/office/drawing/2014/main" val="369319472"/>
                    </a:ext>
                  </a:extLst>
                </a:gridCol>
              </a:tblGrid>
              <a:tr h="370840">
                <a:tc>
                  <a:txBody>
                    <a:bodyPr/>
                    <a:lstStyle/>
                    <a:p>
                      <a:pPr algn="ctr"/>
                      <a:r>
                        <a:rPr lang="en-US" sz="2800">
                          <a:solidFill>
                            <a:srgbClr val="FF0000"/>
                          </a:solidFill>
                        </a:rPr>
                        <a:t>2</a:t>
                      </a:r>
                      <a:endParaRPr lang="en-US" sz="280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sz="2800"/>
                        <a:t>6</a:t>
                      </a:r>
                      <a:endParaRPr lang="en-US" sz="2800">
                        <a:latin typeface="Times New Roman" panose="02020603050405020304" pitchFamily="18" charset="0"/>
                        <a:cs typeface="Times New Roman" panose="02020603050405020304" pitchFamily="18" charset="0"/>
                      </a:endParaRPr>
                    </a:p>
                  </a:txBody>
                  <a:tcPr/>
                </a:tc>
                <a:tc>
                  <a:txBody>
                    <a:bodyPr/>
                    <a:lstStyle/>
                    <a:p>
                      <a:pPr algn="ctr"/>
                      <a:r>
                        <a:rPr lang="en-US" sz="2800"/>
                        <a:t>3</a:t>
                      </a:r>
                      <a:endParaRPr lang="en-US" sz="2800">
                        <a:latin typeface="Times New Roman" panose="02020603050405020304" pitchFamily="18" charset="0"/>
                        <a:cs typeface="Times New Roman" panose="02020603050405020304" pitchFamily="18" charset="0"/>
                      </a:endParaRPr>
                    </a:p>
                  </a:txBody>
                  <a:tcPr/>
                </a:tc>
                <a:tc>
                  <a:txBody>
                    <a:bodyPr/>
                    <a:lstStyle/>
                    <a:p>
                      <a:pPr algn="ctr"/>
                      <a:r>
                        <a:rPr lang="en-US" sz="2800"/>
                        <a:t>7</a:t>
                      </a:r>
                      <a:endParaRPr lang="en-US" sz="2800">
                        <a:latin typeface="Times New Roman" panose="02020603050405020304" pitchFamily="18" charset="0"/>
                        <a:cs typeface="Times New Roman" panose="02020603050405020304" pitchFamily="18" charset="0"/>
                      </a:endParaRPr>
                    </a:p>
                  </a:txBody>
                  <a:tcPr/>
                </a:tc>
                <a:tc>
                  <a:txBody>
                    <a:bodyPr/>
                    <a:lstStyle/>
                    <a:p>
                      <a:pPr algn="ctr"/>
                      <a:r>
                        <a:rPr lang="en-US" sz="2800"/>
                        <a:t>4</a:t>
                      </a:r>
                      <a:endParaRPr lang="en-US" sz="2800">
                        <a:latin typeface="Times New Roman" panose="02020603050405020304" pitchFamily="18" charset="0"/>
                        <a:cs typeface="Times New Roman" panose="02020603050405020304" pitchFamily="18" charset="0"/>
                      </a:endParaRPr>
                    </a:p>
                  </a:txBody>
                  <a:tcPr/>
                </a:tc>
                <a:tc>
                  <a:txBody>
                    <a:bodyPr/>
                    <a:lstStyle/>
                    <a:p>
                      <a:pPr algn="ctr"/>
                      <a:r>
                        <a:rPr lang="en-US" sz="2800"/>
                        <a:t>5</a:t>
                      </a:r>
                      <a:endParaRPr lang="en-US" sz="2800">
                        <a:latin typeface="Times New Roman" panose="02020603050405020304" pitchFamily="18" charset="0"/>
                        <a:cs typeface="Times New Roman" panose="02020603050405020304" pitchFamily="18" charset="0"/>
                      </a:endParaRPr>
                    </a:p>
                  </a:txBody>
                  <a:tcPr/>
                </a:tc>
                <a:tc>
                  <a:txBody>
                    <a:bodyPr/>
                    <a:lstStyle/>
                    <a:p>
                      <a:pPr algn="ctr"/>
                      <a:r>
                        <a:rPr lang="en-US" sz="2800"/>
                        <a:t>1</a:t>
                      </a:r>
                      <a:endParaRPr lang="en-US" sz="2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6608884"/>
                  </a:ext>
                </a:extLst>
              </a:tr>
            </a:tbl>
          </a:graphicData>
        </a:graphic>
      </p:graphicFrame>
    </p:spTree>
    <p:extLst>
      <p:ext uri="{BB962C8B-B14F-4D97-AF65-F5344CB8AC3E}">
        <p14:creationId xmlns:p14="http://schemas.microsoft.com/office/powerpoint/2010/main" val="1262910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2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ircle(in)">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circle(in)">
                                      <p:cBhvr>
                                        <p:cTn id="27" dur="20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circle(in)">
                                      <p:cBhvr>
                                        <p:cTn id="32" dur="20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circle(in)">
                                      <p:cBhvr>
                                        <p:cTn id="37" dur="20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circle(in)">
                                      <p:cBhvr>
                                        <p:cTn id="42"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9BF316-5C70-44F2-866A-D446B446D422}"/>
              </a:ext>
            </a:extLst>
          </p:cNvPr>
          <p:cNvSpPr txBox="1"/>
          <p:nvPr/>
        </p:nvSpPr>
        <p:spPr>
          <a:xfrm>
            <a:off x="976745" y="872836"/>
            <a:ext cx="8839199" cy="523220"/>
          </a:xfrm>
          <a:prstGeom prst="rect">
            <a:avLst/>
          </a:prstGeom>
          <a:noFill/>
        </p:spPr>
        <p:txBody>
          <a:bodyPr wrap="square" rtlCol="0">
            <a:spAutoFit/>
          </a:bodyPr>
          <a:lstStyle/>
          <a:p>
            <a:pPr marL="457200" indent="-457200">
              <a:buFont typeface="Wingdings" panose="05000000000000000000" pitchFamily="2" charset="2"/>
              <a:buChar char="v"/>
            </a:pPr>
            <a:r>
              <a:rPr lang="en-US" sz="2800" b="1">
                <a:latin typeface="Times New Roman" panose="02020603050405020304" pitchFamily="18" charset="0"/>
                <a:cs typeface="Times New Roman" panose="02020603050405020304" pitchFamily="18" charset="0"/>
              </a:rPr>
              <a:t>Thuật phân chia</a:t>
            </a:r>
            <a:endParaRPr lang="en-US" sz="280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EB5F84B-5484-4134-B07D-41EED6F0FE7D}"/>
              </a:ext>
            </a:extLst>
          </p:cNvPr>
          <p:cNvSpPr txBox="1"/>
          <p:nvPr/>
        </p:nvSpPr>
        <p:spPr>
          <a:xfrm>
            <a:off x="976745" y="1753101"/>
            <a:ext cx="10238509" cy="3046988"/>
          </a:xfrm>
          <a:prstGeom prst="rect">
            <a:avLst/>
          </a:prstGeom>
          <a:noFill/>
        </p:spPr>
        <p:txBody>
          <a:bodyPr wrap="square" rtlCol="0">
            <a:spAutoFit/>
          </a:bodyPr>
          <a:lstStyle/>
          <a:p>
            <a:pPr marL="342900" lvl="0" indent="-342900" algn="just">
              <a:lnSpc>
                <a:spcPct val="150000"/>
              </a:lnSpc>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Một giải pháp đơn giản nhất cho vấn đề này là duyệt từ đầu đến cuối lần lượt so sánh các phần tử của danh sách với phần tử chốt. Theo cách này, ta phải tiến hành n phép so sánh, ngoài ra còn phải dành n đơn vị bộ nhớ để lưu giữ các giá trị trung gian.</a:t>
            </a:r>
          </a:p>
          <a:p>
            <a:pPr algn="just"/>
            <a:r>
              <a:rPr lang="en-US" sz="2400">
                <a:latin typeface="Times New Roman" panose="02020603050405020304" pitchFamily="18" charset="0"/>
                <a:cs typeface="Times New Roman" panose="02020603050405020304" pitchFamily="18" charset="0"/>
              </a:rPr>
              <a:t> </a:t>
            </a:r>
          </a:p>
          <a:p>
            <a:pPr marL="342900" indent="-342900" algn="just">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71763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EBF267D-A3FF-4C21-A36C-833D3A771DFC}"/>
              </a:ext>
            </a:extLst>
          </p:cNvPr>
          <p:cNvPicPr>
            <a:picLocks noChangeAspect="1"/>
          </p:cNvPicPr>
          <p:nvPr/>
        </p:nvPicPr>
        <p:blipFill>
          <a:blip r:embed="rId2"/>
          <a:stretch>
            <a:fillRect/>
          </a:stretch>
        </p:blipFill>
        <p:spPr>
          <a:xfrm>
            <a:off x="2025280" y="3307858"/>
            <a:ext cx="8141439" cy="2877663"/>
          </a:xfrm>
          <a:prstGeom prst="rect">
            <a:avLst/>
          </a:prstGeom>
        </p:spPr>
      </p:pic>
      <p:sp>
        <p:nvSpPr>
          <p:cNvPr id="6" name="TextBox 5">
            <a:extLst>
              <a:ext uri="{FF2B5EF4-FFF2-40B4-BE49-F238E27FC236}">
                <a16:creationId xmlns:a16="http://schemas.microsoft.com/office/drawing/2014/main" id="{2D6B9932-E55D-49D7-9C6F-7F606559D4DF}"/>
              </a:ext>
            </a:extLst>
          </p:cNvPr>
          <p:cNvSpPr txBox="1"/>
          <p:nvPr/>
        </p:nvSpPr>
        <p:spPr>
          <a:xfrm>
            <a:off x="595746" y="872831"/>
            <a:ext cx="11083636" cy="3231654"/>
          </a:xfrm>
          <a:prstGeom prst="rect">
            <a:avLst/>
          </a:prstGeom>
          <a:noFill/>
        </p:spPr>
        <p:txBody>
          <a:bodyPr wrap="square" rtlCol="0">
            <a:spAutoFit/>
          </a:bodyPr>
          <a:lstStyle/>
          <a:p>
            <a:pPr marL="342900" lvl="0" indent="-342900" algn="just">
              <a:lnSpc>
                <a:spcPct val="150000"/>
              </a:lnSpc>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Một giải pháp khác được đề nghị là duyệt theo hai đường. Một đường từ đầu danh sách, một đường từ cuối danh sách. Theo cách này, ta tìm phần tử đầu tiên tính từ trái lớn hơn phần tử chốt và phần tử đầu tiên phía phải nhỏ hơn hoặc bằng phần tử chốt rồi đổi chỗ cho nhau. Tiếp tục như vậy cho đến khi hai đường gặp nhau.</a:t>
            </a:r>
          </a:p>
          <a:p>
            <a:pPr lvl="0" algn="just">
              <a:lnSpc>
                <a:spcPct val="150000"/>
              </a:lnSpc>
            </a:pPr>
            <a:endParaRPr lang="en-US" sz="24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80877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circle(in)">
                                      <p:cBhvr>
                                        <p:cTn id="14"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FA0961-44D1-4155-AFC7-719E81177720}"/>
              </a:ext>
            </a:extLst>
          </p:cNvPr>
          <p:cNvSpPr txBox="1"/>
          <p:nvPr/>
        </p:nvSpPr>
        <p:spPr>
          <a:xfrm>
            <a:off x="346364" y="369027"/>
            <a:ext cx="11222181" cy="5565947"/>
          </a:xfrm>
          <a:prstGeom prst="rect">
            <a:avLst/>
          </a:prstGeom>
          <a:noFill/>
        </p:spPr>
        <p:txBody>
          <a:bodyPr wrap="square" rtlCol="0">
            <a:spAutoFit/>
          </a:bodyPr>
          <a:lstStyle/>
          <a:p>
            <a:pPr>
              <a:lnSpc>
                <a:spcPct val="150000"/>
              </a:lnSpc>
            </a:pPr>
            <a:r>
              <a:rPr lang="en-US" sz="2400">
                <a:latin typeface="Times New Roman" panose="02020603050405020304" pitchFamily="18" charset="0"/>
                <a:ea typeface="Tahoma" panose="020B0604030504040204" pitchFamily="34" charset="0"/>
                <a:cs typeface="Times New Roman" panose="02020603050405020304" pitchFamily="18" charset="0"/>
              </a:rPr>
              <a:t>Một cách để song song hoá thuật toán QuickSort đơn giản là bắt đầu thực hiện ở một bộ xử lý và chuyển lời gọi đệ qui cho các bộ xử lý khác. </a:t>
            </a:r>
          </a:p>
          <a:p>
            <a:pPr>
              <a:lnSpc>
                <a:spcPct val="150000"/>
              </a:lnSpc>
            </a:pPr>
            <a:r>
              <a:rPr lang="en-US" sz="2400">
                <a:latin typeface="Times New Roman" panose="02020603050405020304" pitchFamily="18" charset="0"/>
                <a:ea typeface="Tahoma" panose="020B0604030504040204" pitchFamily="34" charset="0"/>
                <a:cs typeface="Times New Roman" panose="02020603050405020304" pitchFamily="18" charset="0"/>
              </a:rPr>
              <a:t>Cách chia dần các dãy thành hai dãy con bản thân nó đã tạo ra những thành phần thực hiện song song dễ dàng hơn. Thuật toán QuickSort được phát biểu lại như sau:</a:t>
            </a:r>
          </a:p>
          <a:p>
            <a:pPr marL="457200" lvl="0" indent="-457200">
              <a:lnSpc>
                <a:spcPct val="150000"/>
              </a:lnSpc>
              <a:buFont typeface="+mj-lt"/>
              <a:buAutoNum type="arabicPeriod"/>
            </a:pPr>
            <a:r>
              <a:rPr lang="en-US" sz="2400">
                <a:latin typeface="Times New Roman" panose="02020603050405020304" pitchFamily="18" charset="0"/>
                <a:ea typeface="Tahoma" panose="020B0604030504040204" pitchFamily="34" charset="0"/>
                <a:cs typeface="Times New Roman" panose="02020603050405020304" pitchFamily="18" charset="0"/>
              </a:rPr>
              <a:t>Sử dụng một phần tử </a:t>
            </a:r>
            <a:r>
              <a:rPr lang="en-US" sz="2400" i="1">
                <a:latin typeface="Times New Roman" panose="02020603050405020304" pitchFamily="18" charset="0"/>
                <a:ea typeface="Tahoma" panose="020B0604030504040204" pitchFamily="34" charset="0"/>
                <a:cs typeface="Times New Roman" panose="02020603050405020304" pitchFamily="18" charset="0"/>
              </a:rPr>
              <a:t>pilot</a:t>
            </a:r>
            <a:r>
              <a:rPr lang="en-US" sz="2400">
                <a:latin typeface="Times New Roman" panose="02020603050405020304" pitchFamily="18" charset="0"/>
                <a:ea typeface="Tahoma" panose="020B0604030504040204" pitchFamily="34" charset="0"/>
                <a:cs typeface="Times New Roman" panose="02020603050405020304" pitchFamily="18" charset="0"/>
              </a:rPr>
              <a:t> để chia một dãy thành hai phần sao cho dãy bên trái là những phần tử nhỏ hơn </a:t>
            </a:r>
            <a:r>
              <a:rPr lang="en-US" sz="2400" i="1">
                <a:latin typeface="Times New Roman" panose="02020603050405020304" pitchFamily="18" charset="0"/>
                <a:ea typeface="Tahoma" panose="020B0604030504040204" pitchFamily="34" charset="0"/>
                <a:cs typeface="Times New Roman" panose="02020603050405020304" pitchFamily="18" charset="0"/>
              </a:rPr>
              <a:t>pilot</a:t>
            </a:r>
            <a:r>
              <a:rPr lang="en-US" sz="2400">
                <a:latin typeface="Times New Roman" panose="02020603050405020304" pitchFamily="18" charset="0"/>
                <a:ea typeface="Tahoma" panose="020B0604030504040204" pitchFamily="34" charset="0"/>
                <a:cs typeface="Times New Roman" panose="02020603050405020304" pitchFamily="18" charset="0"/>
              </a:rPr>
              <a:t> và dãy bên phải gồm những phần tử lớn hơn.</a:t>
            </a:r>
          </a:p>
          <a:p>
            <a:pPr marL="457200" lvl="0" indent="-457200">
              <a:lnSpc>
                <a:spcPct val="150000"/>
              </a:lnSpc>
              <a:buFont typeface="+mj-lt"/>
              <a:buAutoNum type="arabicPeriod"/>
            </a:pPr>
            <a:r>
              <a:rPr lang="en-US" sz="2400">
                <a:latin typeface="Times New Roman" panose="02020603050405020304" pitchFamily="18" charset="0"/>
                <a:ea typeface="Tahoma" panose="020B0604030504040204" pitchFamily="34" charset="0"/>
                <a:cs typeface="Times New Roman" panose="02020603050405020304" pitchFamily="18" charset="0"/>
              </a:rPr>
              <a:t>Phần tử </a:t>
            </a:r>
            <a:r>
              <a:rPr lang="en-US" sz="2400" i="1">
                <a:latin typeface="Times New Roman" panose="02020603050405020304" pitchFamily="18" charset="0"/>
                <a:ea typeface="Tahoma" panose="020B0604030504040204" pitchFamily="34" charset="0"/>
                <a:cs typeface="Times New Roman" panose="02020603050405020304" pitchFamily="18" charset="0"/>
              </a:rPr>
              <a:t>pilot </a:t>
            </a:r>
            <a:r>
              <a:rPr lang="en-US" sz="2400">
                <a:latin typeface="Times New Roman" panose="02020603050405020304" pitchFamily="18" charset="0"/>
                <a:ea typeface="Tahoma" panose="020B0604030504040204" pitchFamily="34" charset="0"/>
                <a:cs typeface="Times New Roman" panose="02020603050405020304" pitchFamily="18" charset="0"/>
              </a:rPr>
              <a:t>được chèn vào giữa hai dãy con được tách và nó là vị trí đã được sắp xếp sau khi thực hiện bước 1.</a:t>
            </a:r>
          </a:p>
          <a:p>
            <a:pPr marL="457200" lvl="0" indent="-457200">
              <a:lnSpc>
                <a:spcPct val="150000"/>
              </a:lnSpc>
              <a:buFont typeface="+mj-lt"/>
              <a:buAutoNum type="arabicPeriod"/>
            </a:pPr>
            <a:r>
              <a:rPr lang="en-US" sz="2400">
                <a:latin typeface="Times New Roman" panose="02020603050405020304" pitchFamily="18" charset="0"/>
                <a:ea typeface="Tahoma" panose="020B0604030504040204" pitchFamily="34" charset="0"/>
                <a:cs typeface="Times New Roman" panose="02020603050405020304" pitchFamily="18" charset="0"/>
              </a:rPr>
              <a:t>Bước 1 lặp lại một cách đệ qui cho đến khi các dãy con chỉ còn lại một phần tử.</a:t>
            </a:r>
          </a:p>
          <a:p>
            <a:pPr>
              <a:lnSpc>
                <a:spcPct val="150000"/>
              </a:lnSpc>
            </a:pPr>
            <a:endParaRPr lang="en-US" sz="240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0874322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circle(in)">
                                      <p:cBhvr>
                                        <p:cTn id="17" dur="20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circle(in)">
                                      <p:cBhvr>
                                        <p:cTn id="22" dur="20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circle(in)">
                                      <p:cBhvr>
                                        <p:cTn id="27" dur="20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4BB8EB-3339-4C7B-9B79-58F25C40FC99}"/>
              </a:ext>
            </a:extLst>
          </p:cNvPr>
          <p:cNvSpPr txBox="1"/>
          <p:nvPr/>
        </p:nvSpPr>
        <p:spPr>
          <a:xfrm>
            <a:off x="1391479" y="278295"/>
            <a:ext cx="7938052" cy="523220"/>
          </a:xfrm>
          <a:prstGeom prst="rect">
            <a:avLst/>
          </a:prstGeom>
          <a:noFill/>
        </p:spPr>
        <p:txBody>
          <a:bodyPr wrap="square" rtlCol="0">
            <a:spAutoFit/>
          </a:bodyPr>
          <a:lstStyle/>
          <a:p>
            <a:pPr marL="457200" indent="-457200">
              <a:buFont typeface="Wingdings" panose="05000000000000000000" pitchFamily="2" charset="2"/>
              <a:buChar char="v"/>
            </a:pPr>
            <a:r>
              <a:rPr lang="en-US" sz="2800" b="1">
                <a:latin typeface="Times New Roman" panose="02020603050405020304" pitchFamily="18" charset="0"/>
                <a:cs typeface="Times New Roman" panose="02020603050405020304" pitchFamily="18" charset="0"/>
              </a:rPr>
              <a:t>Xét ví dụ</a:t>
            </a:r>
          </a:p>
        </p:txBody>
      </p:sp>
      <p:sp>
        <p:nvSpPr>
          <p:cNvPr id="4" name="TextBox 3">
            <a:extLst>
              <a:ext uri="{FF2B5EF4-FFF2-40B4-BE49-F238E27FC236}">
                <a16:creationId xmlns:a16="http://schemas.microsoft.com/office/drawing/2014/main" id="{D743BE65-8724-40DA-9328-0D1015B1ADBA}"/>
              </a:ext>
            </a:extLst>
          </p:cNvPr>
          <p:cNvSpPr txBox="1"/>
          <p:nvPr/>
        </p:nvSpPr>
        <p:spPr>
          <a:xfrm>
            <a:off x="1391479" y="1260764"/>
            <a:ext cx="7938052" cy="830997"/>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Áp dụng thuật toán sắp xếp Quick sort sắp xếp dãy số sau</a:t>
            </a:r>
          </a:p>
          <a:p>
            <a:endParaRPr lang="en-US" sz="2400">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85C89062-3702-45C1-B3D7-1C71E62AEAA6}"/>
              </a:ext>
            </a:extLst>
          </p:cNvPr>
          <p:cNvGraphicFramePr>
            <a:graphicFrameLocks noGrp="1"/>
          </p:cNvGraphicFramePr>
          <p:nvPr>
            <p:extLst>
              <p:ext uri="{D42A27DB-BD31-4B8C-83A1-F6EECF244321}">
                <p14:modId xmlns:p14="http://schemas.microsoft.com/office/powerpoint/2010/main" val="1171127886"/>
              </p:ext>
            </p:extLst>
          </p:nvPr>
        </p:nvGraphicFramePr>
        <p:xfrm>
          <a:off x="1391479" y="2122767"/>
          <a:ext cx="8128001" cy="518160"/>
        </p:xfrm>
        <a:graphic>
          <a:graphicData uri="http://schemas.openxmlformats.org/drawingml/2006/table">
            <a:tbl>
              <a:tblPr firstRow="1" bandRow="1">
                <a:tableStyleId>{284E427A-3D55-4303-BF80-6455036E1DE7}</a:tableStyleId>
              </a:tblPr>
              <a:tblGrid>
                <a:gridCol w="1161143">
                  <a:extLst>
                    <a:ext uri="{9D8B030D-6E8A-4147-A177-3AD203B41FA5}">
                      <a16:colId xmlns:a16="http://schemas.microsoft.com/office/drawing/2014/main" val="3379176954"/>
                    </a:ext>
                  </a:extLst>
                </a:gridCol>
                <a:gridCol w="1161143">
                  <a:extLst>
                    <a:ext uri="{9D8B030D-6E8A-4147-A177-3AD203B41FA5}">
                      <a16:colId xmlns:a16="http://schemas.microsoft.com/office/drawing/2014/main" val="3496448682"/>
                    </a:ext>
                  </a:extLst>
                </a:gridCol>
                <a:gridCol w="1161143">
                  <a:extLst>
                    <a:ext uri="{9D8B030D-6E8A-4147-A177-3AD203B41FA5}">
                      <a16:colId xmlns:a16="http://schemas.microsoft.com/office/drawing/2014/main" val="2354729442"/>
                    </a:ext>
                  </a:extLst>
                </a:gridCol>
                <a:gridCol w="1161143">
                  <a:extLst>
                    <a:ext uri="{9D8B030D-6E8A-4147-A177-3AD203B41FA5}">
                      <a16:colId xmlns:a16="http://schemas.microsoft.com/office/drawing/2014/main" val="665707265"/>
                    </a:ext>
                  </a:extLst>
                </a:gridCol>
                <a:gridCol w="1161143">
                  <a:extLst>
                    <a:ext uri="{9D8B030D-6E8A-4147-A177-3AD203B41FA5}">
                      <a16:colId xmlns:a16="http://schemas.microsoft.com/office/drawing/2014/main" val="2981669967"/>
                    </a:ext>
                  </a:extLst>
                </a:gridCol>
                <a:gridCol w="1161143">
                  <a:extLst>
                    <a:ext uri="{9D8B030D-6E8A-4147-A177-3AD203B41FA5}">
                      <a16:colId xmlns:a16="http://schemas.microsoft.com/office/drawing/2014/main" val="400835418"/>
                    </a:ext>
                  </a:extLst>
                </a:gridCol>
                <a:gridCol w="1161143">
                  <a:extLst>
                    <a:ext uri="{9D8B030D-6E8A-4147-A177-3AD203B41FA5}">
                      <a16:colId xmlns:a16="http://schemas.microsoft.com/office/drawing/2014/main" val="369319472"/>
                    </a:ext>
                  </a:extLst>
                </a:gridCol>
              </a:tblGrid>
              <a:tr h="336216">
                <a:tc>
                  <a:txBody>
                    <a:bodyPr/>
                    <a:lstStyle/>
                    <a:p>
                      <a:pPr algn="ctr"/>
                      <a:r>
                        <a:rPr lang="en-US" sz="2800">
                          <a:solidFill>
                            <a:schemeClr val="bg1"/>
                          </a:solidFill>
                        </a:rPr>
                        <a:t>2</a:t>
                      </a:r>
                      <a:endParaRPr lang="en-US" sz="2800">
                        <a:solidFill>
                          <a:schemeClr val="bg1"/>
                        </a:solidFill>
                        <a:latin typeface="Times New Roman" panose="02020603050405020304" pitchFamily="18" charset="0"/>
                        <a:cs typeface="Times New Roman" panose="02020603050405020304" pitchFamily="18" charset="0"/>
                      </a:endParaRPr>
                    </a:p>
                  </a:txBody>
                  <a:tcPr/>
                </a:tc>
                <a:tc>
                  <a:txBody>
                    <a:bodyPr/>
                    <a:lstStyle/>
                    <a:p>
                      <a:pPr algn="ctr"/>
                      <a:r>
                        <a:rPr lang="en-US" sz="2800"/>
                        <a:t>6</a:t>
                      </a:r>
                      <a:endParaRPr lang="en-US" sz="2800">
                        <a:latin typeface="Times New Roman" panose="02020603050405020304" pitchFamily="18" charset="0"/>
                        <a:cs typeface="Times New Roman" panose="02020603050405020304" pitchFamily="18" charset="0"/>
                      </a:endParaRPr>
                    </a:p>
                  </a:txBody>
                  <a:tcPr/>
                </a:tc>
                <a:tc>
                  <a:txBody>
                    <a:bodyPr/>
                    <a:lstStyle/>
                    <a:p>
                      <a:pPr algn="ctr"/>
                      <a:r>
                        <a:rPr lang="en-US" sz="2800"/>
                        <a:t>3</a:t>
                      </a:r>
                      <a:endParaRPr lang="en-US" sz="2800">
                        <a:latin typeface="Times New Roman" panose="02020603050405020304" pitchFamily="18" charset="0"/>
                        <a:cs typeface="Times New Roman" panose="02020603050405020304" pitchFamily="18" charset="0"/>
                      </a:endParaRPr>
                    </a:p>
                  </a:txBody>
                  <a:tcPr/>
                </a:tc>
                <a:tc>
                  <a:txBody>
                    <a:bodyPr/>
                    <a:lstStyle/>
                    <a:p>
                      <a:pPr algn="ctr"/>
                      <a:r>
                        <a:rPr lang="en-US" sz="2800"/>
                        <a:t>7</a:t>
                      </a:r>
                      <a:endParaRPr lang="en-US" sz="2800">
                        <a:latin typeface="Times New Roman" panose="02020603050405020304" pitchFamily="18" charset="0"/>
                        <a:cs typeface="Times New Roman" panose="02020603050405020304" pitchFamily="18" charset="0"/>
                      </a:endParaRPr>
                    </a:p>
                  </a:txBody>
                  <a:tcPr/>
                </a:tc>
                <a:tc>
                  <a:txBody>
                    <a:bodyPr/>
                    <a:lstStyle/>
                    <a:p>
                      <a:pPr algn="ctr"/>
                      <a:r>
                        <a:rPr lang="en-US" sz="2800"/>
                        <a:t>4</a:t>
                      </a:r>
                      <a:endParaRPr lang="en-US" sz="2800">
                        <a:latin typeface="Times New Roman" panose="02020603050405020304" pitchFamily="18" charset="0"/>
                        <a:cs typeface="Times New Roman" panose="02020603050405020304" pitchFamily="18" charset="0"/>
                      </a:endParaRPr>
                    </a:p>
                  </a:txBody>
                  <a:tcPr/>
                </a:tc>
                <a:tc>
                  <a:txBody>
                    <a:bodyPr/>
                    <a:lstStyle/>
                    <a:p>
                      <a:pPr algn="ctr"/>
                      <a:r>
                        <a:rPr lang="en-US" sz="2800"/>
                        <a:t>1</a:t>
                      </a:r>
                      <a:endParaRPr lang="en-US" sz="2800">
                        <a:latin typeface="Times New Roman" panose="02020603050405020304" pitchFamily="18" charset="0"/>
                        <a:cs typeface="Times New Roman" panose="02020603050405020304" pitchFamily="18" charset="0"/>
                      </a:endParaRPr>
                    </a:p>
                  </a:txBody>
                  <a:tcPr/>
                </a:tc>
                <a:tc>
                  <a:txBody>
                    <a:bodyPr/>
                    <a:lstStyle/>
                    <a:p>
                      <a:pPr algn="ctr"/>
                      <a:r>
                        <a:rPr lang="en-US" sz="2800"/>
                        <a:t>5</a:t>
                      </a:r>
                      <a:endParaRPr lang="en-US" sz="2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6608884"/>
                  </a:ext>
                </a:extLst>
              </a:tr>
            </a:tbl>
          </a:graphicData>
        </a:graphic>
      </p:graphicFrame>
    </p:spTree>
    <p:extLst>
      <p:ext uri="{BB962C8B-B14F-4D97-AF65-F5344CB8AC3E}">
        <p14:creationId xmlns:p14="http://schemas.microsoft.com/office/powerpoint/2010/main" val="29324212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par>
                                <p:cTn id="13" presetID="6" presetClass="entr" presetSubtype="16"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circle(in)">
                                      <p:cBhvr>
                                        <p:cTn id="15"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7D593785-CFFD-4620-9094-8725E037C0E9}"/>
              </a:ext>
            </a:extLst>
          </p:cNvPr>
          <p:cNvGraphicFramePr>
            <a:graphicFrameLocks noGrp="1"/>
          </p:cNvGraphicFramePr>
          <p:nvPr>
            <p:extLst>
              <p:ext uri="{D42A27DB-BD31-4B8C-83A1-F6EECF244321}">
                <p14:modId xmlns:p14="http://schemas.microsoft.com/office/powerpoint/2010/main" val="3412513219"/>
              </p:ext>
            </p:extLst>
          </p:nvPr>
        </p:nvGraphicFramePr>
        <p:xfrm>
          <a:off x="3106256" y="409290"/>
          <a:ext cx="6325501" cy="436922"/>
        </p:xfrm>
        <a:graphic>
          <a:graphicData uri="http://schemas.openxmlformats.org/drawingml/2006/table">
            <a:tbl>
              <a:tblPr firstRow="1" bandRow="1">
                <a:tableStyleId>{284E427A-3D55-4303-BF80-6455036E1DE7}</a:tableStyleId>
              </a:tblPr>
              <a:tblGrid>
                <a:gridCol w="903643">
                  <a:extLst>
                    <a:ext uri="{9D8B030D-6E8A-4147-A177-3AD203B41FA5}">
                      <a16:colId xmlns:a16="http://schemas.microsoft.com/office/drawing/2014/main" val="3379176954"/>
                    </a:ext>
                  </a:extLst>
                </a:gridCol>
                <a:gridCol w="903643">
                  <a:extLst>
                    <a:ext uri="{9D8B030D-6E8A-4147-A177-3AD203B41FA5}">
                      <a16:colId xmlns:a16="http://schemas.microsoft.com/office/drawing/2014/main" val="3496448682"/>
                    </a:ext>
                  </a:extLst>
                </a:gridCol>
                <a:gridCol w="903643">
                  <a:extLst>
                    <a:ext uri="{9D8B030D-6E8A-4147-A177-3AD203B41FA5}">
                      <a16:colId xmlns:a16="http://schemas.microsoft.com/office/drawing/2014/main" val="2354729442"/>
                    </a:ext>
                  </a:extLst>
                </a:gridCol>
                <a:gridCol w="903643">
                  <a:extLst>
                    <a:ext uri="{9D8B030D-6E8A-4147-A177-3AD203B41FA5}">
                      <a16:colId xmlns:a16="http://schemas.microsoft.com/office/drawing/2014/main" val="665707265"/>
                    </a:ext>
                  </a:extLst>
                </a:gridCol>
                <a:gridCol w="903643">
                  <a:extLst>
                    <a:ext uri="{9D8B030D-6E8A-4147-A177-3AD203B41FA5}">
                      <a16:colId xmlns:a16="http://schemas.microsoft.com/office/drawing/2014/main" val="2981669967"/>
                    </a:ext>
                  </a:extLst>
                </a:gridCol>
                <a:gridCol w="903643">
                  <a:extLst>
                    <a:ext uri="{9D8B030D-6E8A-4147-A177-3AD203B41FA5}">
                      <a16:colId xmlns:a16="http://schemas.microsoft.com/office/drawing/2014/main" val="400835418"/>
                    </a:ext>
                  </a:extLst>
                </a:gridCol>
                <a:gridCol w="903643">
                  <a:extLst>
                    <a:ext uri="{9D8B030D-6E8A-4147-A177-3AD203B41FA5}">
                      <a16:colId xmlns:a16="http://schemas.microsoft.com/office/drawing/2014/main" val="369319472"/>
                    </a:ext>
                  </a:extLst>
                </a:gridCol>
              </a:tblGrid>
              <a:tr h="403251">
                <a:tc>
                  <a:txBody>
                    <a:bodyPr/>
                    <a:lstStyle/>
                    <a:p>
                      <a:pPr algn="ctr"/>
                      <a:r>
                        <a:rPr lang="en-US" sz="2400">
                          <a:solidFill>
                            <a:schemeClr val="bg1"/>
                          </a:solidFill>
                          <a:latin typeface="Times New Roman" panose="02020603050405020304" pitchFamily="18" charset="0"/>
                          <a:cs typeface="Times New Roman" panose="02020603050405020304" pitchFamily="18" charset="0"/>
                        </a:rPr>
                        <a:t>2</a:t>
                      </a:r>
                    </a:p>
                  </a:txBody>
                  <a:tcPr marL="71162" marR="71162" marT="35581" marB="35581"/>
                </a:tc>
                <a:tc>
                  <a:txBody>
                    <a:bodyPr/>
                    <a:lstStyle/>
                    <a:p>
                      <a:pPr algn="ctr"/>
                      <a:r>
                        <a:rPr lang="en-US" sz="2400">
                          <a:latin typeface="Times New Roman" panose="02020603050405020304" pitchFamily="18" charset="0"/>
                          <a:cs typeface="Times New Roman" panose="02020603050405020304" pitchFamily="18" charset="0"/>
                        </a:rPr>
                        <a:t>6</a:t>
                      </a:r>
                    </a:p>
                  </a:txBody>
                  <a:tcPr marL="71162" marR="71162" marT="35581" marB="35581"/>
                </a:tc>
                <a:tc>
                  <a:txBody>
                    <a:bodyPr/>
                    <a:lstStyle/>
                    <a:p>
                      <a:pPr algn="ctr"/>
                      <a:r>
                        <a:rPr lang="en-US" sz="2400">
                          <a:latin typeface="Times New Roman" panose="02020603050405020304" pitchFamily="18" charset="0"/>
                          <a:cs typeface="Times New Roman" panose="02020603050405020304" pitchFamily="18" charset="0"/>
                        </a:rPr>
                        <a:t>3</a:t>
                      </a:r>
                    </a:p>
                  </a:txBody>
                  <a:tcPr marL="71162" marR="71162" marT="35581" marB="35581"/>
                </a:tc>
                <a:tc>
                  <a:txBody>
                    <a:bodyPr/>
                    <a:lstStyle/>
                    <a:p>
                      <a:pPr algn="ctr"/>
                      <a:r>
                        <a:rPr lang="en-US" sz="2400">
                          <a:latin typeface="Times New Roman" panose="02020603050405020304" pitchFamily="18" charset="0"/>
                          <a:cs typeface="Times New Roman" panose="02020603050405020304" pitchFamily="18" charset="0"/>
                        </a:rPr>
                        <a:t>7</a:t>
                      </a:r>
                    </a:p>
                  </a:txBody>
                  <a:tcPr marL="71162" marR="71162" marT="35581" marB="35581"/>
                </a:tc>
                <a:tc>
                  <a:txBody>
                    <a:bodyPr/>
                    <a:lstStyle/>
                    <a:p>
                      <a:pPr algn="ctr"/>
                      <a:r>
                        <a:rPr lang="en-US" sz="2400">
                          <a:latin typeface="Times New Roman" panose="02020603050405020304" pitchFamily="18" charset="0"/>
                          <a:cs typeface="Times New Roman" panose="02020603050405020304" pitchFamily="18" charset="0"/>
                        </a:rPr>
                        <a:t>4</a:t>
                      </a:r>
                    </a:p>
                  </a:txBody>
                  <a:tcPr marL="71162" marR="71162" marT="35581" marB="35581"/>
                </a:tc>
                <a:tc>
                  <a:txBody>
                    <a:bodyPr/>
                    <a:lstStyle/>
                    <a:p>
                      <a:pPr algn="ctr"/>
                      <a:r>
                        <a:rPr lang="en-US" sz="2400">
                          <a:latin typeface="Times New Roman" panose="02020603050405020304" pitchFamily="18" charset="0"/>
                          <a:cs typeface="Times New Roman" panose="02020603050405020304" pitchFamily="18" charset="0"/>
                        </a:rPr>
                        <a:t>1</a:t>
                      </a:r>
                    </a:p>
                  </a:txBody>
                  <a:tcPr marL="71162" marR="71162" marT="35581" marB="35581"/>
                </a:tc>
                <a:tc>
                  <a:txBody>
                    <a:bodyPr/>
                    <a:lstStyle/>
                    <a:p>
                      <a:pPr algn="ctr"/>
                      <a:r>
                        <a:rPr lang="en-US" sz="2400" i="0">
                          <a:solidFill>
                            <a:srgbClr val="FF0000"/>
                          </a:solidFill>
                          <a:latin typeface="Times New Roman" panose="02020603050405020304" pitchFamily="18" charset="0"/>
                          <a:cs typeface="Times New Roman" panose="02020603050405020304" pitchFamily="18" charset="0"/>
                        </a:rPr>
                        <a:t>5</a:t>
                      </a:r>
                    </a:p>
                  </a:txBody>
                  <a:tcPr marL="71162" marR="71162" marT="35581" marB="35581"/>
                </a:tc>
                <a:extLst>
                  <a:ext uri="{0D108BD9-81ED-4DB2-BD59-A6C34878D82A}">
                    <a16:rowId xmlns:a16="http://schemas.microsoft.com/office/drawing/2014/main" val="2676608884"/>
                  </a:ext>
                </a:extLst>
              </a:tr>
            </a:tbl>
          </a:graphicData>
        </a:graphic>
      </p:graphicFrame>
      <p:cxnSp>
        <p:nvCxnSpPr>
          <p:cNvPr id="4" name="Straight Arrow Connector 3">
            <a:extLst>
              <a:ext uri="{FF2B5EF4-FFF2-40B4-BE49-F238E27FC236}">
                <a16:creationId xmlns:a16="http://schemas.microsoft.com/office/drawing/2014/main" id="{95939201-0FD5-4B17-A19E-5491552AB340}"/>
              </a:ext>
            </a:extLst>
          </p:cNvPr>
          <p:cNvCxnSpPr>
            <a:cxnSpLocks/>
          </p:cNvCxnSpPr>
          <p:nvPr/>
        </p:nvCxnSpPr>
        <p:spPr>
          <a:xfrm flipH="1">
            <a:off x="4934913" y="846212"/>
            <a:ext cx="1332465" cy="4880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4EF9D62E-5A69-40A1-B80C-FD3C43837247}"/>
              </a:ext>
            </a:extLst>
          </p:cNvPr>
          <p:cNvCxnSpPr>
            <a:cxnSpLocks/>
          </p:cNvCxnSpPr>
          <p:nvPr/>
        </p:nvCxnSpPr>
        <p:spPr>
          <a:xfrm>
            <a:off x="6267378" y="838046"/>
            <a:ext cx="2611051" cy="496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9" name="Table 8">
            <a:extLst>
              <a:ext uri="{FF2B5EF4-FFF2-40B4-BE49-F238E27FC236}">
                <a16:creationId xmlns:a16="http://schemas.microsoft.com/office/drawing/2014/main" id="{8E9F5B62-BE5F-4E1C-AB41-2C20C854A0F0}"/>
              </a:ext>
            </a:extLst>
          </p:cNvPr>
          <p:cNvGraphicFramePr>
            <a:graphicFrameLocks noGrp="1"/>
          </p:cNvGraphicFramePr>
          <p:nvPr>
            <p:extLst>
              <p:ext uri="{D42A27DB-BD31-4B8C-83A1-F6EECF244321}">
                <p14:modId xmlns:p14="http://schemas.microsoft.com/office/powerpoint/2010/main" val="3610012969"/>
              </p:ext>
            </p:extLst>
          </p:nvPr>
        </p:nvGraphicFramePr>
        <p:xfrm>
          <a:off x="2663160" y="1342391"/>
          <a:ext cx="4253945" cy="457200"/>
        </p:xfrm>
        <a:graphic>
          <a:graphicData uri="http://schemas.openxmlformats.org/drawingml/2006/table">
            <a:tbl>
              <a:tblPr firstRow="1" bandRow="1">
                <a:tableStyleId>{21E4AEA4-8DFA-4A89-87EB-49C32662AFE0}</a:tableStyleId>
              </a:tblPr>
              <a:tblGrid>
                <a:gridCol w="861390">
                  <a:extLst>
                    <a:ext uri="{9D8B030D-6E8A-4147-A177-3AD203B41FA5}">
                      <a16:colId xmlns:a16="http://schemas.microsoft.com/office/drawing/2014/main" val="2022431843"/>
                    </a:ext>
                  </a:extLst>
                </a:gridCol>
                <a:gridCol w="840188">
                  <a:extLst>
                    <a:ext uri="{9D8B030D-6E8A-4147-A177-3AD203B41FA5}">
                      <a16:colId xmlns:a16="http://schemas.microsoft.com/office/drawing/2014/main" val="1093513101"/>
                    </a:ext>
                  </a:extLst>
                </a:gridCol>
                <a:gridCol w="850789">
                  <a:extLst>
                    <a:ext uri="{9D8B030D-6E8A-4147-A177-3AD203B41FA5}">
                      <a16:colId xmlns:a16="http://schemas.microsoft.com/office/drawing/2014/main" val="2762143874"/>
                    </a:ext>
                  </a:extLst>
                </a:gridCol>
                <a:gridCol w="850789">
                  <a:extLst>
                    <a:ext uri="{9D8B030D-6E8A-4147-A177-3AD203B41FA5}">
                      <a16:colId xmlns:a16="http://schemas.microsoft.com/office/drawing/2014/main" val="2509614460"/>
                    </a:ext>
                  </a:extLst>
                </a:gridCol>
                <a:gridCol w="850789">
                  <a:extLst>
                    <a:ext uri="{9D8B030D-6E8A-4147-A177-3AD203B41FA5}">
                      <a16:colId xmlns:a16="http://schemas.microsoft.com/office/drawing/2014/main" val="1174517488"/>
                    </a:ext>
                  </a:extLst>
                </a:gridCol>
              </a:tblGrid>
              <a:tr h="370840">
                <a:tc>
                  <a:txBody>
                    <a:bodyPr/>
                    <a:lstStyle/>
                    <a:p>
                      <a:pPr algn="ctr"/>
                      <a:r>
                        <a:rPr lang="en-US" sz="2400">
                          <a:latin typeface="Times New Roman" panose="02020603050405020304" pitchFamily="18" charset="0"/>
                          <a:cs typeface="Times New Roman" panose="02020603050405020304" pitchFamily="18" charset="0"/>
                        </a:rPr>
                        <a:t>2</a:t>
                      </a:r>
                    </a:p>
                  </a:txBody>
                  <a:tcPr/>
                </a:tc>
                <a:tc>
                  <a:txBody>
                    <a:bodyPr/>
                    <a:lstStyle/>
                    <a:p>
                      <a:pPr algn="ctr"/>
                      <a:r>
                        <a:rPr lang="en-US" sz="2400">
                          <a:latin typeface="Times New Roman" panose="02020603050405020304" pitchFamily="18" charset="0"/>
                          <a:cs typeface="Times New Roman" panose="02020603050405020304" pitchFamily="18" charset="0"/>
                        </a:rPr>
                        <a:t>1</a:t>
                      </a:r>
                    </a:p>
                  </a:txBody>
                  <a:tcPr/>
                </a:tc>
                <a:tc>
                  <a:txBody>
                    <a:bodyPr/>
                    <a:lstStyle/>
                    <a:p>
                      <a:pPr algn="ctr"/>
                      <a:r>
                        <a:rPr lang="en-US" sz="2400">
                          <a:latin typeface="Times New Roman" panose="02020603050405020304" pitchFamily="18" charset="0"/>
                          <a:cs typeface="Times New Roman" panose="02020603050405020304" pitchFamily="18" charset="0"/>
                        </a:rPr>
                        <a:t>3</a:t>
                      </a:r>
                    </a:p>
                  </a:txBody>
                  <a:tcPr/>
                </a:tc>
                <a:tc>
                  <a:txBody>
                    <a:bodyPr/>
                    <a:lstStyle/>
                    <a:p>
                      <a:pPr algn="ctr"/>
                      <a:r>
                        <a:rPr lang="en-US" sz="2400">
                          <a:latin typeface="Times New Roman" panose="02020603050405020304" pitchFamily="18" charset="0"/>
                          <a:cs typeface="Times New Roman" panose="02020603050405020304" pitchFamily="18" charset="0"/>
                        </a:rPr>
                        <a:t>4</a:t>
                      </a:r>
                    </a:p>
                  </a:txBody>
                  <a:tcPr/>
                </a:tc>
                <a:tc>
                  <a:txBody>
                    <a:bodyPr/>
                    <a:lstStyle/>
                    <a:p>
                      <a:pPr algn="ctr"/>
                      <a:r>
                        <a:rPr lang="en-US" sz="2400">
                          <a:solidFill>
                            <a:srgbClr val="FF0000"/>
                          </a:solidFill>
                          <a:latin typeface="Times New Roman" panose="02020603050405020304" pitchFamily="18" charset="0"/>
                          <a:cs typeface="Times New Roman" panose="02020603050405020304" pitchFamily="18" charset="0"/>
                        </a:rPr>
                        <a:t>5</a:t>
                      </a:r>
                    </a:p>
                  </a:txBody>
                  <a:tcPr/>
                </a:tc>
                <a:extLst>
                  <a:ext uri="{0D108BD9-81ED-4DB2-BD59-A6C34878D82A}">
                    <a16:rowId xmlns:a16="http://schemas.microsoft.com/office/drawing/2014/main" val="2500570490"/>
                  </a:ext>
                </a:extLst>
              </a:tr>
            </a:tbl>
          </a:graphicData>
        </a:graphic>
      </p:graphicFrame>
      <p:graphicFrame>
        <p:nvGraphicFramePr>
          <p:cNvPr id="11" name="Table 10">
            <a:extLst>
              <a:ext uri="{FF2B5EF4-FFF2-40B4-BE49-F238E27FC236}">
                <a16:creationId xmlns:a16="http://schemas.microsoft.com/office/drawing/2014/main" id="{AF19AB43-4823-415D-AB70-0A707E29813A}"/>
              </a:ext>
            </a:extLst>
          </p:cNvPr>
          <p:cNvGraphicFramePr>
            <a:graphicFrameLocks noGrp="1"/>
          </p:cNvGraphicFramePr>
          <p:nvPr>
            <p:extLst>
              <p:ext uri="{D42A27DB-BD31-4B8C-83A1-F6EECF244321}">
                <p14:modId xmlns:p14="http://schemas.microsoft.com/office/powerpoint/2010/main" val="2825995654"/>
              </p:ext>
            </p:extLst>
          </p:nvPr>
        </p:nvGraphicFramePr>
        <p:xfrm>
          <a:off x="8123058" y="1392141"/>
          <a:ext cx="1572592" cy="457200"/>
        </p:xfrm>
        <a:graphic>
          <a:graphicData uri="http://schemas.openxmlformats.org/drawingml/2006/table">
            <a:tbl>
              <a:tblPr firstRow="1" bandRow="1">
                <a:tableStyleId>{21E4AEA4-8DFA-4A89-87EB-49C32662AFE0}</a:tableStyleId>
              </a:tblPr>
              <a:tblGrid>
                <a:gridCol w="786296">
                  <a:extLst>
                    <a:ext uri="{9D8B030D-6E8A-4147-A177-3AD203B41FA5}">
                      <a16:colId xmlns:a16="http://schemas.microsoft.com/office/drawing/2014/main" val="2863220811"/>
                    </a:ext>
                  </a:extLst>
                </a:gridCol>
                <a:gridCol w="786296">
                  <a:extLst>
                    <a:ext uri="{9D8B030D-6E8A-4147-A177-3AD203B41FA5}">
                      <a16:colId xmlns:a16="http://schemas.microsoft.com/office/drawing/2014/main" val="2875102193"/>
                    </a:ext>
                  </a:extLst>
                </a:gridCol>
              </a:tblGrid>
              <a:tr h="370840">
                <a:tc>
                  <a:txBody>
                    <a:bodyPr/>
                    <a:lstStyle/>
                    <a:p>
                      <a:pPr algn="ctr"/>
                      <a:r>
                        <a:rPr lang="en-US" sz="2400">
                          <a:latin typeface="Times New Roman" panose="02020603050405020304" pitchFamily="18" charset="0"/>
                          <a:cs typeface="Times New Roman" panose="02020603050405020304" pitchFamily="18" charset="0"/>
                        </a:rPr>
                        <a:t>6</a:t>
                      </a:r>
                      <a:endParaRPr lang="en-US" sz="2400">
                        <a:latin typeface="Times New Roman" panose="02020603050405020304" pitchFamily="18" charset="0"/>
                        <a:cs typeface="Times New Roman" panose="02020603050405020304" pitchFamily="18" charset="0"/>
                      </a:endParaRPr>
                    </a:p>
                  </a:txBody>
                  <a:tcPr/>
                </a:tc>
                <a:tc>
                  <a:txBody>
                    <a:bodyPr/>
                    <a:lstStyle/>
                    <a:p>
                      <a:pPr algn="ctr"/>
                      <a:r>
                        <a:rPr lang="en-US" sz="2400">
                          <a:solidFill>
                            <a:srgbClr val="FF0000"/>
                          </a:solidFill>
                          <a:latin typeface="Times New Roman" panose="02020603050405020304" pitchFamily="18" charset="0"/>
                          <a:cs typeface="Times New Roman" panose="02020603050405020304" pitchFamily="18" charset="0"/>
                        </a:rPr>
                        <a:t>7</a:t>
                      </a:r>
                      <a:endParaRPr lang="en-US" sz="240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72951719"/>
                  </a:ext>
                </a:extLst>
              </a:tr>
            </a:tbl>
          </a:graphicData>
        </a:graphic>
      </p:graphicFrame>
      <p:cxnSp>
        <p:nvCxnSpPr>
          <p:cNvPr id="12" name="Straight Arrow Connector 11">
            <a:extLst>
              <a:ext uri="{FF2B5EF4-FFF2-40B4-BE49-F238E27FC236}">
                <a16:creationId xmlns:a16="http://schemas.microsoft.com/office/drawing/2014/main" id="{8C2685D3-AF2A-4E0B-B0C9-53494A73766F}"/>
              </a:ext>
            </a:extLst>
          </p:cNvPr>
          <p:cNvCxnSpPr>
            <a:cxnSpLocks/>
          </p:cNvCxnSpPr>
          <p:nvPr/>
        </p:nvCxnSpPr>
        <p:spPr>
          <a:xfrm flipH="1">
            <a:off x="2694924" y="1799591"/>
            <a:ext cx="1730028" cy="5043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3A6D8AF-E48A-46D0-B779-9E1EB54651E3}"/>
              </a:ext>
            </a:extLst>
          </p:cNvPr>
          <p:cNvCxnSpPr>
            <a:cxnSpLocks/>
          </p:cNvCxnSpPr>
          <p:nvPr/>
        </p:nvCxnSpPr>
        <p:spPr>
          <a:xfrm>
            <a:off x="4424952" y="1807757"/>
            <a:ext cx="1829546" cy="5043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6" name="Table 15">
            <a:extLst>
              <a:ext uri="{FF2B5EF4-FFF2-40B4-BE49-F238E27FC236}">
                <a16:creationId xmlns:a16="http://schemas.microsoft.com/office/drawing/2014/main" id="{A7932F9D-FA75-4AB8-89DD-5BF8B78F2737}"/>
              </a:ext>
            </a:extLst>
          </p:cNvPr>
          <p:cNvGraphicFramePr>
            <a:graphicFrameLocks noGrp="1"/>
          </p:cNvGraphicFramePr>
          <p:nvPr>
            <p:extLst>
              <p:ext uri="{D42A27DB-BD31-4B8C-83A1-F6EECF244321}">
                <p14:modId xmlns:p14="http://schemas.microsoft.com/office/powerpoint/2010/main" val="670355266"/>
              </p:ext>
            </p:extLst>
          </p:nvPr>
        </p:nvGraphicFramePr>
        <p:xfrm>
          <a:off x="5977665" y="2320268"/>
          <a:ext cx="734453" cy="457200"/>
        </p:xfrm>
        <a:graphic>
          <a:graphicData uri="http://schemas.openxmlformats.org/drawingml/2006/table">
            <a:tbl>
              <a:tblPr firstRow="1" bandRow="1">
                <a:tableStyleId>{21E4AEA4-8DFA-4A89-87EB-49C32662AFE0}</a:tableStyleId>
              </a:tblPr>
              <a:tblGrid>
                <a:gridCol w="734453">
                  <a:extLst>
                    <a:ext uri="{9D8B030D-6E8A-4147-A177-3AD203B41FA5}">
                      <a16:colId xmlns:a16="http://schemas.microsoft.com/office/drawing/2014/main" val="3579055697"/>
                    </a:ext>
                  </a:extLst>
                </a:gridCol>
              </a:tblGrid>
              <a:tr h="370840">
                <a:tc>
                  <a:txBody>
                    <a:bodyPr/>
                    <a:lstStyle/>
                    <a:p>
                      <a:pPr algn="ctr"/>
                      <a:r>
                        <a:rPr lang="en-US" sz="2400">
                          <a:solidFill>
                            <a:srgbClr val="00B050"/>
                          </a:solidFill>
                          <a:latin typeface="Times New Roman" panose="02020603050405020304" pitchFamily="18" charset="0"/>
                          <a:cs typeface="Times New Roman" panose="02020603050405020304" pitchFamily="18" charset="0"/>
                        </a:rPr>
                        <a:t>5</a:t>
                      </a:r>
                    </a:p>
                  </a:txBody>
                  <a:tcPr/>
                </a:tc>
                <a:extLst>
                  <a:ext uri="{0D108BD9-81ED-4DB2-BD59-A6C34878D82A}">
                    <a16:rowId xmlns:a16="http://schemas.microsoft.com/office/drawing/2014/main" val="2296676517"/>
                  </a:ext>
                </a:extLst>
              </a:tr>
            </a:tbl>
          </a:graphicData>
        </a:graphic>
      </p:graphicFrame>
      <p:cxnSp>
        <p:nvCxnSpPr>
          <p:cNvPr id="17" name="Straight Arrow Connector 16">
            <a:extLst>
              <a:ext uri="{FF2B5EF4-FFF2-40B4-BE49-F238E27FC236}">
                <a16:creationId xmlns:a16="http://schemas.microsoft.com/office/drawing/2014/main" id="{5943EA04-49A4-468F-8599-929FC8A394A8}"/>
              </a:ext>
            </a:extLst>
          </p:cNvPr>
          <p:cNvCxnSpPr>
            <a:cxnSpLocks/>
          </p:cNvCxnSpPr>
          <p:nvPr/>
        </p:nvCxnSpPr>
        <p:spPr>
          <a:xfrm flipH="1">
            <a:off x="8189315" y="1846083"/>
            <a:ext cx="820890" cy="4880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A3A0AF8-ED5C-44CB-9C1B-07DB8004B713}"/>
              </a:ext>
            </a:extLst>
          </p:cNvPr>
          <p:cNvCxnSpPr>
            <a:cxnSpLocks/>
          </p:cNvCxnSpPr>
          <p:nvPr/>
        </p:nvCxnSpPr>
        <p:spPr>
          <a:xfrm>
            <a:off x="9010204" y="1837917"/>
            <a:ext cx="1260448" cy="429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3" name="Table 22">
            <a:extLst>
              <a:ext uri="{FF2B5EF4-FFF2-40B4-BE49-F238E27FC236}">
                <a16:creationId xmlns:a16="http://schemas.microsoft.com/office/drawing/2014/main" id="{82ADA975-26EC-45ED-85D1-373C0C63EA44}"/>
              </a:ext>
            </a:extLst>
          </p:cNvPr>
          <p:cNvGraphicFramePr>
            <a:graphicFrameLocks noGrp="1"/>
          </p:cNvGraphicFramePr>
          <p:nvPr>
            <p:extLst>
              <p:ext uri="{D42A27DB-BD31-4B8C-83A1-F6EECF244321}">
                <p14:modId xmlns:p14="http://schemas.microsoft.com/office/powerpoint/2010/main" val="1522621307"/>
              </p:ext>
            </p:extLst>
          </p:nvPr>
        </p:nvGraphicFramePr>
        <p:xfrm>
          <a:off x="7807210" y="2321981"/>
          <a:ext cx="764209" cy="457200"/>
        </p:xfrm>
        <a:graphic>
          <a:graphicData uri="http://schemas.openxmlformats.org/drawingml/2006/table">
            <a:tbl>
              <a:tblPr firstRow="1" bandRow="1">
                <a:tableStyleId>{21E4AEA4-8DFA-4A89-87EB-49C32662AFE0}</a:tableStyleId>
              </a:tblPr>
              <a:tblGrid>
                <a:gridCol w="764209">
                  <a:extLst>
                    <a:ext uri="{9D8B030D-6E8A-4147-A177-3AD203B41FA5}">
                      <a16:colId xmlns:a16="http://schemas.microsoft.com/office/drawing/2014/main" val="3579055697"/>
                    </a:ext>
                  </a:extLst>
                </a:gridCol>
              </a:tblGrid>
              <a:tr h="370840">
                <a:tc>
                  <a:txBody>
                    <a:bodyPr/>
                    <a:lstStyle/>
                    <a:p>
                      <a:pPr algn="ctr"/>
                      <a:r>
                        <a:rPr lang="en-US" sz="2400">
                          <a:solidFill>
                            <a:srgbClr val="00B050"/>
                          </a:solidFill>
                          <a:latin typeface="Times New Roman" panose="02020603050405020304" pitchFamily="18" charset="0"/>
                          <a:cs typeface="Times New Roman" panose="02020603050405020304" pitchFamily="18" charset="0"/>
                        </a:rPr>
                        <a:t>6</a:t>
                      </a:r>
                    </a:p>
                  </a:txBody>
                  <a:tcPr/>
                </a:tc>
                <a:extLst>
                  <a:ext uri="{0D108BD9-81ED-4DB2-BD59-A6C34878D82A}">
                    <a16:rowId xmlns:a16="http://schemas.microsoft.com/office/drawing/2014/main" val="2296676517"/>
                  </a:ext>
                </a:extLst>
              </a:tr>
            </a:tbl>
          </a:graphicData>
        </a:graphic>
      </p:graphicFrame>
      <p:graphicFrame>
        <p:nvGraphicFramePr>
          <p:cNvPr id="24" name="Table 23">
            <a:extLst>
              <a:ext uri="{FF2B5EF4-FFF2-40B4-BE49-F238E27FC236}">
                <a16:creationId xmlns:a16="http://schemas.microsoft.com/office/drawing/2014/main" id="{2A09AE59-8177-4D0F-B517-17E219D53D4B}"/>
              </a:ext>
            </a:extLst>
          </p:cNvPr>
          <p:cNvGraphicFramePr>
            <a:graphicFrameLocks noGrp="1"/>
          </p:cNvGraphicFramePr>
          <p:nvPr>
            <p:extLst>
              <p:ext uri="{D42A27DB-BD31-4B8C-83A1-F6EECF244321}">
                <p14:modId xmlns:p14="http://schemas.microsoft.com/office/powerpoint/2010/main" val="3816466600"/>
              </p:ext>
            </p:extLst>
          </p:nvPr>
        </p:nvGraphicFramePr>
        <p:xfrm>
          <a:off x="9888547" y="2335809"/>
          <a:ext cx="764209" cy="457200"/>
        </p:xfrm>
        <a:graphic>
          <a:graphicData uri="http://schemas.openxmlformats.org/drawingml/2006/table">
            <a:tbl>
              <a:tblPr firstRow="1" bandRow="1">
                <a:tableStyleId>{21E4AEA4-8DFA-4A89-87EB-49C32662AFE0}</a:tableStyleId>
              </a:tblPr>
              <a:tblGrid>
                <a:gridCol w="764209">
                  <a:extLst>
                    <a:ext uri="{9D8B030D-6E8A-4147-A177-3AD203B41FA5}">
                      <a16:colId xmlns:a16="http://schemas.microsoft.com/office/drawing/2014/main" val="3579055697"/>
                    </a:ext>
                  </a:extLst>
                </a:gridCol>
              </a:tblGrid>
              <a:tr h="370840">
                <a:tc>
                  <a:txBody>
                    <a:bodyPr/>
                    <a:lstStyle/>
                    <a:p>
                      <a:pPr algn="ctr"/>
                      <a:r>
                        <a:rPr lang="en-US" sz="2400">
                          <a:solidFill>
                            <a:srgbClr val="00B050"/>
                          </a:solidFill>
                          <a:latin typeface="Times New Roman" panose="02020603050405020304" pitchFamily="18" charset="0"/>
                          <a:cs typeface="Times New Roman" panose="02020603050405020304" pitchFamily="18" charset="0"/>
                        </a:rPr>
                        <a:t>7</a:t>
                      </a:r>
                    </a:p>
                  </a:txBody>
                  <a:tcPr/>
                </a:tc>
                <a:extLst>
                  <a:ext uri="{0D108BD9-81ED-4DB2-BD59-A6C34878D82A}">
                    <a16:rowId xmlns:a16="http://schemas.microsoft.com/office/drawing/2014/main" val="2296676517"/>
                  </a:ext>
                </a:extLst>
              </a:tr>
            </a:tbl>
          </a:graphicData>
        </a:graphic>
      </p:graphicFrame>
      <p:graphicFrame>
        <p:nvGraphicFramePr>
          <p:cNvPr id="26" name="Table 25">
            <a:extLst>
              <a:ext uri="{FF2B5EF4-FFF2-40B4-BE49-F238E27FC236}">
                <a16:creationId xmlns:a16="http://schemas.microsoft.com/office/drawing/2014/main" id="{6C745971-66F7-4E47-B4F0-EC0C9B66924D}"/>
              </a:ext>
            </a:extLst>
          </p:cNvPr>
          <p:cNvGraphicFramePr>
            <a:graphicFrameLocks noGrp="1"/>
          </p:cNvGraphicFramePr>
          <p:nvPr>
            <p:extLst>
              <p:ext uri="{D42A27DB-BD31-4B8C-83A1-F6EECF244321}">
                <p14:modId xmlns:p14="http://schemas.microsoft.com/office/powerpoint/2010/main" val="2545035640"/>
              </p:ext>
            </p:extLst>
          </p:nvPr>
        </p:nvGraphicFramePr>
        <p:xfrm>
          <a:off x="1312278" y="2308153"/>
          <a:ext cx="3477854" cy="457200"/>
        </p:xfrm>
        <a:graphic>
          <a:graphicData uri="http://schemas.openxmlformats.org/drawingml/2006/table">
            <a:tbl>
              <a:tblPr firstRow="1" bandRow="1">
                <a:tableStyleId>{21E4AEA4-8DFA-4A89-87EB-49C32662AFE0}</a:tableStyleId>
              </a:tblPr>
              <a:tblGrid>
                <a:gridCol w="869382">
                  <a:extLst>
                    <a:ext uri="{9D8B030D-6E8A-4147-A177-3AD203B41FA5}">
                      <a16:colId xmlns:a16="http://schemas.microsoft.com/office/drawing/2014/main" val="465756006"/>
                    </a:ext>
                  </a:extLst>
                </a:gridCol>
                <a:gridCol w="861391">
                  <a:extLst>
                    <a:ext uri="{9D8B030D-6E8A-4147-A177-3AD203B41FA5}">
                      <a16:colId xmlns:a16="http://schemas.microsoft.com/office/drawing/2014/main" val="2510633867"/>
                    </a:ext>
                  </a:extLst>
                </a:gridCol>
                <a:gridCol w="848139">
                  <a:extLst>
                    <a:ext uri="{9D8B030D-6E8A-4147-A177-3AD203B41FA5}">
                      <a16:colId xmlns:a16="http://schemas.microsoft.com/office/drawing/2014/main" val="1735641688"/>
                    </a:ext>
                  </a:extLst>
                </a:gridCol>
                <a:gridCol w="898942">
                  <a:extLst>
                    <a:ext uri="{9D8B030D-6E8A-4147-A177-3AD203B41FA5}">
                      <a16:colId xmlns:a16="http://schemas.microsoft.com/office/drawing/2014/main" val="3681110631"/>
                    </a:ext>
                  </a:extLst>
                </a:gridCol>
              </a:tblGrid>
              <a:tr h="370840">
                <a:tc>
                  <a:txBody>
                    <a:bodyPr/>
                    <a:lstStyle/>
                    <a:p>
                      <a:pPr algn="ctr"/>
                      <a:r>
                        <a:rPr lang="en-US" sz="2400">
                          <a:latin typeface="Times New Roman" panose="02020603050405020304" pitchFamily="18" charset="0"/>
                          <a:cs typeface="Times New Roman" panose="02020603050405020304" pitchFamily="18" charset="0"/>
                        </a:rPr>
                        <a:t>2</a:t>
                      </a:r>
                    </a:p>
                  </a:txBody>
                  <a:tcPr/>
                </a:tc>
                <a:tc>
                  <a:txBody>
                    <a:bodyPr/>
                    <a:lstStyle/>
                    <a:p>
                      <a:pPr algn="ctr"/>
                      <a:r>
                        <a:rPr lang="en-US" sz="2400">
                          <a:latin typeface="Times New Roman" panose="02020603050405020304" pitchFamily="18" charset="0"/>
                          <a:cs typeface="Times New Roman" panose="02020603050405020304" pitchFamily="18" charset="0"/>
                        </a:rPr>
                        <a:t>1</a:t>
                      </a:r>
                    </a:p>
                  </a:txBody>
                  <a:tcPr/>
                </a:tc>
                <a:tc>
                  <a:txBody>
                    <a:bodyPr/>
                    <a:lstStyle/>
                    <a:p>
                      <a:pPr algn="ctr"/>
                      <a:r>
                        <a:rPr lang="en-US" sz="2400">
                          <a:latin typeface="Times New Roman" panose="02020603050405020304" pitchFamily="18" charset="0"/>
                          <a:cs typeface="Times New Roman" panose="02020603050405020304" pitchFamily="18" charset="0"/>
                        </a:rPr>
                        <a:t>3</a:t>
                      </a:r>
                    </a:p>
                  </a:txBody>
                  <a:tcPr/>
                </a:tc>
                <a:tc>
                  <a:txBody>
                    <a:bodyPr/>
                    <a:lstStyle/>
                    <a:p>
                      <a:pPr algn="ctr"/>
                      <a:r>
                        <a:rPr lang="en-US" sz="2400">
                          <a:solidFill>
                            <a:srgbClr val="FF0000"/>
                          </a:solidFill>
                          <a:latin typeface="Times New Roman" panose="02020603050405020304" pitchFamily="18" charset="0"/>
                          <a:cs typeface="Times New Roman" panose="02020603050405020304" pitchFamily="18" charset="0"/>
                        </a:rPr>
                        <a:t>4</a:t>
                      </a:r>
                    </a:p>
                  </a:txBody>
                  <a:tcPr/>
                </a:tc>
                <a:extLst>
                  <a:ext uri="{0D108BD9-81ED-4DB2-BD59-A6C34878D82A}">
                    <a16:rowId xmlns:a16="http://schemas.microsoft.com/office/drawing/2014/main" val="2261454283"/>
                  </a:ext>
                </a:extLst>
              </a:tr>
            </a:tbl>
          </a:graphicData>
        </a:graphic>
      </p:graphicFrame>
      <p:cxnSp>
        <p:nvCxnSpPr>
          <p:cNvPr id="27" name="Straight Arrow Connector 26">
            <a:extLst>
              <a:ext uri="{FF2B5EF4-FFF2-40B4-BE49-F238E27FC236}">
                <a16:creationId xmlns:a16="http://schemas.microsoft.com/office/drawing/2014/main" id="{92076860-5708-4ECF-A82F-FEEEAC4E0198}"/>
              </a:ext>
            </a:extLst>
          </p:cNvPr>
          <p:cNvCxnSpPr>
            <a:cxnSpLocks/>
            <a:endCxn id="30" idx="0"/>
          </p:cNvCxnSpPr>
          <p:nvPr/>
        </p:nvCxnSpPr>
        <p:spPr>
          <a:xfrm flipH="1">
            <a:off x="2463523" y="2769570"/>
            <a:ext cx="917786" cy="5043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95FFB57-BB07-4609-B99D-CF8E4BB336B7}"/>
              </a:ext>
            </a:extLst>
          </p:cNvPr>
          <p:cNvCxnSpPr>
            <a:cxnSpLocks/>
          </p:cNvCxnSpPr>
          <p:nvPr/>
        </p:nvCxnSpPr>
        <p:spPr>
          <a:xfrm>
            <a:off x="3381308" y="2761404"/>
            <a:ext cx="1829546" cy="5043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9" name="Table 28">
            <a:extLst>
              <a:ext uri="{FF2B5EF4-FFF2-40B4-BE49-F238E27FC236}">
                <a16:creationId xmlns:a16="http://schemas.microsoft.com/office/drawing/2014/main" id="{24925CEE-CDD3-4112-BFDF-30AB42D6E01E}"/>
              </a:ext>
            </a:extLst>
          </p:cNvPr>
          <p:cNvGraphicFramePr>
            <a:graphicFrameLocks noGrp="1"/>
          </p:cNvGraphicFramePr>
          <p:nvPr>
            <p:extLst>
              <p:ext uri="{D42A27DB-BD31-4B8C-83A1-F6EECF244321}">
                <p14:modId xmlns:p14="http://schemas.microsoft.com/office/powerpoint/2010/main" val="2304317561"/>
              </p:ext>
            </p:extLst>
          </p:nvPr>
        </p:nvGraphicFramePr>
        <p:xfrm>
          <a:off x="4904265" y="3273915"/>
          <a:ext cx="764209" cy="457200"/>
        </p:xfrm>
        <a:graphic>
          <a:graphicData uri="http://schemas.openxmlformats.org/drawingml/2006/table">
            <a:tbl>
              <a:tblPr firstRow="1" bandRow="1">
                <a:tableStyleId>{21E4AEA4-8DFA-4A89-87EB-49C32662AFE0}</a:tableStyleId>
              </a:tblPr>
              <a:tblGrid>
                <a:gridCol w="764209">
                  <a:extLst>
                    <a:ext uri="{9D8B030D-6E8A-4147-A177-3AD203B41FA5}">
                      <a16:colId xmlns:a16="http://schemas.microsoft.com/office/drawing/2014/main" val="3579055697"/>
                    </a:ext>
                  </a:extLst>
                </a:gridCol>
              </a:tblGrid>
              <a:tr h="370840">
                <a:tc>
                  <a:txBody>
                    <a:bodyPr/>
                    <a:lstStyle/>
                    <a:p>
                      <a:pPr algn="ctr"/>
                      <a:r>
                        <a:rPr lang="en-US" sz="2400">
                          <a:solidFill>
                            <a:srgbClr val="00B050"/>
                          </a:solidFill>
                          <a:latin typeface="Times New Roman" panose="02020603050405020304" pitchFamily="18" charset="0"/>
                          <a:cs typeface="Times New Roman" panose="02020603050405020304" pitchFamily="18" charset="0"/>
                        </a:rPr>
                        <a:t>4</a:t>
                      </a:r>
                    </a:p>
                  </a:txBody>
                  <a:tcPr/>
                </a:tc>
                <a:extLst>
                  <a:ext uri="{0D108BD9-81ED-4DB2-BD59-A6C34878D82A}">
                    <a16:rowId xmlns:a16="http://schemas.microsoft.com/office/drawing/2014/main" val="2296676517"/>
                  </a:ext>
                </a:extLst>
              </a:tr>
            </a:tbl>
          </a:graphicData>
        </a:graphic>
      </p:graphicFrame>
      <p:graphicFrame>
        <p:nvGraphicFramePr>
          <p:cNvPr id="30" name="Table 29">
            <a:extLst>
              <a:ext uri="{FF2B5EF4-FFF2-40B4-BE49-F238E27FC236}">
                <a16:creationId xmlns:a16="http://schemas.microsoft.com/office/drawing/2014/main" id="{6FFF52FC-1682-4384-A1E4-E2F9137D33A0}"/>
              </a:ext>
            </a:extLst>
          </p:cNvPr>
          <p:cNvGraphicFramePr>
            <a:graphicFrameLocks noGrp="1"/>
          </p:cNvGraphicFramePr>
          <p:nvPr>
            <p:extLst>
              <p:ext uri="{D42A27DB-BD31-4B8C-83A1-F6EECF244321}">
                <p14:modId xmlns:p14="http://schemas.microsoft.com/office/powerpoint/2010/main" val="159967474"/>
              </p:ext>
            </p:extLst>
          </p:nvPr>
        </p:nvGraphicFramePr>
        <p:xfrm>
          <a:off x="1158183" y="3273915"/>
          <a:ext cx="2610681" cy="457200"/>
        </p:xfrm>
        <a:graphic>
          <a:graphicData uri="http://schemas.openxmlformats.org/drawingml/2006/table">
            <a:tbl>
              <a:tblPr firstRow="1" bandRow="1">
                <a:tableStyleId>{21E4AEA4-8DFA-4A89-87EB-49C32662AFE0}</a:tableStyleId>
              </a:tblPr>
              <a:tblGrid>
                <a:gridCol w="870227">
                  <a:extLst>
                    <a:ext uri="{9D8B030D-6E8A-4147-A177-3AD203B41FA5}">
                      <a16:colId xmlns:a16="http://schemas.microsoft.com/office/drawing/2014/main" val="1168967842"/>
                    </a:ext>
                  </a:extLst>
                </a:gridCol>
                <a:gridCol w="870227">
                  <a:extLst>
                    <a:ext uri="{9D8B030D-6E8A-4147-A177-3AD203B41FA5}">
                      <a16:colId xmlns:a16="http://schemas.microsoft.com/office/drawing/2014/main" val="3149957384"/>
                    </a:ext>
                  </a:extLst>
                </a:gridCol>
                <a:gridCol w="870227">
                  <a:extLst>
                    <a:ext uri="{9D8B030D-6E8A-4147-A177-3AD203B41FA5}">
                      <a16:colId xmlns:a16="http://schemas.microsoft.com/office/drawing/2014/main" val="4042332985"/>
                    </a:ext>
                  </a:extLst>
                </a:gridCol>
              </a:tblGrid>
              <a:tr h="370840">
                <a:tc>
                  <a:txBody>
                    <a:bodyPr/>
                    <a:lstStyle/>
                    <a:p>
                      <a:pPr algn="ctr"/>
                      <a:r>
                        <a:rPr lang="en-US" sz="2400">
                          <a:latin typeface="Times New Roman" panose="02020603050405020304" pitchFamily="18" charset="0"/>
                          <a:cs typeface="Times New Roman" panose="02020603050405020304" pitchFamily="18" charset="0"/>
                        </a:rPr>
                        <a:t>2</a:t>
                      </a:r>
                    </a:p>
                  </a:txBody>
                  <a:tcPr/>
                </a:tc>
                <a:tc>
                  <a:txBody>
                    <a:bodyPr/>
                    <a:lstStyle/>
                    <a:p>
                      <a:pPr algn="ctr"/>
                      <a:r>
                        <a:rPr lang="en-US" sz="2400">
                          <a:latin typeface="Times New Roman" panose="02020603050405020304" pitchFamily="18" charset="0"/>
                          <a:cs typeface="Times New Roman" panose="02020603050405020304" pitchFamily="18" charset="0"/>
                        </a:rPr>
                        <a:t>1</a:t>
                      </a:r>
                    </a:p>
                  </a:txBody>
                  <a:tcPr/>
                </a:tc>
                <a:tc>
                  <a:txBody>
                    <a:bodyPr/>
                    <a:lstStyle/>
                    <a:p>
                      <a:pPr algn="ctr"/>
                      <a:r>
                        <a:rPr lang="en-US" sz="2400">
                          <a:solidFill>
                            <a:srgbClr val="FF0000"/>
                          </a:solidFill>
                          <a:latin typeface="Times New Roman" panose="02020603050405020304" pitchFamily="18" charset="0"/>
                          <a:cs typeface="Times New Roman" panose="02020603050405020304" pitchFamily="18" charset="0"/>
                        </a:rPr>
                        <a:t>3</a:t>
                      </a:r>
                    </a:p>
                  </a:txBody>
                  <a:tcPr/>
                </a:tc>
                <a:extLst>
                  <a:ext uri="{0D108BD9-81ED-4DB2-BD59-A6C34878D82A}">
                    <a16:rowId xmlns:a16="http://schemas.microsoft.com/office/drawing/2014/main" val="3745609015"/>
                  </a:ext>
                </a:extLst>
              </a:tr>
            </a:tbl>
          </a:graphicData>
        </a:graphic>
      </p:graphicFrame>
      <p:graphicFrame>
        <p:nvGraphicFramePr>
          <p:cNvPr id="33" name="Table 32">
            <a:extLst>
              <a:ext uri="{FF2B5EF4-FFF2-40B4-BE49-F238E27FC236}">
                <a16:creationId xmlns:a16="http://schemas.microsoft.com/office/drawing/2014/main" id="{D48A2F5D-2B6C-46BE-862E-6B6D1D99E028}"/>
              </a:ext>
            </a:extLst>
          </p:cNvPr>
          <p:cNvGraphicFramePr>
            <a:graphicFrameLocks noGrp="1"/>
          </p:cNvGraphicFramePr>
          <p:nvPr>
            <p:extLst>
              <p:ext uri="{D42A27DB-BD31-4B8C-83A1-F6EECF244321}">
                <p14:modId xmlns:p14="http://schemas.microsoft.com/office/powerpoint/2010/main" val="1533159962"/>
              </p:ext>
            </p:extLst>
          </p:nvPr>
        </p:nvGraphicFramePr>
        <p:xfrm>
          <a:off x="1158183" y="4254612"/>
          <a:ext cx="1572592" cy="457200"/>
        </p:xfrm>
        <a:graphic>
          <a:graphicData uri="http://schemas.openxmlformats.org/drawingml/2006/table">
            <a:tbl>
              <a:tblPr firstRow="1" bandRow="1">
                <a:tableStyleId>{21E4AEA4-8DFA-4A89-87EB-49C32662AFE0}</a:tableStyleId>
              </a:tblPr>
              <a:tblGrid>
                <a:gridCol w="786296">
                  <a:extLst>
                    <a:ext uri="{9D8B030D-6E8A-4147-A177-3AD203B41FA5}">
                      <a16:colId xmlns:a16="http://schemas.microsoft.com/office/drawing/2014/main" val="2863220811"/>
                    </a:ext>
                  </a:extLst>
                </a:gridCol>
                <a:gridCol w="786296">
                  <a:extLst>
                    <a:ext uri="{9D8B030D-6E8A-4147-A177-3AD203B41FA5}">
                      <a16:colId xmlns:a16="http://schemas.microsoft.com/office/drawing/2014/main" val="2875102193"/>
                    </a:ext>
                  </a:extLst>
                </a:gridCol>
              </a:tblGrid>
              <a:tr h="370840">
                <a:tc>
                  <a:txBody>
                    <a:bodyPr/>
                    <a:lstStyle/>
                    <a:p>
                      <a:pPr algn="ctr"/>
                      <a:r>
                        <a:rPr lang="en-US" sz="2400">
                          <a:latin typeface="Times New Roman" panose="02020603050405020304" pitchFamily="18" charset="0"/>
                          <a:cs typeface="Times New Roman" panose="02020603050405020304" pitchFamily="18" charset="0"/>
                        </a:rPr>
                        <a:t>2</a:t>
                      </a:r>
                    </a:p>
                  </a:txBody>
                  <a:tcPr/>
                </a:tc>
                <a:tc>
                  <a:txBody>
                    <a:bodyPr/>
                    <a:lstStyle/>
                    <a:p>
                      <a:pPr algn="ctr"/>
                      <a:r>
                        <a:rPr lang="en-US" sz="2400">
                          <a:solidFill>
                            <a:srgbClr val="FF0000"/>
                          </a:solidFill>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3272951719"/>
                  </a:ext>
                </a:extLst>
              </a:tr>
            </a:tbl>
          </a:graphicData>
        </a:graphic>
      </p:graphicFrame>
      <p:graphicFrame>
        <p:nvGraphicFramePr>
          <p:cNvPr id="34" name="Table 33">
            <a:extLst>
              <a:ext uri="{FF2B5EF4-FFF2-40B4-BE49-F238E27FC236}">
                <a16:creationId xmlns:a16="http://schemas.microsoft.com/office/drawing/2014/main" id="{BABD282A-0170-42CD-91FE-2EAA6EB0E4D4}"/>
              </a:ext>
            </a:extLst>
          </p:cNvPr>
          <p:cNvGraphicFramePr>
            <a:graphicFrameLocks noGrp="1"/>
          </p:cNvGraphicFramePr>
          <p:nvPr>
            <p:extLst>
              <p:ext uri="{D42A27DB-BD31-4B8C-83A1-F6EECF244321}">
                <p14:modId xmlns:p14="http://schemas.microsoft.com/office/powerpoint/2010/main" val="4018777872"/>
              </p:ext>
            </p:extLst>
          </p:nvPr>
        </p:nvGraphicFramePr>
        <p:xfrm>
          <a:off x="3381308" y="4233822"/>
          <a:ext cx="764209" cy="457200"/>
        </p:xfrm>
        <a:graphic>
          <a:graphicData uri="http://schemas.openxmlformats.org/drawingml/2006/table">
            <a:tbl>
              <a:tblPr firstRow="1" bandRow="1">
                <a:tableStyleId>{21E4AEA4-8DFA-4A89-87EB-49C32662AFE0}</a:tableStyleId>
              </a:tblPr>
              <a:tblGrid>
                <a:gridCol w="764209">
                  <a:extLst>
                    <a:ext uri="{9D8B030D-6E8A-4147-A177-3AD203B41FA5}">
                      <a16:colId xmlns:a16="http://schemas.microsoft.com/office/drawing/2014/main" val="3579055697"/>
                    </a:ext>
                  </a:extLst>
                </a:gridCol>
              </a:tblGrid>
              <a:tr h="370840">
                <a:tc>
                  <a:txBody>
                    <a:bodyPr/>
                    <a:lstStyle/>
                    <a:p>
                      <a:pPr algn="ctr"/>
                      <a:r>
                        <a:rPr lang="en-US" sz="2400">
                          <a:solidFill>
                            <a:srgbClr val="00B050"/>
                          </a:solidFill>
                          <a:latin typeface="Times New Roman" panose="02020603050405020304" pitchFamily="18" charset="0"/>
                          <a:cs typeface="Times New Roman" panose="02020603050405020304" pitchFamily="18" charset="0"/>
                        </a:rPr>
                        <a:t>3</a:t>
                      </a:r>
                    </a:p>
                  </a:txBody>
                  <a:tcPr/>
                </a:tc>
                <a:extLst>
                  <a:ext uri="{0D108BD9-81ED-4DB2-BD59-A6C34878D82A}">
                    <a16:rowId xmlns:a16="http://schemas.microsoft.com/office/drawing/2014/main" val="2296676517"/>
                  </a:ext>
                </a:extLst>
              </a:tr>
            </a:tbl>
          </a:graphicData>
        </a:graphic>
      </p:graphicFrame>
      <p:cxnSp>
        <p:nvCxnSpPr>
          <p:cNvPr id="35" name="Straight Arrow Connector 34">
            <a:extLst>
              <a:ext uri="{FF2B5EF4-FFF2-40B4-BE49-F238E27FC236}">
                <a16:creationId xmlns:a16="http://schemas.microsoft.com/office/drawing/2014/main" id="{3ABF24E4-BFB7-4B08-8CA9-5C72EF14149A}"/>
              </a:ext>
            </a:extLst>
          </p:cNvPr>
          <p:cNvCxnSpPr>
            <a:cxnSpLocks/>
            <a:endCxn id="33" idx="0"/>
          </p:cNvCxnSpPr>
          <p:nvPr/>
        </p:nvCxnSpPr>
        <p:spPr>
          <a:xfrm flipH="1">
            <a:off x="1944479" y="3739281"/>
            <a:ext cx="393148" cy="515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C0F30D3-3E9E-4DCA-9C4D-60898507B8DF}"/>
              </a:ext>
            </a:extLst>
          </p:cNvPr>
          <p:cNvCxnSpPr>
            <a:cxnSpLocks/>
            <a:endCxn id="34" idx="0"/>
          </p:cNvCxnSpPr>
          <p:nvPr/>
        </p:nvCxnSpPr>
        <p:spPr>
          <a:xfrm>
            <a:off x="2315971" y="3701431"/>
            <a:ext cx="1447441" cy="5323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DC8C5DDB-C5EF-424F-83C8-8A5B4C5251BF}"/>
              </a:ext>
            </a:extLst>
          </p:cNvPr>
          <p:cNvCxnSpPr>
            <a:cxnSpLocks/>
            <a:stCxn id="33" idx="2"/>
          </p:cNvCxnSpPr>
          <p:nvPr/>
        </p:nvCxnSpPr>
        <p:spPr>
          <a:xfrm flipH="1">
            <a:off x="1684887" y="4711812"/>
            <a:ext cx="259592"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F5725995-DE89-44B4-9BD0-6E8188C597DA}"/>
              </a:ext>
            </a:extLst>
          </p:cNvPr>
          <p:cNvCxnSpPr>
            <a:cxnSpLocks/>
            <a:stCxn id="33" idx="2"/>
          </p:cNvCxnSpPr>
          <p:nvPr/>
        </p:nvCxnSpPr>
        <p:spPr>
          <a:xfrm>
            <a:off x="1944479" y="4711812"/>
            <a:ext cx="1010226"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53" name="Table 52">
            <a:extLst>
              <a:ext uri="{FF2B5EF4-FFF2-40B4-BE49-F238E27FC236}">
                <a16:creationId xmlns:a16="http://schemas.microsoft.com/office/drawing/2014/main" id="{881B0330-678C-47C8-816C-F55624812AAC}"/>
              </a:ext>
            </a:extLst>
          </p:cNvPr>
          <p:cNvGraphicFramePr>
            <a:graphicFrameLocks noGrp="1"/>
          </p:cNvGraphicFramePr>
          <p:nvPr>
            <p:extLst>
              <p:ext uri="{D42A27DB-BD31-4B8C-83A1-F6EECF244321}">
                <p14:modId xmlns:p14="http://schemas.microsoft.com/office/powerpoint/2010/main" val="2946547162"/>
              </p:ext>
            </p:extLst>
          </p:nvPr>
        </p:nvGraphicFramePr>
        <p:xfrm>
          <a:off x="1312278" y="5187538"/>
          <a:ext cx="764209" cy="457200"/>
        </p:xfrm>
        <a:graphic>
          <a:graphicData uri="http://schemas.openxmlformats.org/drawingml/2006/table">
            <a:tbl>
              <a:tblPr firstRow="1" bandRow="1">
                <a:tableStyleId>{21E4AEA4-8DFA-4A89-87EB-49C32662AFE0}</a:tableStyleId>
              </a:tblPr>
              <a:tblGrid>
                <a:gridCol w="764209">
                  <a:extLst>
                    <a:ext uri="{9D8B030D-6E8A-4147-A177-3AD203B41FA5}">
                      <a16:colId xmlns:a16="http://schemas.microsoft.com/office/drawing/2014/main" val="3579055697"/>
                    </a:ext>
                  </a:extLst>
                </a:gridCol>
              </a:tblGrid>
              <a:tr h="370840">
                <a:tc>
                  <a:txBody>
                    <a:bodyPr/>
                    <a:lstStyle/>
                    <a:p>
                      <a:pPr algn="ctr"/>
                      <a:r>
                        <a:rPr lang="en-US" sz="2400">
                          <a:solidFill>
                            <a:srgbClr val="00B050"/>
                          </a:solidFill>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2296676517"/>
                  </a:ext>
                </a:extLst>
              </a:tr>
            </a:tbl>
          </a:graphicData>
        </a:graphic>
      </p:graphicFrame>
      <p:graphicFrame>
        <p:nvGraphicFramePr>
          <p:cNvPr id="54" name="Table 53">
            <a:extLst>
              <a:ext uri="{FF2B5EF4-FFF2-40B4-BE49-F238E27FC236}">
                <a16:creationId xmlns:a16="http://schemas.microsoft.com/office/drawing/2014/main" id="{2A830300-04FE-4CB0-B8CF-497D666DE833}"/>
              </a:ext>
            </a:extLst>
          </p:cNvPr>
          <p:cNvGraphicFramePr>
            <a:graphicFrameLocks noGrp="1"/>
          </p:cNvGraphicFramePr>
          <p:nvPr>
            <p:extLst>
              <p:ext uri="{D42A27DB-BD31-4B8C-83A1-F6EECF244321}">
                <p14:modId xmlns:p14="http://schemas.microsoft.com/office/powerpoint/2010/main" val="1110421225"/>
              </p:ext>
            </p:extLst>
          </p:nvPr>
        </p:nvGraphicFramePr>
        <p:xfrm>
          <a:off x="2617099" y="5218364"/>
          <a:ext cx="764209" cy="457200"/>
        </p:xfrm>
        <a:graphic>
          <a:graphicData uri="http://schemas.openxmlformats.org/drawingml/2006/table">
            <a:tbl>
              <a:tblPr firstRow="1" bandRow="1">
                <a:tableStyleId>{21E4AEA4-8DFA-4A89-87EB-49C32662AFE0}</a:tableStyleId>
              </a:tblPr>
              <a:tblGrid>
                <a:gridCol w="764209">
                  <a:extLst>
                    <a:ext uri="{9D8B030D-6E8A-4147-A177-3AD203B41FA5}">
                      <a16:colId xmlns:a16="http://schemas.microsoft.com/office/drawing/2014/main" val="3579055697"/>
                    </a:ext>
                  </a:extLst>
                </a:gridCol>
              </a:tblGrid>
              <a:tr h="370840">
                <a:tc>
                  <a:txBody>
                    <a:bodyPr/>
                    <a:lstStyle/>
                    <a:p>
                      <a:pPr algn="ctr"/>
                      <a:r>
                        <a:rPr lang="en-US" sz="2400">
                          <a:solidFill>
                            <a:srgbClr val="00B050"/>
                          </a:solidFill>
                          <a:latin typeface="Times New Roman" panose="02020603050405020304" pitchFamily="18" charset="0"/>
                          <a:cs typeface="Times New Roman" panose="02020603050405020304" pitchFamily="18" charset="0"/>
                        </a:rPr>
                        <a:t>2</a:t>
                      </a:r>
                    </a:p>
                  </a:txBody>
                  <a:tcPr/>
                </a:tc>
                <a:extLst>
                  <a:ext uri="{0D108BD9-81ED-4DB2-BD59-A6C34878D82A}">
                    <a16:rowId xmlns:a16="http://schemas.microsoft.com/office/drawing/2014/main" val="2296676517"/>
                  </a:ext>
                </a:extLst>
              </a:tr>
            </a:tbl>
          </a:graphicData>
        </a:graphic>
      </p:graphicFrame>
    </p:spTree>
    <p:extLst>
      <p:ext uri="{BB962C8B-B14F-4D97-AF65-F5344CB8AC3E}">
        <p14:creationId xmlns:p14="http://schemas.microsoft.com/office/powerpoint/2010/main" val="315521189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arn(inVertical)">
                                      <p:cBhvr>
                                        <p:cTn id="24" dur="500"/>
                                        <p:tgtEl>
                                          <p:spTgt spid="9"/>
                                        </p:tgtEl>
                                      </p:cBhvr>
                                    </p:animEffect>
                                  </p:childTnLst>
                                </p:cTn>
                              </p:par>
                              <p:par>
                                <p:cTn id="25" presetID="16" presetClass="entr" presetSubtype="21"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arn(inVertic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p:cTn id="32" dur="500" fill="hold"/>
                                        <p:tgtEl>
                                          <p:spTgt spid="12"/>
                                        </p:tgtEl>
                                        <p:attrNameLst>
                                          <p:attrName>ppt_w</p:attrName>
                                        </p:attrNameLst>
                                      </p:cBhvr>
                                      <p:tavLst>
                                        <p:tav tm="0">
                                          <p:val>
                                            <p:fltVal val="0"/>
                                          </p:val>
                                        </p:tav>
                                        <p:tav tm="100000">
                                          <p:val>
                                            <p:strVal val="#ppt_w"/>
                                          </p:val>
                                        </p:tav>
                                      </p:tavLst>
                                    </p:anim>
                                    <p:anim calcmode="lin" valueType="num">
                                      <p:cBhvr>
                                        <p:cTn id="33" dur="500" fill="hold"/>
                                        <p:tgtEl>
                                          <p:spTgt spid="12"/>
                                        </p:tgtEl>
                                        <p:attrNameLst>
                                          <p:attrName>ppt_h</p:attrName>
                                        </p:attrNameLst>
                                      </p:cBhvr>
                                      <p:tavLst>
                                        <p:tav tm="0">
                                          <p:val>
                                            <p:fltVal val="0"/>
                                          </p:val>
                                        </p:tav>
                                        <p:tav tm="100000">
                                          <p:val>
                                            <p:strVal val="#ppt_h"/>
                                          </p:val>
                                        </p:tav>
                                      </p:tavLst>
                                    </p:anim>
                                    <p:animEffect transition="in" filter="fade">
                                      <p:cBhvr>
                                        <p:cTn id="34" dur="500"/>
                                        <p:tgtEl>
                                          <p:spTgt spid="12"/>
                                        </p:tgtEl>
                                      </p:cBhvr>
                                    </p:animEffect>
                                  </p:childTnLst>
                                </p:cTn>
                              </p:par>
                              <p:par>
                                <p:cTn id="35" presetID="53" presetClass="entr" presetSubtype="16"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p:cTn id="37" dur="500" fill="hold"/>
                                        <p:tgtEl>
                                          <p:spTgt spid="13"/>
                                        </p:tgtEl>
                                        <p:attrNameLst>
                                          <p:attrName>ppt_w</p:attrName>
                                        </p:attrNameLst>
                                      </p:cBhvr>
                                      <p:tavLst>
                                        <p:tav tm="0">
                                          <p:val>
                                            <p:fltVal val="0"/>
                                          </p:val>
                                        </p:tav>
                                        <p:tav tm="100000">
                                          <p:val>
                                            <p:strVal val="#ppt_w"/>
                                          </p:val>
                                        </p:tav>
                                      </p:tavLst>
                                    </p:anim>
                                    <p:anim calcmode="lin" valueType="num">
                                      <p:cBhvr>
                                        <p:cTn id="38" dur="500" fill="hold"/>
                                        <p:tgtEl>
                                          <p:spTgt spid="13"/>
                                        </p:tgtEl>
                                        <p:attrNameLst>
                                          <p:attrName>ppt_h</p:attrName>
                                        </p:attrNameLst>
                                      </p:cBhvr>
                                      <p:tavLst>
                                        <p:tav tm="0">
                                          <p:val>
                                            <p:fltVal val="0"/>
                                          </p:val>
                                        </p:tav>
                                        <p:tav tm="100000">
                                          <p:val>
                                            <p:strVal val="#ppt_h"/>
                                          </p:val>
                                        </p:tav>
                                      </p:tavLst>
                                    </p:anim>
                                    <p:animEffect transition="in" filter="fade">
                                      <p:cBhvr>
                                        <p:cTn id="39" dur="500"/>
                                        <p:tgtEl>
                                          <p:spTgt spid="13"/>
                                        </p:tgtEl>
                                      </p:cBhvr>
                                    </p:animEffect>
                                  </p:childTnLst>
                                </p:cTn>
                              </p:par>
                              <p:par>
                                <p:cTn id="40" presetID="53" presetClass="entr" presetSubtype="16" fill="hold" nodeType="withEffect">
                                  <p:stCondLst>
                                    <p:cond delay="0"/>
                                  </p:stCondLst>
                                  <p:childTnLst>
                                    <p:set>
                                      <p:cBhvr>
                                        <p:cTn id="41" dur="1" fill="hold">
                                          <p:stCondLst>
                                            <p:cond delay="0"/>
                                          </p:stCondLst>
                                        </p:cTn>
                                        <p:tgtEl>
                                          <p:spTgt spid="17"/>
                                        </p:tgtEl>
                                        <p:attrNameLst>
                                          <p:attrName>style.visibility</p:attrName>
                                        </p:attrNameLst>
                                      </p:cBhvr>
                                      <p:to>
                                        <p:strVal val="visible"/>
                                      </p:to>
                                    </p:set>
                                    <p:anim calcmode="lin" valueType="num">
                                      <p:cBhvr>
                                        <p:cTn id="42" dur="500" fill="hold"/>
                                        <p:tgtEl>
                                          <p:spTgt spid="17"/>
                                        </p:tgtEl>
                                        <p:attrNameLst>
                                          <p:attrName>ppt_w</p:attrName>
                                        </p:attrNameLst>
                                      </p:cBhvr>
                                      <p:tavLst>
                                        <p:tav tm="0">
                                          <p:val>
                                            <p:fltVal val="0"/>
                                          </p:val>
                                        </p:tav>
                                        <p:tav tm="100000">
                                          <p:val>
                                            <p:strVal val="#ppt_w"/>
                                          </p:val>
                                        </p:tav>
                                      </p:tavLst>
                                    </p:anim>
                                    <p:anim calcmode="lin" valueType="num">
                                      <p:cBhvr>
                                        <p:cTn id="43" dur="500" fill="hold"/>
                                        <p:tgtEl>
                                          <p:spTgt spid="17"/>
                                        </p:tgtEl>
                                        <p:attrNameLst>
                                          <p:attrName>ppt_h</p:attrName>
                                        </p:attrNameLst>
                                      </p:cBhvr>
                                      <p:tavLst>
                                        <p:tav tm="0">
                                          <p:val>
                                            <p:fltVal val="0"/>
                                          </p:val>
                                        </p:tav>
                                        <p:tav tm="100000">
                                          <p:val>
                                            <p:strVal val="#ppt_h"/>
                                          </p:val>
                                        </p:tav>
                                      </p:tavLst>
                                    </p:anim>
                                    <p:animEffect transition="in" filter="fade">
                                      <p:cBhvr>
                                        <p:cTn id="44" dur="500"/>
                                        <p:tgtEl>
                                          <p:spTgt spid="17"/>
                                        </p:tgtEl>
                                      </p:cBhvr>
                                    </p:animEffect>
                                  </p:childTnLst>
                                </p:cTn>
                              </p:par>
                              <p:par>
                                <p:cTn id="45" presetID="53" presetClass="entr" presetSubtype="16" fill="hold" nodeType="with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p:cTn id="47" dur="500" fill="hold"/>
                                        <p:tgtEl>
                                          <p:spTgt spid="18"/>
                                        </p:tgtEl>
                                        <p:attrNameLst>
                                          <p:attrName>ppt_w</p:attrName>
                                        </p:attrNameLst>
                                      </p:cBhvr>
                                      <p:tavLst>
                                        <p:tav tm="0">
                                          <p:val>
                                            <p:fltVal val="0"/>
                                          </p:val>
                                        </p:tav>
                                        <p:tav tm="100000">
                                          <p:val>
                                            <p:strVal val="#ppt_w"/>
                                          </p:val>
                                        </p:tav>
                                      </p:tavLst>
                                    </p:anim>
                                    <p:anim calcmode="lin" valueType="num">
                                      <p:cBhvr>
                                        <p:cTn id="48" dur="500" fill="hold"/>
                                        <p:tgtEl>
                                          <p:spTgt spid="18"/>
                                        </p:tgtEl>
                                        <p:attrNameLst>
                                          <p:attrName>ppt_h</p:attrName>
                                        </p:attrNameLst>
                                      </p:cBhvr>
                                      <p:tavLst>
                                        <p:tav tm="0">
                                          <p:val>
                                            <p:fltVal val="0"/>
                                          </p:val>
                                        </p:tav>
                                        <p:tav tm="100000">
                                          <p:val>
                                            <p:strVal val="#ppt_h"/>
                                          </p:val>
                                        </p:tav>
                                      </p:tavLst>
                                    </p:anim>
                                    <p:animEffect transition="in" filter="fade">
                                      <p:cBhvr>
                                        <p:cTn id="49" dur="500"/>
                                        <p:tgtEl>
                                          <p:spTgt spid="18"/>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nodeType="click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barn(inVertical)">
                                      <p:cBhvr>
                                        <p:cTn id="54" dur="500"/>
                                        <p:tgtEl>
                                          <p:spTgt spid="26"/>
                                        </p:tgtEl>
                                      </p:cBhvr>
                                    </p:animEffect>
                                  </p:childTnLst>
                                </p:cTn>
                              </p:par>
                              <p:par>
                                <p:cTn id="55" presetID="16" presetClass="entr" presetSubtype="21" fill="hold" nodeType="with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barn(inVertical)">
                                      <p:cBhvr>
                                        <p:cTn id="57" dur="500"/>
                                        <p:tgtEl>
                                          <p:spTgt spid="16"/>
                                        </p:tgtEl>
                                      </p:cBhvr>
                                    </p:animEffect>
                                  </p:childTnLst>
                                </p:cTn>
                              </p:par>
                              <p:par>
                                <p:cTn id="58" presetID="16" presetClass="entr" presetSubtype="21" fill="hold" nodeType="with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barn(inVertical)">
                                      <p:cBhvr>
                                        <p:cTn id="60" dur="500"/>
                                        <p:tgtEl>
                                          <p:spTgt spid="23"/>
                                        </p:tgtEl>
                                      </p:cBhvr>
                                    </p:animEffect>
                                  </p:childTnLst>
                                </p:cTn>
                              </p:par>
                              <p:par>
                                <p:cTn id="61" presetID="16" presetClass="entr" presetSubtype="21" fill="hold" nodeType="with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barn(inVertical)">
                                      <p:cBhvr>
                                        <p:cTn id="63" dur="500"/>
                                        <p:tgtEl>
                                          <p:spTgt spid="24"/>
                                        </p:tgtEl>
                                      </p:cBhvr>
                                    </p:animEffect>
                                  </p:childTnLst>
                                </p:cTn>
                              </p:par>
                            </p:childTnLst>
                          </p:cTn>
                        </p:par>
                      </p:childTnLst>
                    </p:cTn>
                  </p:par>
                  <p:par>
                    <p:cTn id="64" fill="hold">
                      <p:stCondLst>
                        <p:cond delay="indefinite"/>
                      </p:stCondLst>
                      <p:childTnLst>
                        <p:par>
                          <p:cTn id="65" fill="hold">
                            <p:stCondLst>
                              <p:cond delay="0"/>
                            </p:stCondLst>
                            <p:childTnLst>
                              <p:par>
                                <p:cTn id="66" presetID="53" presetClass="entr" presetSubtype="16" fill="hold" nodeType="clickEffect">
                                  <p:stCondLst>
                                    <p:cond delay="0"/>
                                  </p:stCondLst>
                                  <p:childTnLst>
                                    <p:set>
                                      <p:cBhvr>
                                        <p:cTn id="67" dur="1" fill="hold">
                                          <p:stCondLst>
                                            <p:cond delay="0"/>
                                          </p:stCondLst>
                                        </p:cTn>
                                        <p:tgtEl>
                                          <p:spTgt spid="27"/>
                                        </p:tgtEl>
                                        <p:attrNameLst>
                                          <p:attrName>style.visibility</p:attrName>
                                        </p:attrNameLst>
                                      </p:cBhvr>
                                      <p:to>
                                        <p:strVal val="visible"/>
                                      </p:to>
                                    </p:set>
                                    <p:anim calcmode="lin" valueType="num">
                                      <p:cBhvr>
                                        <p:cTn id="68" dur="500" fill="hold"/>
                                        <p:tgtEl>
                                          <p:spTgt spid="27"/>
                                        </p:tgtEl>
                                        <p:attrNameLst>
                                          <p:attrName>ppt_w</p:attrName>
                                        </p:attrNameLst>
                                      </p:cBhvr>
                                      <p:tavLst>
                                        <p:tav tm="0">
                                          <p:val>
                                            <p:fltVal val="0"/>
                                          </p:val>
                                        </p:tav>
                                        <p:tav tm="100000">
                                          <p:val>
                                            <p:strVal val="#ppt_w"/>
                                          </p:val>
                                        </p:tav>
                                      </p:tavLst>
                                    </p:anim>
                                    <p:anim calcmode="lin" valueType="num">
                                      <p:cBhvr>
                                        <p:cTn id="69" dur="500" fill="hold"/>
                                        <p:tgtEl>
                                          <p:spTgt spid="27"/>
                                        </p:tgtEl>
                                        <p:attrNameLst>
                                          <p:attrName>ppt_h</p:attrName>
                                        </p:attrNameLst>
                                      </p:cBhvr>
                                      <p:tavLst>
                                        <p:tav tm="0">
                                          <p:val>
                                            <p:fltVal val="0"/>
                                          </p:val>
                                        </p:tav>
                                        <p:tav tm="100000">
                                          <p:val>
                                            <p:strVal val="#ppt_h"/>
                                          </p:val>
                                        </p:tav>
                                      </p:tavLst>
                                    </p:anim>
                                    <p:animEffect transition="in" filter="fade">
                                      <p:cBhvr>
                                        <p:cTn id="70" dur="500"/>
                                        <p:tgtEl>
                                          <p:spTgt spid="27"/>
                                        </p:tgtEl>
                                      </p:cBhvr>
                                    </p:animEffect>
                                  </p:childTnLst>
                                </p:cTn>
                              </p:par>
                              <p:par>
                                <p:cTn id="71" presetID="53" presetClass="entr" presetSubtype="16" fill="hold" nodeType="withEffect">
                                  <p:stCondLst>
                                    <p:cond delay="0"/>
                                  </p:stCondLst>
                                  <p:childTnLst>
                                    <p:set>
                                      <p:cBhvr>
                                        <p:cTn id="72" dur="1" fill="hold">
                                          <p:stCondLst>
                                            <p:cond delay="0"/>
                                          </p:stCondLst>
                                        </p:cTn>
                                        <p:tgtEl>
                                          <p:spTgt spid="28"/>
                                        </p:tgtEl>
                                        <p:attrNameLst>
                                          <p:attrName>style.visibility</p:attrName>
                                        </p:attrNameLst>
                                      </p:cBhvr>
                                      <p:to>
                                        <p:strVal val="visible"/>
                                      </p:to>
                                    </p:set>
                                    <p:anim calcmode="lin" valueType="num">
                                      <p:cBhvr>
                                        <p:cTn id="73" dur="500" fill="hold"/>
                                        <p:tgtEl>
                                          <p:spTgt spid="28"/>
                                        </p:tgtEl>
                                        <p:attrNameLst>
                                          <p:attrName>ppt_w</p:attrName>
                                        </p:attrNameLst>
                                      </p:cBhvr>
                                      <p:tavLst>
                                        <p:tav tm="0">
                                          <p:val>
                                            <p:fltVal val="0"/>
                                          </p:val>
                                        </p:tav>
                                        <p:tav tm="100000">
                                          <p:val>
                                            <p:strVal val="#ppt_w"/>
                                          </p:val>
                                        </p:tav>
                                      </p:tavLst>
                                    </p:anim>
                                    <p:anim calcmode="lin" valueType="num">
                                      <p:cBhvr>
                                        <p:cTn id="74" dur="500" fill="hold"/>
                                        <p:tgtEl>
                                          <p:spTgt spid="28"/>
                                        </p:tgtEl>
                                        <p:attrNameLst>
                                          <p:attrName>ppt_h</p:attrName>
                                        </p:attrNameLst>
                                      </p:cBhvr>
                                      <p:tavLst>
                                        <p:tav tm="0">
                                          <p:val>
                                            <p:fltVal val="0"/>
                                          </p:val>
                                        </p:tav>
                                        <p:tav tm="100000">
                                          <p:val>
                                            <p:strVal val="#ppt_h"/>
                                          </p:val>
                                        </p:tav>
                                      </p:tavLst>
                                    </p:anim>
                                    <p:animEffect transition="in" filter="fade">
                                      <p:cBhvr>
                                        <p:cTn id="75" dur="500"/>
                                        <p:tgtEl>
                                          <p:spTgt spid="28"/>
                                        </p:tgtEl>
                                      </p:cBhvr>
                                    </p:animEffect>
                                  </p:childTnLst>
                                </p:cTn>
                              </p:par>
                            </p:childTnLst>
                          </p:cTn>
                        </p:par>
                      </p:childTnLst>
                    </p:cTn>
                  </p:par>
                  <p:par>
                    <p:cTn id="76" fill="hold">
                      <p:stCondLst>
                        <p:cond delay="indefinite"/>
                      </p:stCondLst>
                      <p:childTnLst>
                        <p:par>
                          <p:cTn id="77" fill="hold">
                            <p:stCondLst>
                              <p:cond delay="0"/>
                            </p:stCondLst>
                            <p:childTnLst>
                              <p:par>
                                <p:cTn id="78" presetID="16" presetClass="entr" presetSubtype="21" fill="hold" nodeType="clickEffect">
                                  <p:stCondLst>
                                    <p:cond delay="0"/>
                                  </p:stCondLst>
                                  <p:childTnLst>
                                    <p:set>
                                      <p:cBhvr>
                                        <p:cTn id="79" dur="1" fill="hold">
                                          <p:stCondLst>
                                            <p:cond delay="0"/>
                                          </p:stCondLst>
                                        </p:cTn>
                                        <p:tgtEl>
                                          <p:spTgt spid="30"/>
                                        </p:tgtEl>
                                        <p:attrNameLst>
                                          <p:attrName>style.visibility</p:attrName>
                                        </p:attrNameLst>
                                      </p:cBhvr>
                                      <p:to>
                                        <p:strVal val="visible"/>
                                      </p:to>
                                    </p:set>
                                    <p:animEffect transition="in" filter="barn(inVertical)">
                                      <p:cBhvr>
                                        <p:cTn id="80" dur="500"/>
                                        <p:tgtEl>
                                          <p:spTgt spid="30"/>
                                        </p:tgtEl>
                                      </p:cBhvr>
                                    </p:animEffect>
                                  </p:childTnLst>
                                </p:cTn>
                              </p:par>
                              <p:par>
                                <p:cTn id="81" presetID="16" presetClass="entr" presetSubtype="21" fill="hold" nodeType="withEffect">
                                  <p:stCondLst>
                                    <p:cond delay="0"/>
                                  </p:stCondLst>
                                  <p:childTnLst>
                                    <p:set>
                                      <p:cBhvr>
                                        <p:cTn id="82" dur="1" fill="hold">
                                          <p:stCondLst>
                                            <p:cond delay="0"/>
                                          </p:stCondLst>
                                        </p:cTn>
                                        <p:tgtEl>
                                          <p:spTgt spid="29"/>
                                        </p:tgtEl>
                                        <p:attrNameLst>
                                          <p:attrName>style.visibility</p:attrName>
                                        </p:attrNameLst>
                                      </p:cBhvr>
                                      <p:to>
                                        <p:strVal val="visible"/>
                                      </p:to>
                                    </p:set>
                                    <p:animEffect transition="in" filter="barn(inVertical)">
                                      <p:cBhvr>
                                        <p:cTn id="83" dur="500"/>
                                        <p:tgtEl>
                                          <p:spTgt spid="29"/>
                                        </p:tgtEl>
                                      </p:cBhvr>
                                    </p:animEffect>
                                  </p:childTnLst>
                                </p:cTn>
                              </p:par>
                            </p:childTnLst>
                          </p:cTn>
                        </p:par>
                      </p:childTnLst>
                    </p:cTn>
                  </p:par>
                  <p:par>
                    <p:cTn id="84" fill="hold">
                      <p:stCondLst>
                        <p:cond delay="indefinite"/>
                      </p:stCondLst>
                      <p:childTnLst>
                        <p:par>
                          <p:cTn id="85" fill="hold">
                            <p:stCondLst>
                              <p:cond delay="0"/>
                            </p:stCondLst>
                            <p:childTnLst>
                              <p:par>
                                <p:cTn id="86" presetID="53" presetClass="entr" presetSubtype="16" fill="hold" nodeType="clickEffect">
                                  <p:stCondLst>
                                    <p:cond delay="0"/>
                                  </p:stCondLst>
                                  <p:childTnLst>
                                    <p:set>
                                      <p:cBhvr>
                                        <p:cTn id="87" dur="1" fill="hold">
                                          <p:stCondLst>
                                            <p:cond delay="0"/>
                                          </p:stCondLst>
                                        </p:cTn>
                                        <p:tgtEl>
                                          <p:spTgt spid="35"/>
                                        </p:tgtEl>
                                        <p:attrNameLst>
                                          <p:attrName>style.visibility</p:attrName>
                                        </p:attrNameLst>
                                      </p:cBhvr>
                                      <p:to>
                                        <p:strVal val="visible"/>
                                      </p:to>
                                    </p:set>
                                    <p:anim calcmode="lin" valueType="num">
                                      <p:cBhvr>
                                        <p:cTn id="88" dur="500" fill="hold"/>
                                        <p:tgtEl>
                                          <p:spTgt spid="35"/>
                                        </p:tgtEl>
                                        <p:attrNameLst>
                                          <p:attrName>ppt_w</p:attrName>
                                        </p:attrNameLst>
                                      </p:cBhvr>
                                      <p:tavLst>
                                        <p:tav tm="0">
                                          <p:val>
                                            <p:fltVal val="0"/>
                                          </p:val>
                                        </p:tav>
                                        <p:tav tm="100000">
                                          <p:val>
                                            <p:strVal val="#ppt_w"/>
                                          </p:val>
                                        </p:tav>
                                      </p:tavLst>
                                    </p:anim>
                                    <p:anim calcmode="lin" valueType="num">
                                      <p:cBhvr>
                                        <p:cTn id="89" dur="500" fill="hold"/>
                                        <p:tgtEl>
                                          <p:spTgt spid="35"/>
                                        </p:tgtEl>
                                        <p:attrNameLst>
                                          <p:attrName>ppt_h</p:attrName>
                                        </p:attrNameLst>
                                      </p:cBhvr>
                                      <p:tavLst>
                                        <p:tav tm="0">
                                          <p:val>
                                            <p:fltVal val="0"/>
                                          </p:val>
                                        </p:tav>
                                        <p:tav tm="100000">
                                          <p:val>
                                            <p:strVal val="#ppt_h"/>
                                          </p:val>
                                        </p:tav>
                                      </p:tavLst>
                                    </p:anim>
                                    <p:animEffect transition="in" filter="fade">
                                      <p:cBhvr>
                                        <p:cTn id="90" dur="500"/>
                                        <p:tgtEl>
                                          <p:spTgt spid="35"/>
                                        </p:tgtEl>
                                      </p:cBhvr>
                                    </p:animEffect>
                                  </p:childTnLst>
                                </p:cTn>
                              </p:par>
                              <p:par>
                                <p:cTn id="91" presetID="53" presetClass="entr" presetSubtype="16" fill="hold" nodeType="withEffect">
                                  <p:stCondLst>
                                    <p:cond delay="0"/>
                                  </p:stCondLst>
                                  <p:childTnLst>
                                    <p:set>
                                      <p:cBhvr>
                                        <p:cTn id="92" dur="1" fill="hold">
                                          <p:stCondLst>
                                            <p:cond delay="0"/>
                                          </p:stCondLst>
                                        </p:cTn>
                                        <p:tgtEl>
                                          <p:spTgt spid="36"/>
                                        </p:tgtEl>
                                        <p:attrNameLst>
                                          <p:attrName>style.visibility</p:attrName>
                                        </p:attrNameLst>
                                      </p:cBhvr>
                                      <p:to>
                                        <p:strVal val="visible"/>
                                      </p:to>
                                    </p:set>
                                    <p:anim calcmode="lin" valueType="num">
                                      <p:cBhvr>
                                        <p:cTn id="93" dur="500" fill="hold"/>
                                        <p:tgtEl>
                                          <p:spTgt spid="36"/>
                                        </p:tgtEl>
                                        <p:attrNameLst>
                                          <p:attrName>ppt_w</p:attrName>
                                        </p:attrNameLst>
                                      </p:cBhvr>
                                      <p:tavLst>
                                        <p:tav tm="0">
                                          <p:val>
                                            <p:fltVal val="0"/>
                                          </p:val>
                                        </p:tav>
                                        <p:tav tm="100000">
                                          <p:val>
                                            <p:strVal val="#ppt_w"/>
                                          </p:val>
                                        </p:tav>
                                      </p:tavLst>
                                    </p:anim>
                                    <p:anim calcmode="lin" valueType="num">
                                      <p:cBhvr>
                                        <p:cTn id="94" dur="500" fill="hold"/>
                                        <p:tgtEl>
                                          <p:spTgt spid="36"/>
                                        </p:tgtEl>
                                        <p:attrNameLst>
                                          <p:attrName>ppt_h</p:attrName>
                                        </p:attrNameLst>
                                      </p:cBhvr>
                                      <p:tavLst>
                                        <p:tav tm="0">
                                          <p:val>
                                            <p:fltVal val="0"/>
                                          </p:val>
                                        </p:tav>
                                        <p:tav tm="100000">
                                          <p:val>
                                            <p:strVal val="#ppt_h"/>
                                          </p:val>
                                        </p:tav>
                                      </p:tavLst>
                                    </p:anim>
                                    <p:animEffect transition="in" filter="fade">
                                      <p:cBhvr>
                                        <p:cTn id="95" dur="500"/>
                                        <p:tgtEl>
                                          <p:spTgt spid="36"/>
                                        </p:tgtEl>
                                      </p:cBhvr>
                                    </p:animEffect>
                                  </p:childTnLst>
                                </p:cTn>
                              </p:par>
                            </p:childTnLst>
                          </p:cTn>
                        </p:par>
                      </p:childTnLst>
                    </p:cTn>
                  </p:par>
                  <p:par>
                    <p:cTn id="96" fill="hold">
                      <p:stCondLst>
                        <p:cond delay="indefinite"/>
                      </p:stCondLst>
                      <p:childTnLst>
                        <p:par>
                          <p:cTn id="97" fill="hold">
                            <p:stCondLst>
                              <p:cond delay="0"/>
                            </p:stCondLst>
                            <p:childTnLst>
                              <p:par>
                                <p:cTn id="98" presetID="16" presetClass="entr" presetSubtype="21" fill="hold" nodeType="clickEffect">
                                  <p:stCondLst>
                                    <p:cond delay="0"/>
                                  </p:stCondLst>
                                  <p:childTnLst>
                                    <p:set>
                                      <p:cBhvr>
                                        <p:cTn id="99" dur="1" fill="hold">
                                          <p:stCondLst>
                                            <p:cond delay="0"/>
                                          </p:stCondLst>
                                        </p:cTn>
                                        <p:tgtEl>
                                          <p:spTgt spid="33"/>
                                        </p:tgtEl>
                                        <p:attrNameLst>
                                          <p:attrName>style.visibility</p:attrName>
                                        </p:attrNameLst>
                                      </p:cBhvr>
                                      <p:to>
                                        <p:strVal val="visible"/>
                                      </p:to>
                                    </p:set>
                                    <p:animEffect transition="in" filter="barn(inVertical)">
                                      <p:cBhvr>
                                        <p:cTn id="100" dur="500"/>
                                        <p:tgtEl>
                                          <p:spTgt spid="33"/>
                                        </p:tgtEl>
                                      </p:cBhvr>
                                    </p:animEffect>
                                  </p:childTnLst>
                                </p:cTn>
                              </p:par>
                              <p:par>
                                <p:cTn id="101" presetID="16" presetClass="entr" presetSubtype="21" fill="hold" nodeType="withEffect">
                                  <p:stCondLst>
                                    <p:cond delay="0"/>
                                  </p:stCondLst>
                                  <p:childTnLst>
                                    <p:set>
                                      <p:cBhvr>
                                        <p:cTn id="102" dur="1" fill="hold">
                                          <p:stCondLst>
                                            <p:cond delay="0"/>
                                          </p:stCondLst>
                                        </p:cTn>
                                        <p:tgtEl>
                                          <p:spTgt spid="34"/>
                                        </p:tgtEl>
                                        <p:attrNameLst>
                                          <p:attrName>style.visibility</p:attrName>
                                        </p:attrNameLst>
                                      </p:cBhvr>
                                      <p:to>
                                        <p:strVal val="visible"/>
                                      </p:to>
                                    </p:set>
                                    <p:animEffect transition="in" filter="barn(inVertical)">
                                      <p:cBhvr>
                                        <p:cTn id="103" dur="500"/>
                                        <p:tgtEl>
                                          <p:spTgt spid="34"/>
                                        </p:tgtEl>
                                      </p:cBhvr>
                                    </p:animEffect>
                                  </p:childTnLst>
                                </p:cTn>
                              </p:par>
                            </p:childTnLst>
                          </p:cTn>
                        </p:par>
                      </p:childTnLst>
                    </p:cTn>
                  </p:par>
                  <p:par>
                    <p:cTn id="104" fill="hold">
                      <p:stCondLst>
                        <p:cond delay="indefinite"/>
                      </p:stCondLst>
                      <p:childTnLst>
                        <p:par>
                          <p:cTn id="105" fill="hold">
                            <p:stCondLst>
                              <p:cond delay="0"/>
                            </p:stCondLst>
                            <p:childTnLst>
                              <p:par>
                                <p:cTn id="106" presetID="53" presetClass="entr" presetSubtype="16" fill="hold" nodeType="clickEffect">
                                  <p:stCondLst>
                                    <p:cond delay="0"/>
                                  </p:stCondLst>
                                  <p:childTnLst>
                                    <p:set>
                                      <p:cBhvr>
                                        <p:cTn id="107" dur="1" fill="hold">
                                          <p:stCondLst>
                                            <p:cond delay="0"/>
                                          </p:stCondLst>
                                        </p:cTn>
                                        <p:tgtEl>
                                          <p:spTgt spid="47"/>
                                        </p:tgtEl>
                                        <p:attrNameLst>
                                          <p:attrName>style.visibility</p:attrName>
                                        </p:attrNameLst>
                                      </p:cBhvr>
                                      <p:to>
                                        <p:strVal val="visible"/>
                                      </p:to>
                                    </p:set>
                                    <p:anim calcmode="lin" valueType="num">
                                      <p:cBhvr>
                                        <p:cTn id="108" dur="500" fill="hold"/>
                                        <p:tgtEl>
                                          <p:spTgt spid="47"/>
                                        </p:tgtEl>
                                        <p:attrNameLst>
                                          <p:attrName>ppt_w</p:attrName>
                                        </p:attrNameLst>
                                      </p:cBhvr>
                                      <p:tavLst>
                                        <p:tav tm="0">
                                          <p:val>
                                            <p:fltVal val="0"/>
                                          </p:val>
                                        </p:tav>
                                        <p:tav tm="100000">
                                          <p:val>
                                            <p:strVal val="#ppt_w"/>
                                          </p:val>
                                        </p:tav>
                                      </p:tavLst>
                                    </p:anim>
                                    <p:anim calcmode="lin" valueType="num">
                                      <p:cBhvr>
                                        <p:cTn id="109" dur="500" fill="hold"/>
                                        <p:tgtEl>
                                          <p:spTgt spid="47"/>
                                        </p:tgtEl>
                                        <p:attrNameLst>
                                          <p:attrName>ppt_h</p:attrName>
                                        </p:attrNameLst>
                                      </p:cBhvr>
                                      <p:tavLst>
                                        <p:tav tm="0">
                                          <p:val>
                                            <p:fltVal val="0"/>
                                          </p:val>
                                        </p:tav>
                                        <p:tav tm="100000">
                                          <p:val>
                                            <p:strVal val="#ppt_h"/>
                                          </p:val>
                                        </p:tav>
                                      </p:tavLst>
                                    </p:anim>
                                    <p:animEffect transition="in" filter="fade">
                                      <p:cBhvr>
                                        <p:cTn id="110" dur="500"/>
                                        <p:tgtEl>
                                          <p:spTgt spid="47"/>
                                        </p:tgtEl>
                                      </p:cBhvr>
                                    </p:animEffect>
                                  </p:childTnLst>
                                </p:cTn>
                              </p:par>
                              <p:par>
                                <p:cTn id="111" presetID="53" presetClass="entr" presetSubtype="16" fill="hold" nodeType="withEffect">
                                  <p:stCondLst>
                                    <p:cond delay="0"/>
                                  </p:stCondLst>
                                  <p:childTnLst>
                                    <p:set>
                                      <p:cBhvr>
                                        <p:cTn id="112" dur="1" fill="hold">
                                          <p:stCondLst>
                                            <p:cond delay="0"/>
                                          </p:stCondLst>
                                        </p:cTn>
                                        <p:tgtEl>
                                          <p:spTgt spid="48"/>
                                        </p:tgtEl>
                                        <p:attrNameLst>
                                          <p:attrName>style.visibility</p:attrName>
                                        </p:attrNameLst>
                                      </p:cBhvr>
                                      <p:to>
                                        <p:strVal val="visible"/>
                                      </p:to>
                                    </p:set>
                                    <p:anim calcmode="lin" valueType="num">
                                      <p:cBhvr>
                                        <p:cTn id="113" dur="500" fill="hold"/>
                                        <p:tgtEl>
                                          <p:spTgt spid="48"/>
                                        </p:tgtEl>
                                        <p:attrNameLst>
                                          <p:attrName>ppt_w</p:attrName>
                                        </p:attrNameLst>
                                      </p:cBhvr>
                                      <p:tavLst>
                                        <p:tav tm="0">
                                          <p:val>
                                            <p:fltVal val="0"/>
                                          </p:val>
                                        </p:tav>
                                        <p:tav tm="100000">
                                          <p:val>
                                            <p:strVal val="#ppt_w"/>
                                          </p:val>
                                        </p:tav>
                                      </p:tavLst>
                                    </p:anim>
                                    <p:anim calcmode="lin" valueType="num">
                                      <p:cBhvr>
                                        <p:cTn id="114" dur="500" fill="hold"/>
                                        <p:tgtEl>
                                          <p:spTgt spid="48"/>
                                        </p:tgtEl>
                                        <p:attrNameLst>
                                          <p:attrName>ppt_h</p:attrName>
                                        </p:attrNameLst>
                                      </p:cBhvr>
                                      <p:tavLst>
                                        <p:tav tm="0">
                                          <p:val>
                                            <p:fltVal val="0"/>
                                          </p:val>
                                        </p:tav>
                                        <p:tav tm="100000">
                                          <p:val>
                                            <p:strVal val="#ppt_h"/>
                                          </p:val>
                                        </p:tav>
                                      </p:tavLst>
                                    </p:anim>
                                    <p:animEffect transition="in" filter="fade">
                                      <p:cBhvr>
                                        <p:cTn id="115" dur="500"/>
                                        <p:tgtEl>
                                          <p:spTgt spid="48"/>
                                        </p:tgtEl>
                                      </p:cBhvr>
                                    </p:animEffect>
                                  </p:childTnLst>
                                </p:cTn>
                              </p:par>
                            </p:childTnLst>
                          </p:cTn>
                        </p:par>
                      </p:childTnLst>
                    </p:cTn>
                  </p:par>
                  <p:par>
                    <p:cTn id="116" fill="hold">
                      <p:stCondLst>
                        <p:cond delay="indefinite"/>
                      </p:stCondLst>
                      <p:childTnLst>
                        <p:par>
                          <p:cTn id="117" fill="hold">
                            <p:stCondLst>
                              <p:cond delay="0"/>
                            </p:stCondLst>
                            <p:childTnLst>
                              <p:par>
                                <p:cTn id="118" presetID="16" presetClass="entr" presetSubtype="21" fill="hold" nodeType="clickEffect">
                                  <p:stCondLst>
                                    <p:cond delay="0"/>
                                  </p:stCondLst>
                                  <p:childTnLst>
                                    <p:set>
                                      <p:cBhvr>
                                        <p:cTn id="119" dur="1" fill="hold">
                                          <p:stCondLst>
                                            <p:cond delay="0"/>
                                          </p:stCondLst>
                                        </p:cTn>
                                        <p:tgtEl>
                                          <p:spTgt spid="53"/>
                                        </p:tgtEl>
                                        <p:attrNameLst>
                                          <p:attrName>style.visibility</p:attrName>
                                        </p:attrNameLst>
                                      </p:cBhvr>
                                      <p:to>
                                        <p:strVal val="visible"/>
                                      </p:to>
                                    </p:set>
                                    <p:animEffect transition="in" filter="barn(inVertical)">
                                      <p:cBhvr>
                                        <p:cTn id="120" dur="500"/>
                                        <p:tgtEl>
                                          <p:spTgt spid="53"/>
                                        </p:tgtEl>
                                      </p:cBhvr>
                                    </p:animEffect>
                                  </p:childTnLst>
                                </p:cTn>
                              </p:par>
                              <p:par>
                                <p:cTn id="121" presetID="16" presetClass="entr" presetSubtype="21" fill="hold" nodeType="withEffect">
                                  <p:stCondLst>
                                    <p:cond delay="0"/>
                                  </p:stCondLst>
                                  <p:childTnLst>
                                    <p:set>
                                      <p:cBhvr>
                                        <p:cTn id="122" dur="1" fill="hold">
                                          <p:stCondLst>
                                            <p:cond delay="0"/>
                                          </p:stCondLst>
                                        </p:cTn>
                                        <p:tgtEl>
                                          <p:spTgt spid="54"/>
                                        </p:tgtEl>
                                        <p:attrNameLst>
                                          <p:attrName>style.visibility</p:attrName>
                                        </p:attrNameLst>
                                      </p:cBhvr>
                                      <p:to>
                                        <p:strVal val="visible"/>
                                      </p:to>
                                    </p:set>
                                    <p:animEffect transition="in" filter="barn(inVertical)">
                                      <p:cBhvr>
                                        <p:cTn id="123"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D67B1EA-B2D6-4A9F-B706-2C1AA78B7C80}"/>
              </a:ext>
            </a:extLst>
          </p:cNvPr>
          <p:cNvGraphicFramePr>
            <a:graphicFrameLocks noGrp="1"/>
          </p:cNvGraphicFramePr>
          <p:nvPr>
            <p:extLst>
              <p:ext uri="{D42A27DB-BD31-4B8C-83A1-F6EECF244321}">
                <p14:modId xmlns:p14="http://schemas.microsoft.com/office/powerpoint/2010/main" val="77921911"/>
              </p:ext>
            </p:extLst>
          </p:nvPr>
        </p:nvGraphicFramePr>
        <p:xfrm>
          <a:off x="2366506" y="1708943"/>
          <a:ext cx="6980015" cy="497882"/>
        </p:xfrm>
        <a:graphic>
          <a:graphicData uri="http://schemas.openxmlformats.org/drawingml/2006/table">
            <a:tbl>
              <a:tblPr firstRow="1" bandRow="1">
                <a:tableStyleId>{284E427A-3D55-4303-BF80-6455036E1DE7}</a:tableStyleId>
              </a:tblPr>
              <a:tblGrid>
                <a:gridCol w="997145">
                  <a:extLst>
                    <a:ext uri="{9D8B030D-6E8A-4147-A177-3AD203B41FA5}">
                      <a16:colId xmlns:a16="http://schemas.microsoft.com/office/drawing/2014/main" val="3379176954"/>
                    </a:ext>
                  </a:extLst>
                </a:gridCol>
                <a:gridCol w="997145">
                  <a:extLst>
                    <a:ext uri="{9D8B030D-6E8A-4147-A177-3AD203B41FA5}">
                      <a16:colId xmlns:a16="http://schemas.microsoft.com/office/drawing/2014/main" val="3496448682"/>
                    </a:ext>
                  </a:extLst>
                </a:gridCol>
                <a:gridCol w="997145">
                  <a:extLst>
                    <a:ext uri="{9D8B030D-6E8A-4147-A177-3AD203B41FA5}">
                      <a16:colId xmlns:a16="http://schemas.microsoft.com/office/drawing/2014/main" val="2354729442"/>
                    </a:ext>
                  </a:extLst>
                </a:gridCol>
                <a:gridCol w="997145">
                  <a:extLst>
                    <a:ext uri="{9D8B030D-6E8A-4147-A177-3AD203B41FA5}">
                      <a16:colId xmlns:a16="http://schemas.microsoft.com/office/drawing/2014/main" val="665707265"/>
                    </a:ext>
                  </a:extLst>
                </a:gridCol>
                <a:gridCol w="997145">
                  <a:extLst>
                    <a:ext uri="{9D8B030D-6E8A-4147-A177-3AD203B41FA5}">
                      <a16:colId xmlns:a16="http://schemas.microsoft.com/office/drawing/2014/main" val="2981669967"/>
                    </a:ext>
                  </a:extLst>
                </a:gridCol>
                <a:gridCol w="997145">
                  <a:extLst>
                    <a:ext uri="{9D8B030D-6E8A-4147-A177-3AD203B41FA5}">
                      <a16:colId xmlns:a16="http://schemas.microsoft.com/office/drawing/2014/main" val="400835418"/>
                    </a:ext>
                  </a:extLst>
                </a:gridCol>
                <a:gridCol w="997145">
                  <a:extLst>
                    <a:ext uri="{9D8B030D-6E8A-4147-A177-3AD203B41FA5}">
                      <a16:colId xmlns:a16="http://schemas.microsoft.com/office/drawing/2014/main" val="369319472"/>
                    </a:ext>
                  </a:extLst>
                </a:gridCol>
              </a:tblGrid>
              <a:tr h="403251">
                <a:tc>
                  <a:txBody>
                    <a:bodyPr/>
                    <a:lstStyle/>
                    <a:p>
                      <a:pPr algn="ctr"/>
                      <a:r>
                        <a:rPr lang="en-US" sz="2800">
                          <a:solidFill>
                            <a:schemeClr val="accent1"/>
                          </a:solidFill>
                          <a:latin typeface="Times New Roman" panose="02020603050405020304" pitchFamily="18" charset="0"/>
                          <a:cs typeface="Times New Roman" panose="02020603050405020304" pitchFamily="18" charset="0"/>
                        </a:rPr>
                        <a:t>1</a:t>
                      </a:r>
                    </a:p>
                  </a:txBody>
                  <a:tcPr marL="71162" marR="71162" marT="35581" marB="35581"/>
                </a:tc>
                <a:tc>
                  <a:txBody>
                    <a:bodyPr/>
                    <a:lstStyle/>
                    <a:p>
                      <a:pPr algn="ctr"/>
                      <a:r>
                        <a:rPr lang="en-US" sz="2800">
                          <a:solidFill>
                            <a:schemeClr val="accent1"/>
                          </a:solidFill>
                          <a:latin typeface="Times New Roman" panose="02020603050405020304" pitchFamily="18" charset="0"/>
                          <a:cs typeface="Times New Roman" panose="02020603050405020304" pitchFamily="18" charset="0"/>
                        </a:rPr>
                        <a:t>2</a:t>
                      </a:r>
                    </a:p>
                  </a:txBody>
                  <a:tcPr marL="71162" marR="71162" marT="35581" marB="35581"/>
                </a:tc>
                <a:tc>
                  <a:txBody>
                    <a:bodyPr/>
                    <a:lstStyle/>
                    <a:p>
                      <a:pPr algn="ctr"/>
                      <a:r>
                        <a:rPr lang="en-US" sz="2800">
                          <a:solidFill>
                            <a:schemeClr val="accent1"/>
                          </a:solidFill>
                          <a:latin typeface="Times New Roman" panose="02020603050405020304" pitchFamily="18" charset="0"/>
                          <a:cs typeface="Times New Roman" panose="02020603050405020304" pitchFamily="18" charset="0"/>
                        </a:rPr>
                        <a:t>3</a:t>
                      </a:r>
                    </a:p>
                  </a:txBody>
                  <a:tcPr marL="71162" marR="71162" marT="35581" marB="35581"/>
                </a:tc>
                <a:tc>
                  <a:txBody>
                    <a:bodyPr/>
                    <a:lstStyle/>
                    <a:p>
                      <a:pPr algn="ctr"/>
                      <a:r>
                        <a:rPr lang="en-US" sz="2800">
                          <a:solidFill>
                            <a:schemeClr val="accent1"/>
                          </a:solidFill>
                          <a:latin typeface="Times New Roman" panose="02020603050405020304" pitchFamily="18" charset="0"/>
                          <a:cs typeface="Times New Roman" panose="02020603050405020304" pitchFamily="18" charset="0"/>
                        </a:rPr>
                        <a:t>4</a:t>
                      </a:r>
                    </a:p>
                  </a:txBody>
                  <a:tcPr marL="71162" marR="71162" marT="35581" marB="35581"/>
                </a:tc>
                <a:tc>
                  <a:txBody>
                    <a:bodyPr/>
                    <a:lstStyle/>
                    <a:p>
                      <a:pPr algn="ctr"/>
                      <a:r>
                        <a:rPr lang="en-US" sz="2800">
                          <a:solidFill>
                            <a:schemeClr val="accent1"/>
                          </a:solidFill>
                          <a:latin typeface="Times New Roman" panose="02020603050405020304" pitchFamily="18" charset="0"/>
                          <a:cs typeface="Times New Roman" panose="02020603050405020304" pitchFamily="18" charset="0"/>
                        </a:rPr>
                        <a:t>5</a:t>
                      </a:r>
                    </a:p>
                  </a:txBody>
                  <a:tcPr marL="71162" marR="71162" marT="35581" marB="35581"/>
                </a:tc>
                <a:tc>
                  <a:txBody>
                    <a:bodyPr/>
                    <a:lstStyle/>
                    <a:p>
                      <a:pPr algn="ctr"/>
                      <a:r>
                        <a:rPr lang="en-US" sz="2800">
                          <a:solidFill>
                            <a:schemeClr val="accent1"/>
                          </a:solidFill>
                          <a:latin typeface="Times New Roman" panose="02020603050405020304" pitchFamily="18" charset="0"/>
                          <a:cs typeface="Times New Roman" panose="02020603050405020304" pitchFamily="18" charset="0"/>
                        </a:rPr>
                        <a:t>6</a:t>
                      </a:r>
                    </a:p>
                  </a:txBody>
                  <a:tcPr marL="71162" marR="71162" marT="35581" marB="35581"/>
                </a:tc>
                <a:tc>
                  <a:txBody>
                    <a:bodyPr/>
                    <a:lstStyle/>
                    <a:p>
                      <a:pPr algn="ctr"/>
                      <a:r>
                        <a:rPr lang="en-US" sz="2800">
                          <a:solidFill>
                            <a:schemeClr val="accent1"/>
                          </a:solidFill>
                          <a:latin typeface="Times New Roman" panose="02020603050405020304" pitchFamily="18" charset="0"/>
                          <a:cs typeface="Times New Roman" panose="02020603050405020304" pitchFamily="18" charset="0"/>
                        </a:rPr>
                        <a:t>7</a:t>
                      </a:r>
                    </a:p>
                  </a:txBody>
                  <a:tcPr marL="71162" marR="71162" marT="35581" marB="35581"/>
                </a:tc>
                <a:extLst>
                  <a:ext uri="{0D108BD9-81ED-4DB2-BD59-A6C34878D82A}">
                    <a16:rowId xmlns:a16="http://schemas.microsoft.com/office/drawing/2014/main" val="2676608884"/>
                  </a:ext>
                </a:extLst>
              </a:tr>
            </a:tbl>
          </a:graphicData>
        </a:graphic>
      </p:graphicFrame>
      <p:sp>
        <p:nvSpPr>
          <p:cNvPr id="5" name="TextBox 4">
            <a:extLst>
              <a:ext uri="{FF2B5EF4-FFF2-40B4-BE49-F238E27FC236}">
                <a16:creationId xmlns:a16="http://schemas.microsoft.com/office/drawing/2014/main" id="{F0E2D911-8D3C-4C3B-9D1F-F4E285F679D7}"/>
              </a:ext>
            </a:extLst>
          </p:cNvPr>
          <p:cNvSpPr txBox="1"/>
          <p:nvPr/>
        </p:nvSpPr>
        <p:spPr>
          <a:xfrm>
            <a:off x="1872343" y="609600"/>
            <a:ext cx="7968343" cy="461665"/>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Sắp xếp xong ta được dãy mới</a:t>
            </a:r>
          </a:p>
        </p:txBody>
      </p:sp>
    </p:spTree>
    <p:extLst>
      <p:ext uri="{BB962C8B-B14F-4D97-AF65-F5344CB8AC3E}">
        <p14:creationId xmlns:p14="http://schemas.microsoft.com/office/powerpoint/2010/main" val="364451574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637</TotalTime>
  <Words>494</Words>
  <Application>Microsoft Office PowerPoint</Application>
  <PresentationFormat>Widescreen</PresentationFormat>
  <Paragraphs>93</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Palatino Linotype</vt:lpstr>
      <vt:lpstr>Tahoma</vt:lpstr>
      <vt:lpstr>Times New Roman</vt:lpstr>
      <vt:lpstr>Wingdings</vt:lpstr>
      <vt:lpstr>Gallery</vt:lpstr>
      <vt:lpstr>Thuật toán sắp xếp Quick Sort (Áp dụng tính toán Song Song)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nguyminhtk</dc:creator>
  <cp:lastModifiedBy>Le Sang</cp:lastModifiedBy>
  <cp:revision>42</cp:revision>
  <dcterms:created xsi:type="dcterms:W3CDTF">2018-09-26T09:34:59Z</dcterms:created>
  <dcterms:modified xsi:type="dcterms:W3CDTF">2018-10-29T01:38:23Z</dcterms:modified>
</cp:coreProperties>
</file>