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48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1115" autoAdjust="0"/>
  </p:normalViewPr>
  <p:slideViewPr>
    <p:cSldViewPr snapToGrid="0">
      <p:cViewPr varScale="1">
        <p:scale>
          <a:sx n="146" d="100"/>
          <a:sy n="146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5E02-792D-4ADE-AF92-95178B69DF3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1CA49-FA4C-4DE6-91DD-A671D3C70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6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67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5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3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81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2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70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44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5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r>
              <a:rPr lang="ko-KR" altLang="en-US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란 무엇인가요</a:t>
            </a:r>
            <a:r>
              <a:rPr lang="en-US" altLang="ko-KR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정의 및 프로토콜 집합을 사용하여 두 소프트웨어 구성 요소가 서로 통신할 수 있게 하는 메커니즘입니다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예를 들어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기상청의 소프트웨어 시스템에는 일일 기상 데이터가 들어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휴대폰의 날씨 앱은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통해 이 시스템과 ‘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대화’하여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휴대폰에 매일 최신 날씨 정보를 표시합니다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r>
              <a:rPr lang="ko-KR" altLang="en-US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무엇을 의미하나요</a:t>
            </a:r>
            <a:r>
              <a:rPr lang="en-US" altLang="ko-KR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Programming Interface(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애플리케이션 프로그램 인터페이스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줄임말입니다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맥락에서 애플리케이션이라는 단어는 고유한 기능을 가진 모든 소프트웨어를 나타냅니다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인터페이스는 두 애플리케이션 간의 서비스 계약이라고 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계약은 요청과 응답을 사용하여 두 애플리케이션이 서로 통신하는 방법을 정의합니다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API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문서에는 개발자가 이러한 요청과 응답을 구성하는 방법에 대한 정보가 들어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2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24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47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10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6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28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31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D1D5DB"/>
                </a:solidFill>
                <a:effectLst/>
                <a:latin typeface="Söhne"/>
              </a:rPr>
              <a:t>Object/Data (Complex format)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부분은 복잡한 구조를 가진 원래의 데이터나 객체를 나타냅니다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클래스의 인스턴스나 리스트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딕셔너리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같은 데이터 구조가 여기에 해당됩니다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D1D5DB"/>
                </a:solidFill>
                <a:effectLst/>
                <a:latin typeface="Söhne"/>
              </a:rPr>
              <a:t>Serialization Process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부분은 데이터나 객체를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직렬화하는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과정을 나타냅니다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복잡한 데이터 구조나 객체를 단순한 포맷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문자열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바이트 배열 등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으로 변환합니다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D1D5DB"/>
                </a:solidFill>
                <a:effectLst/>
                <a:latin typeface="Söhne"/>
              </a:rPr>
              <a:t>Serialized (Simple format)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부분은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직렬화된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결과를 나타냅니다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데이터나 객체가 단순한 포맷으로 변환된 상태입니다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JSON, XML,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바이트 스트림 등의 형태를 가질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8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0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5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3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4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1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4D778-03E7-660F-C7BB-2915F0C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D35E2-E9A8-FB91-42D9-D21A7029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EE985-8638-895C-A2D6-D627BEE5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86DF4-820C-9E79-1F3D-E6D32B7A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DEB45-F970-77F4-FE52-26621F7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9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D9C1D-A512-3C9A-4267-74292C78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0CD8E-ED45-0B3B-A21F-0372FAE2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0EEDB-F257-FD38-2993-B1CCBC5C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08D61-9A20-F69A-4DE6-E721B6BC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F4501-42D7-B597-51F0-60D903E0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4E0DFC-1291-0351-C552-6326290A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708163-D1BD-26C1-8F4B-C537071E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AB725-B5B3-DF93-4C76-2D5FDABF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E74D7-670F-FD84-9898-E318E790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9571F-9B42-ED0A-D025-72EB127B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A16B-F122-9757-AFEC-1D5B2099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7C414-6660-439E-A95F-7B59DC7F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48C25-96CA-487C-00FA-6F4D10EF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901A9-5C75-A9DC-AFA7-50683811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61309-6174-4D44-1C8F-A34B16F0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B4617-8B64-ECEA-3A54-051E44AF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EBF8F-7F6A-37DB-D4EB-B5C4DF61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DCED0-1D31-DAD3-C1DB-C2545B6B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F9AF1-6985-3665-6EBC-6A99F40E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409BE-C6CD-E088-FB62-C32BAB7D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FC43D-09E3-9D2D-A9EB-67F631B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449E9-DDF6-CE86-2B8C-7554B2C6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95EFD-1D31-5BD8-F093-85700FFD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6B366-91E6-2509-46B4-73FDDEB8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B9F89-91E2-D093-27E0-B6579D6A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D5AEB-8AB1-F5E0-9194-5F56543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6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83A6F-ADE4-3E9C-ED8C-55B042CA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D8609-49BD-FD26-791B-7A732828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54806-E523-FE3F-A219-61D01C33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6F9B62-97FF-DD3F-1734-D6F23F662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1CB21D-5D12-0098-9671-D9C650F5E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6845E-7137-9D55-EC32-1FE805E2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49BF98-D214-E35B-1765-8B1080B4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306728-BD38-4814-AE79-317EE02E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5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E2717-422C-3F21-6522-F6B9B71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07D35-3403-EA23-DF55-09B54A0B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8504B-D662-9079-A8DC-6032628D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1303C-77DF-2C4E-07F0-5623ED22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6C7DA-A2FF-4940-4286-C03F2B17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060FC-81D0-A770-C2E8-A0CFA003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31A01-823A-C139-F624-64462E2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124C-CABC-7D98-469D-EB27B742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63C39-B0FB-912D-DAB3-D5EBA0E2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AE7E7-28E1-B503-D5AA-17A71E579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879C-E6EC-4705-2A37-10BBD1BC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CFC1A-8374-D708-4593-1618B7AC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C3E9D-2EB4-E787-A856-1C752000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81908-FBA8-5EE5-8196-F8501ABB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17BAE7-2443-407B-D290-D38F2A942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38711-1579-240F-8B15-635E65BE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5E6A3-236F-8DEC-EB38-27B4B0FA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BCD67-F4CF-7E64-B9FE-86DBAAD7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FE5A2-E206-BD5D-1D70-7CBB4C97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1A503-FABA-2BD5-E4FB-5465DE07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30C81-654F-8953-19BD-2E43E2CB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0C0BC-5813-919A-EA93-CDAF1DB33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4E75-650F-49EA-BB3A-D830E26AE2A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653CC-993F-A095-C232-823F82542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EB6EC-D0F1-580A-C015-725281F5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6893C-B617-647B-9256-372F160576A7}"/>
              </a:ext>
            </a:extLst>
          </p:cNvPr>
          <p:cNvSpPr txBox="1"/>
          <p:nvPr/>
        </p:nvSpPr>
        <p:spPr>
          <a:xfrm>
            <a:off x="577516" y="608797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강사 신 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77516" y="2213812"/>
            <a:ext cx="446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딥러닝의</a:t>
            </a:r>
            <a:r>
              <a:rPr lang="ko-KR" altLang="en-US" sz="54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활용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A8841-696A-9084-C3F2-1A5D3175BB94}"/>
              </a:ext>
            </a:extLst>
          </p:cNvPr>
          <p:cNvSpPr txBox="1"/>
          <p:nvPr/>
        </p:nvSpPr>
        <p:spPr>
          <a:xfrm>
            <a:off x="585531" y="5780202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유니티를 이용한 나만의 공간 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85531" y="3152531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공간 만들기</a:t>
            </a:r>
          </a:p>
        </p:txBody>
      </p:sp>
    </p:spTree>
    <p:extLst>
      <p:ext uri="{BB962C8B-B14F-4D97-AF65-F5344CB8AC3E}">
        <p14:creationId xmlns:p14="http://schemas.microsoft.com/office/powerpoint/2010/main" val="425864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3943014" y="6103706"/>
            <a:ext cx="421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Meta.unitypackage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파일을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다운합니다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92A938-609B-0D35-3649-45269A94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5214"/>
            <a:ext cx="12192000" cy="20475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38D187-DDAE-19F5-02EF-8C664F4521DC}"/>
              </a:ext>
            </a:extLst>
          </p:cNvPr>
          <p:cNvSpPr/>
          <p:nvPr/>
        </p:nvSpPr>
        <p:spPr>
          <a:xfrm>
            <a:off x="0" y="3357154"/>
            <a:ext cx="12192000" cy="385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926B36-7C60-59C3-07A8-0EB0CF658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97" y="4694449"/>
            <a:ext cx="6927669" cy="8311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CEDC0C-B8E9-BC4F-8A01-C18DF1996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253" y="4597721"/>
            <a:ext cx="1784871" cy="15059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614399-CF6D-BBDD-5537-245ED5BDC4DB}"/>
              </a:ext>
            </a:extLst>
          </p:cNvPr>
          <p:cNvSpPr/>
          <p:nvPr/>
        </p:nvSpPr>
        <p:spPr>
          <a:xfrm>
            <a:off x="9420688" y="5048794"/>
            <a:ext cx="670369" cy="764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0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3731356" y="6103706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다운받은 파일을 유니티로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드래그해줍니다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12E495-FA0F-427E-5DDA-762C29E9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95" y="1645680"/>
            <a:ext cx="1448002" cy="1476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5DC525-178F-9DB2-BC65-CD6B6B1E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645" y="1481762"/>
            <a:ext cx="6466679" cy="393052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3D1293-D274-7BCF-58D3-FCF362E2F3DF}"/>
              </a:ext>
            </a:extLst>
          </p:cNvPr>
          <p:cNvSpPr/>
          <p:nvPr/>
        </p:nvSpPr>
        <p:spPr>
          <a:xfrm rot="2234977">
            <a:off x="3098605" y="3149595"/>
            <a:ext cx="2133237" cy="71845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25CD4-7E87-500D-A8A8-EFDE5510A57E}"/>
              </a:ext>
            </a:extLst>
          </p:cNvPr>
          <p:cNvSpPr txBox="1"/>
          <p:nvPr/>
        </p:nvSpPr>
        <p:spPr>
          <a:xfrm>
            <a:off x="3178954" y="37817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135615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3796670" y="6103706"/>
            <a:ext cx="450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창이 표시되면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Import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눌러주시면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43236-6C2C-5996-29F5-01A8289B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06" y="1378900"/>
            <a:ext cx="2316305" cy="38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3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3023967" y="6103706"/>
            <a:ext cx="605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로딩 이후에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Reload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창이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뜨게되는데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눌러주시면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098DF8-5FF2-E62C-EED0-88AA163A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35" y="1570043"/>
            <a:ext cx="5630061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FE57F-F15E-388E-42BB-85F8FC20F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207" y="3285375"/>
            <a:ext cx="419158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7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861017" y="6103706"/>
            <a:ext cx="103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항목이 추가된 것을 확인할 수 있고 </a:t>
            </a:r>
            <a:r>
              <a:rPr lang="en-US" altLang="ko-KR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SimplePoly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폴더로 들어가서 전에 만든 메타버스를 열어줍니다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4D288F-B2BE-F0DB-5388-46E6BD32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2" y="2963020"/>
            <a:ext cx="11196369" cy="9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1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861017" y="6103706"/>
            <a:ext cx="103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항목이 추가된 것을 확인할 수 있고 </a:t>
            </a:r>
            <a:r>
              <a:rPr lang="en-US" altLang="ko-KR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SimplePoly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폴더로 들어가서 전에 만든 메타버스를 열어줍니다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9D6C7-B194-52DF-5594-11E88D28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610" y="1776803"/>
            <a:ext cx="5277587" cy="15432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5A7945-B36A-13E5-DDE2-7A80D05F05D7}"/>
              </a:ext>
            </a:extLst>
          </p:cNvPr>
          <p:cNvSpPr/>
          <p:nvPr/>
        </p:nvSpPr>
        <p:spPr>
          <a:xfrm>
            <a:off x="1743892" y="2195739"/>
            <a:ext cx="887367" cy="8556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5E55F0-42D8-9571-70C7-91112AC25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036" y="4052608"/>
            <a:ext cx="3248478" cy="13146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3DBDAA-4CFE-4E92-9838-41D7653F719D}"/>
              </a:ext>
            </a:extLst>
          </p:cNvPr>
          <p:cNvSpPr/>
          <p:nvPr/>
        </p:nvSpPr>
        <p:spPr>
          <a:xfrm>
            <a:off x="6579327" y="4444274"/>
            <a:ext cx="887367" cy="8556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861017" y="6103706"/>
            <a:ext cx="103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항목이 추가된 것을 확인할 수 있고 </a:t>
            </a:r>
            <a:r>
              <a:rPr lang="en-US" altLang="ko-KR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SimplePoly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폴더로 들어가서 전에 만든 메타버스를 열어줍니다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645E55-1EAD-0AFD-F217-996DBE47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89" y="1471269"/>
            <a:ext cx="6577275" cy="39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6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AFBF25-A11C-888C-29D8-313F191DA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98" y="1156062"/>
            <a:ext cx="8190042" cy="50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5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오늘의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6C8B0-3A32-3683-0DB9-4BF70D3BFACC}"/>
              </a:ext>
            </a:extLst>
          </p:cNvPr>
          <p:cNvSpPr txBox="1"/>
          <p:nvPr/>
        </p:nvSpPr>
        <p:spPr>
          <a:xfrm>
            <a:off x="2602095" y="3044279"/>
            <a:ext cx="6987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메타버스 캐릭터 관련 수정</a:t>
            </a:r>
            <a:endParaRPr lang="ko-KR" altLang="en-US" sz="44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50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오늘의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6C8B0-3A32-3683-0DB9-4BF70D3BFACC}"/>
              </a:ext>
            </a:extLst>
          </p:cNvPr>
          <p:cNvSpPr txBox="1"/>
          <p:nvPr/>
        </p:nvSpPr>
        <p:spPr>
          <a:xfrm>
            <a:off x="2602095" y="3044279"/>
            <a:ext cx="6705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API</a:t>
            </a:r>
            <a:r>
              <a:rPr lang="ko-KR" altLang="en-US" sz="44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를 이용하여 연계 작업</a:t>
            </a:r>
          </a:p>
        </p:txBody>
      </p:sp>
    </p:spTree>
    <p:extLst>
      <p:ext uri="{BB962C8B-B14F-4D97-AF65-F5344CB8AC3E}">
        <p14:creationId xmlns:p14="http://schemas.microsoft.com/office/powerpoint/2010/main" val="392956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와 메타버스의 이용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E08D8-7852-F2B9-E4F8-220108DB5EEF}"/>
              </a:ext>
            </a:extLst>
          </p:cNvPr>
          <p:cNvSpPr txBox="1"/>
          <p:nvPr/>
        </p:nvSpPr>
        <p:spPr>
          <a:xfrm>
            <a:off x="3385434" y="3044279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API</a:t>
            </a:r>
            <a:endParaRPr lang="ko-KR" altLang="en-US" sz="44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6C8B0-3A32-3683-0DB9-4BF70D3BFACC}"/>
              </a:ext>
            </a:extLst>
          </p:cNvPr>
          <p:cNvSpPr txBox="1"/>
          <p:nvPr/>
        </p:nvSpPr>
        <p:spPr>
          <a:xfrm>
            <a:off x="6708155" y="304427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메타버스</a:t>
            </a:r>
            <a:endParaRPr lang="ko-KR" altLang="en-US" sz="44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890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메타버스 캐릭터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B4EE76-0644-C1C9-B908-E6E5F58F632D}"/>
              </a:ext>
            </a:extLst>
          </p:cNvPr>
          <p:cNvSpPr/>
          <p:nvPr/>
        </p:nvSpPr>
        <p:spPr>
          <a:xfrm>
            <a:off x="1992086" y="2279469"/>
            <a:ext cx="2521131" cy="25211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2D13C-7F9A-76C8-CC4B-E15547AF0FFA}"/>
              </a:ext>
            </a:extLst>
          </p:cNvPr>
          <p:cNvSpPr txBox="1"/>
          <p:nvPr/>
        </p:nvSpPr>
        <p:spPr>
          <a:xfrm>
            <a:off x="2562504" y="33553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카메라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5E783-45A1-F3FC-BE79-3E28D90AEBAD}"/>
              </a:ext>
            </a:extLst>
          </p:cNvPr>
          <p:cNvSpPr/>
          <p:nvPr/>
        </p:nvSpPr>
        <p:spPr>
          <a:xfrm>
            <a:off x="7735389" y="2279469"/>
            <a:ext cx="2521131" cy="25211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EB344-F7D5-89F6-C9B0-60B94509D626}"/>
              </a:ext>
            </a:extLst>
          </p:cNvPr>
          <p:cNvSpPr txBox="1"/>
          <p:nvPr/>
        </p:nvSpPr>
        <p:spPr>
          <a:xfrm>
            <a:off x="8013954" y="335536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플레이어 움직임</a:t>
            </a:r>
          </a:p>
        </p:txBody>
      </p:sp>
    </p:spTree>
    <p:extLst>
      <p:ext uri="{BB962C8B-B14F-4D97-AF65-F5344CB8AC3E}">
        <p14:creationId xmlns:p14="http://schemas.microsoft.com/office/powerpoint/2010/main" val="428649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메타버스 캐릭터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B4EE76-0644-C1C9-B908-E6E5F58F632D}"/>
              </a:ext>
            </a:extLst>
          </p:cNvPr>
          <p:cNvSpPr/>
          <p:nvPr/>
        </p:nvSpPr>
        <p:spPr>
          <a:xfrm>
            <a:off x="5199986" y="4422824"/>
            <a:ext cx="1299754" cy="1260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2D13C-7F9A-76C8-CC4B-E15547AF0FFA}"/>
              </a:ext>
            </a:extLst>
          </p:cNvPr>
          <p:cNvSpPr txBox="1"/>
          <p:nvPr/>
        </p:nvSpPr>
        <p:spPr>
          <a:xfrm>
            <a:off x="5379143" y="4866347"/>
            <a:ext cx="97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카메라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5E783-45A1-F3FC-BE79-3E28D90AEBAD}"/>
              </a:ext>
            </a:extLst>
          </p:cNvPr>
          <p:cNvSpPr/>
          <p:nvPr/>
        </p:nvSpPr>
        <p:spPr>
          <a:xfrm>
            <a:off x="4926874" y="2103122"/>
            <a:ext cx="1846217" cy="1846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EB344-F7D5-89F6-C9B0-60B94509D626}"/>
              </a:ext>
            </a:extLst>
          </p:cNvPr>
          <p:cNvSpPr txBox="1"/>
          <p:nvPr/>
        </p:nvSpPr>
        <p:spPr>
          <a:xfrm>
            <a:off x="5160800" y="2891637"/>
            <a:ext cx="13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153171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메타버스 캐릭터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B4EE76-0644-C1C9-B908-E6E5F58F632D}"/>
              </a:ext>
            </a:extLst>
          </p:cNvPr>
          <p:cNvSpPr/>
          <p:nvPr/>
        </p:nvSpPr>
        <p:spPr>
          <a:xfrm>
            <a:off x="5199986" y="4422824"/>
            <a:ext cx="1299754" cy="1260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2D13C-7F9A-76C8-CC4B-E15547AF0FFA}"/>
              </a:ext>
            </a:extLst>
          </p:cNvPr>
          <p:cNvSpPr txBox="1"/>
          <p:nvPr/>
        </p:nvSpPr>
        <p:spPr>
          <a:xfrm>
            <a:off x="5379143" y="4866347"/>
            <a:ext cx="97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카메라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5E783-45A1-F3FC-BE79-3E28D90AEBAD}"/>
              </a:ext>
            </a:extLst>
          </p:cNvPr>
          <p:cNvSpPr/>
          <p:nvPr/>
        </p:nvSpPr>
        <p:spPr>
          <a:xfrm rot="5400000">
            <a:off x="4926874" y="2103122"/>
            <a:ext cx="1846217" cy="1846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EB344-F7D5-89F6-C9B0-60B94509D626}"/>
              </a:ext>
            </a:extLst>
          </p:cNvPr>
          <p:cNvSpPr txBox="1"/>
          <p:nvPr/>
        </p:nvSpPr>
        <p:spPr>
          <a:xfrm rot="5400000">
            <a:off x="5160800" y="2891637"/>
            <a:ext cx="13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플레이어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1621A13-8E43-0152-A23E-32F658C36F46}"/>
              </a:ext>
            </a:extLst>
          </p:cNvPr>
          <p:cNvSpPr/>
          <p:nvPr/>
        </p:nvSpPr>
        <p:spPr>
          <a:xfrm>
            <a:off x="7349601" y="2787833"/>
            <a:ext cx="962584" cy="4767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15AB6-3957-8284-CCA7-EA20AE5A554E}"/>
              </a:ext>
            </a:extLst>
          </p:cNvPr>
          <p:cNvSpPr txBox="1"/>
          <p:nvPr/>
        </p:nvSpPr>
        <p:spPr>
          <a:xfrm>
            <a:off x="6948862" y="3424497"/>
            <a:ext cx="17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바라보는 방향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4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메타버스 캐릭터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B4EE76-0644-C1C9-B908-E6E5F58F632D}"/>
              </a:ext>
            </a:extLst>
          </p:cNvPr>
          <p:cNvSpPr/>
          <p:nvPr/>
        </p:nvSpPr>
        <p:spPr>
          <a:xfrm rot="5400000">
            <a:off x="3229673" y="3007607"/>
            <a:ext cx="1299754" cy="1260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2D13C-7F9A-76C8-CC4B-E15547AF0FFA}"/>
              </a:ext>
            </a:extLst>
          </p:cNvPr>
          <p:cNvSpPr txBox="1"/>
          <p:nvPr/>
        </p:nvSpPr>
        <p:spPr>
          <a:xfrm rot="5400000">
            <a:off x="3408830" y="3451130"/>
            <a:ext cx="97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카메라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5E783-45A1-F3FC-BE79-3E28D90AEBAD}"/>
              </a:ext>
            </a:extLst>
          </p:cNvPr>
          <p:cNvSpPr/>
          <p:nvPr/>
        </p:nvSpPr>
        <p:spPr>
          <a:xfrm rot="5400000">
            <a:off x="5267870" y="2723608"/>
            <a:ext cx="1846217" cy="1846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EB344-F7D5-89F6-C9B0-60B94509D626}"/>
              </a:ext>
            </a:extLst>
          </p:cNvPr>
          <p:cNvSpPr txBox="1"/>
          <p:nvPr/>
        </p:nvSpPr>
        <p:spPr>
          <a:xfrm rot="5400000">
            <a:off x="5501796" y="3512123"/>
            <a:ext cx="13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플레이어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1621A13-8E43-0152-A23E-32F658C36F46}"/>
              </a:ext>
            </a:extLst>
          </p:cNvPr>
          <p:cNvSpPr/>
          <p:nvPr/>
        </p:nvSpPr>
        <p:spPr>
          <a:xfrm>
            <a:off x="7690597" y="3408319"/>
            <a:ext cx="962584" cy="4767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15AB6-3957-8284-CCA7-EA20AE5A554E}"/>
              </a:ext>
            </a:extLst>
          </p:cNvPr>
          <p:cNvSpPr txBox="1"/>
          <p:nvPr/>
        </p:nvSpPr>
        <p:spPr>
          <a:xfrm>
            <a:off x="7289858" y="4044983"/>
            <a:ext cx="17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바라보는 방향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27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메타버스 캐릭터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0FB371-5CE9-2CB4-EF26-FAEF4CCC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8" y="1926588"/>
            <a:ext cx="11261184" cy="11107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77299E-FBE3-EA33-3818-61ACAC20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319" y="3389676"/>
            <a:ext cx="3700396" cy="15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8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연결 작업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6C8B0-3A32-3683-0DB9-4BF70D3BFACC}"/>
              </a:ext>
            </a:extLst>
          </p:cNvPr>
          <p:cNvSpPr txBox="1"/>
          <p:nvPr/>
        </p:nvSpPr>
        <p:spPr>
          <a:xfrm>
            <a:off x="2602095" y="3044279"/>
            <a:ext cx="6705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API</a:t>
            </a:r>
            <a:r>
              <a:rPr lang="ko-KR" altLang="en-US" sz="44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를 이용하여 연계 작업</a:t>
            </a:r>
          </a:p>
        </p:txBody>
      </p:sp>
    </p:spTree>
    <p:extLst>
      <p:ext uri="{BB962C8B-B14F-4D97-AF65-F5344CB8AC3E}">
        <p14:creationId xmlns:p14="http://schemas.microsoft.com/office/powerpoint/2010/main" val="657915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연결 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D820CA-9861-15C6-7795-C025A63E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09" y="1175658"/>
            <a:ext cx="7797382" cy="50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45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연결 작업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496BAF-934F-8F96-E5CD-90D0998F6274}"/>
              </a:ext>
            </a:extLst>
          </p:cNvPr>
          <p:cNvSpPr/>
          <p:nvPr/>
        </p:nvSpPr>
        <p:spPr>
          <a:xfrm>
            <a:off x="1860550" y="2905677"/>
            <a:ext cx="1456509" cy="145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D36782-3615-CC6B-F722-B74AEAB4CC28}"/>
              </a:ext>
            </a:extLst>
          </p:cNvPr>
          <p:cNvSpPr/>
          <p:nvPr/>
        </p:nvSpPr>
        <p:spPr>
          <a:xfrm>
            <a:off x="8639083" y="2905676"/>
            <a:ext cx="1456509" cy="145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유니티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C08E0EC-9DDA-A2FB-DAD8-F1930A1B589A}"/>
              </a:ext>
            </a:extLst>
          </p:cNvPr>
          <p:cNvCxnSpPr/>
          <p:nvPr/>
        </p:nvCxnSpPr>
        <p:spPr>
          <a:xfrm>
            <a:off x="4466589" y="3732711"/>
            <a:ext cx="309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A9D849-C247-AFB6-25B4-CF129B276071}"/>
              </a:ext>
            </a:extLst>
          </p:cNvPr>
          <p:cNvSpPr txBox="1"/>
          <p:nvPr/>
        </p:nvSpPr>
        <p:spPr>
          <a:xfrm>
            <a:off x="5009718" y="326459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Json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데이터를 보냄</a:t>
            </a:r>
          </a:p>
        </p:txBody>
      </p:sp>
    </p:spTree>
    <p:extLst>
      <p:ext uri="{BB962C8B-B14F-4D97-AF65-F5344CB8AC3E}">
        <p14:creationId xmlns:p14="http://schemas.microsoft.com/office/powerpoint/2010/main" val="3916767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연결 작업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D36782-3615-CC6B-F722-B74AEAB4CC28}"/>
              </a:ext>
            </a:extLst>
          </p:cNvPr>
          <p:cNvSpPr/>
          <p:nvPr/>
        </p:nvSpPr>
        <p:spPr>
          <a:xfrm>
            <a:off x="4501323" y="1374865"/>
            <a:ext cx="2788919" cy="1067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오브젝트 데이터</a:t>
            </a:r>
            <a:endParaRPr lang="en-US" altLang="ko-KR" sz="1400" dirty="0"/>
          </a:p>
          <a:p>
            <a:pPr algn="ctr"/>
            <a:r>
              <a:rPr lang="en-US" altLang="ko-KR" sz="1400" dirty="0"/>
              <a:t>Complex format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6CE9A-97AA-B6FB-B64C-4C04C129EEBE}"/>
              </a:ext>
            </a:extLst>
          </p:cNvPr>
          <p:cNvSpPr/>
          <p:nvPr/>
        </p:nvSpPr>
        <p:spPr>
          <a:xfrm>
            <a:off x="4501323" y="3218904"/>
            <a:ext cx="2788919" cy="1067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Serilalization</a:t>
            </a:r>
            <a:r>
              <a:rPr lang="en-US" altLang="ko-KR" sz="1400" dirty="0"/>
              <a:t> Process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248557-ED7F-C8CB-670C-5CEDEA88ACAF}"/>
              </a:ext>
            </a:extLst>
          </p:cNvPr>
          <p:cNvSpPr/>
          <p:nvPr/>
        </p:nvSpPr>
        <p:spPr>
          <a:xfrm>
            <a:off x="4501323" y="5062944"/>
            <a:ext cx="2788919" cy="1067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Serialized</a:t>
            </a:r>
          </a:p>
          <a:p>
            <a:pPr algn="ctr"/>
            <a:r>
              <a:rPr lang="en-US" altLang="ko-KR" sz="1400" dirty="0"/>
              <a:t>(Simple format)</a:t>
            </a:r>
            <a:endParaRPr lang="ko-KR" altLang="en-US" sz="14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DCA7B1D-BE2E-C01B-29DD-C43D99B4A6AD}"/>
              </a:ext>
            </a:extLst>
          </p:cNvPr>
          <p:cNvSpPr/>
          <p:nvPr/>
        </p:nvSpPr>
        <p:spPr>
          <a:xfrm>
            <a:off x="5244737" y="2619103"/>
            <a:ext cx="200582" cy="4049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AF32478-7E2F-7974-84E9-48425A778DA1}"/>
              </a:ext>
            </a:extLst>
          </p:cNvPr>
          <p:cNvSpPr/>
          <p:nvPr/>
        </p:nvSpPr>
        <p:spPr>
          <a:xfrm>
            <a:off x="5244737" y="4472394"/>
            <a:ext cx="200582" cy="4049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82DD7CD-1FEF-F0A7-C323-1C7001BFCD94}"/>
              </a:ext>
            </a:extLst>
          </p:cNvPr>
          <p:cNvSpPr/>
          <p:nvPr/>
        </p:nvSpPr>
        <p:spPr>
          <a:xfrm rot="10800000">
            <a:off x="6305005" y="2628356"/>
            <a:ext cx="200582" cy="4049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8BBDEC6-D607-F183-6EE5-A93A47A4DE93}"/>
              </a:ext>
            </a:extLst>
          </p:cNvPr>
          <p:cNvSpPr/>
          <p:nvPr/>
        </p:nvSpPr>
        <p:spPr>
          <a:xfrm rot="10800000">
            <a:off x="6305005" y="4481647"/>
            <a:ext cx="200582" cy="4049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0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C28094-F23C-10AD-E7DD-7040A0AB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838" y="1606731"/>
            <a:ext cx="7078324" cy="4171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4944704" y="612356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허브를 오픈하기</a:t>
            </a:r>
          </a:p>
        </p:txBody>
      </p:sp>
    </p:spTree>
    <p:extLst>
      <p:ext uri="{BB962C8B-B14F-4D97-AF65-F5344CB8AC3E}">
        <p14:creationId xmlns:p14="http://schemas.microsoft.com/office/powerpoint/2010/main" val="191904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2686247" y="6103706"/>
            <a:ext cx="672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New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Project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를 눌러서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3D Core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클릭하고 프로젝트 이름 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307E5-EED7-1096-BAC9-223B5A3A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26" y="1590610"/>
            <a:ext cx="1819529" cy="933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419E26-FDCF-EDF7-E5B6-696A3A92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568" y="1590610"/>
            <a:ext cx="6626401" cy="38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2711035" y="6103706"/>
            <a:ext cx="667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로딩중이라는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표시이니 기다리면 프로그램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켜지는거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기다리기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F527CC-6F28-718F-8F55-A416DB21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61" y="1718642"/>
            <a:ext cx="7411484" cy="10955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2ED389-2B5C-27F1-D8C9-735204632C01}"/>
              </a:ext>
            </a:extLst>
          </p:cNvPr>
          <p:cNvSpPr/>
          <p:nvPr/>
        </p:nvSpPr>
        <p:spPr>
          <a:xfrm>
            <a:off x="2063932" y="2057400"/>
            <a:ext cx="555172" cy="522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430E86-82BF-2719-4146-572BFBFEB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60" y="2469817"/>
            <a:ext cx="4222675" cy="32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4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3649598" y="6103706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화면이 켜지면 깃 허브에 들어갑니다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D8A8C-0727-F1BE-20F7-D1280BFC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51" y="1231174"/>
            <a:ext cx="7278697" cy="43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1891757" y="6103706"/>
            <a:ext cx="831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깃허브에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들어가면 위쪽에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[Type / to search]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를 눌러서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“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리빙랩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“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검색해줍니다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AFA3DB-7440-F72A-3E5C-5E55E46F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66" y="1044263"/>
            <a:ext cx="9441380" cy="49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3421992" y="6103706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KINGShinjoon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/</a:t>
            </a:r>
            <a:r>
              <a:rPr lang="en-US" altLang="ko-KR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LivingLab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을 눌러서 들어가줍니다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7696BF-0DCF-F75A-A252-616D4FE7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6" y="2556314"/>
            <a:ext cx="1164117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6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메타버스</a:t>
            </a:r>
            <a:endParaRPr lang="ko-KR" altLang="en-US" sz="105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강의에 사용한 메타버스 공간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BB70-B927-5F96-5F84-0472FED1485C}"/>
              </a:ext>
            </a:extLst>
          </p:cNvPr>
          <p:cNvSpPr txBox="1"/>
          <p:nvPr/>
        </p:nvSpPr>
        <p:spPr>
          <a:xfrm>
            <a:off x="2133989" y="6103706"/>
            <a:ext cx="783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10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8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일에 제작한 메타버스를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가져올거라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10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8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일 강의로 들어가줍니다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0EB9F-D97C-54B1-8E7C-3EA968C6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2242972"/>
            <a:ext cx="9164329" cy="23720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00B063-8765-D3CB-2108-BB3344D1B1C4}"/>
              </a:ext>
            </a:extLst>
          </p:cNvPr>
          <p:cNvSpPr/>
          <p:nvPr/>
        </p:nvSpPr>
        <p:spPr>
          <a:xfrm>
            <a:off x="1724297" y="3566160"/>
            <a:ext cx="9059092" cy="463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8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647</Words>
  <Application>Microsoft Office PowerPoint</Application>
  <PresentationFormat>와이드스크린</PresentationFormat>
  <Paragraphs>159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210 옴니고딕 050</vt:lpstr>
      <vt:lpstr>Noto Sans KR</vt:lpstr>
      <vt:lpstr>Söhne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 신</dc:creator>
  <cp:lastModifiedBy>준 신</cp:lastModifiedBy>
  <cp:revision>28</cp:revision>
  <dcterms:created xsi:type="dcterms:W3CDTF">2023-09-09T15:16:09Z</dcterms:created>
  <dcterms:modified xsi:type="dcterms:W3CDTF">2023-10-14T18:30:35Z</dcterms:modified>
</cp:coreProperties>
</file>