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7" r:id="rId4"/>
    <p:sldId id="257" r:id="rId5"/>
    <p:sldId id="258" r:id="rId6"/>
    <p:sldId id="259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B589-9D17-47EB-B292-0CCF29FB9C1D}" type="datetimeFigureOut">
              <a:rPr lang="en-IN" smtClean="0"/>
              <a:t>11-04-2020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79BB-3B1E-4C43-A4F2-E52345ED1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40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B589-9D17-47EB-B292-0CCF29FB9C1D}" type="datetimeFigureOut">
              <a:rPr lang="en-IN" smtClean="0"/>
              <a:t>11-04-2020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79BB-3B1E-4C43-A4F2-E52345ED1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9617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B589-9D17-47EB-B292-0CCF29FB9C1D}" type="datetimeFigureOut">
              <a:rPr lang="en-IN" smtClean="0"/>
              <a:t>11-04-2020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79BB-3B1E-4C43-A4F2-E52345ED1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496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B589-9D17-47EB-B292-0CCF29FB9C1D}" type="datetimeFigureOut">
              <a:rPr lang="en-IN" smtClean="0"/>
              <a:t>11-04-2020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79BB-3B1E-4C43-A4F2-E52345ED1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797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B589-9D17-47EB-B292-0CCF29FB9C1D}" type="datetimeFigureOut">
              <a:rPr lang="en-IN" smtClean="0"/>
              <a:t>11-04-2020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79BB-3B1E-4C43-A4F2-E52345ED1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833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B589-9D17-47EB-B292-0CCF29FB9C1D}" type="datetimeFigureOut">
              <a:rPr lang="en-IN" smtClean="0"/>
              <a:t>11-04-2020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79BB-3B1E-4C43-A4F2-E52345ED1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704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B589-9D17-47EB-B292-0CCF29FB9C1D}" type="datetimeFigureOut">
              <a:rPr lang="en-IN" smtClean="0"/>
              <a:t>11-04-2020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79BB-3B1E-4C43-A4F2-E52345ED1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466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B589-9D17-47EB-B292-0CCF29FB9C1D}" type="datetimeFigureOut">
              <a:rPr lang="en-IN" smtClean="0"/>
              <a:t>11-04-2020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79BB-3B1E-4C43-A4F2-E52345ED1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285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B589-9D17-47EB-B292-0CCF29FB9C1D}" type="datetimeFigureOut">
              <a:rPr lang="en-IN" smtClean="0"/>
              <a:t>11-04-2020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79BB-3B1E-4C43-A4F2-E52345ED1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590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B589-9D17-47EB-B292-0CCF29FB9C1D}" type="datetimeFigureOut">
              <a:rPr lang="en-IN" smtClean="0"/>
              <a:t>11-04-2020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79BB-3B1E-4C43-A4F2-E52345ED1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1221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B589-9D17-47EB-B292-0CCF29FB9C1D}" type="datetimeFigureOut">
              <a:rPr lang="en-IN" smtClean="0"/>
              <a:t>11-04-2020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79BB-3B1E-4C43-A4F2-E52345ED1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094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EB589-9D17-47EB-B292-0CCF29FB9C1D}" type="datetimeFigureOut">
              <a:rPr lang="en-IN" smtClean="0"/>
              <a:t>11-04-2020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979BB-3B1E-4C43-A4F2-E52345ED1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8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54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alibri Light"/>
              </a:rPr>
              <a:t>CRISP-DM Methodology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2800" dirty="0" smtClean="0"/>
              <a:t>Why Crisp-DM?</a:t>
            </a:r>
          </a:p>
          <a:p>
            <a:r>
              <a:rPr lang="en-IN" sz="1400" dirty="0" smtClean="0"/>
              <a:t>Flexible</a:t>
            </a:r>
          </a:p>
          <a:p>
            <a:r>
              <a:rPr lang="en-IN" sz="1400" dirty="0" smtClean="0"/>
              <a:t>cyclical nature</a:t>
            </a:r>
          </a:p>
          <a:p>
            <a:r>
              <a:rPr lang="en-IN" sz="1400" dirty="0" smtClean="0"/>
              <a:t>can be implemented </a:t>
            </a:r>
            <a:r>
              <a:rPr lang="en-IN" sz="1400" dirty="0"/>
              <a:t>without much training, organizational role changes, or controversy</a:t>
            </a:r>
            <a:r>
              <a:rPr lang="en-IN" sz="1400" dirty="0" smtClean="0"/>
              <a:t>.</a:t>
            </a:r>
          </a:p>
          <a:p>
            <a:r>
              <a:rPr lang="en-IN" sz="1400" dirty="0"/>
              <a:t>provides strong guidance for </a:t>
            </a:r>
            <a:r>
              <a:rPr lang="en-IN" sz="1400" dirty="0" smtClean="0"/>
              <a:t>data </a:t>
            </a:r>
            <a:r>
              <a:rPr lang="en-IN" sz="1400" dirty="0"/>
              <a:t>science activities</a:t>
            </a:r>
            <a:endParaRPr lang="en-IN" sz="1400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8800"/>
            <a:ext cx="7992888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830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</a:t>
            </a:r>
            <a:r>
              <a:rPr lang="en-IN" dirty="0" err="1" smtClean="0"/>
              <a:t>Modeling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/>
              <a:t>Tools Used:</a:t>
            </a:r>
          </a:p>
          <a:p>
            <a:endParaRPr lang="en-IN" dirty="0" smtClean="0"/>
          </a:p>
          <a:p>
            <a:r>
              <a:rPr lang="en-IN" dirty="0" smtClean="0"/>
              <a:t>Why Rapid Miner?</a:t>
            </a:r>
          </a:p>
          <a:p>
            <a:r>
              <a:rPr lang="en-IN" sz="1900" dirty="0" smtClean="0"/>
              <a:t>Flow </a:t>
            </a:r>
            <a:r>
              <a:rPr lang="en-IN" sz="1900" dirty="0"/>
              <a:t>based programming allows visualization of pipelines</a:t>
            </a:r>
          </a:p>
          <a:p>
            <a:r>
              <a:rPr lang="en-IN" sz="1900" dirty="0"/>
              <a:t>Contains modules for statistical </a:t>
            </a:r>
            <a:r>
              <a:rPr lang="en-IN" sz="1900" dirty="0" err="1"/>
              <a:t>analysis,machine</a:t>
            </a:r>
            <a:r>
              <a:rPr lang="en-IN" sz="1900" dirty="0"/>
              <a:t> </a:t>
            </a:r>
            <a:r>
              <a:rPr lang="en-IN" sz="1900" dirty="0" err="1"/>
              <a:t>learning,etl,etc</a:t>
            </a:r>
            <a:endParaRPr lang="en-IN" sz="1900" dirty="0"/>
          </a:p>
          <a:p>
            <a:r>
              <a:rPr lang="en-IN" sz="1900" dirty="0" smtClean="0"/>
              <a:t>Easy </a:t>
            </a:r>
            <a:r>
              <a:rPr lang="en-IN" sz="1900" dirty="0"/>
              <a:t>to </a:t>
            </a:r>
            <a:r>
              <a:rPr lang="en-IN" sz="1900" dirty="0" smtClean="0"/>
              <a:t>setup</a:t>
            </a:r>
          </a:p>
          <a:p>
            <a:r>
              <a:rPr lang="en-IN" sz="1800" dirty="0" smtClean="0"/>
              <a:t>Multiple </a:t>
            </a:r>
            <a:r>
              <a:rPr lang="en-IN" sz="1800" dirty="0"/>
              <a:t>deployment options based on your preference.</a:t>
            </a:r>
          </a:p>
          <a:p>
            <a:r>
              <a:rPr lang="en-IN" sz="1800" dirty="0" smtClean="0"/>
              <a:t>Accurate </a:t>
            </a:r>
            <a:r>
              <a:rPr lang="en-IN" sz="1800" dirty="0" err="1"/>
              <a:t>Preprocessing</a:t>
            </a:r>
            <a:r>
              <a:rPr lang="en-IN" sz="1800" dirty="0"/>
              <a:t>.</a:t>
            </a:r>
          </a:p>
          <a:p>
            <a:r>
              <a:rPr lang="en-IN" sz="1800" dirty="0" smtClean="0"/>
              <a:t>Multiple </a:t>
            </a:r>
            <a:r>
              <a:rPr lang="en-IN" sz="1800" dirty="0"/>
              <a:t>interfaces.</a:t>
            </a:r>
          </a:p>
          <a:p>
            <a:endParaRPr lang="en-IN" sz="1900" dirty="0"/>
          </a:p>
          <a:p>
            <a:r>
              <a:rPr lang="en-IN" dirty="0" smtClean="0"/>
              <a:t>Why Tableau ? </a:t>
            </a:r>
          </a:p>
          <a:p>
            <a:r>
              <a:rPr lang="en-IN" sz="1900" dirty="0"/>
              <a:t>Data </a:t>
            </a:r>
            <a:r>
              <a:rPr lang="en-IN" sz="1900" dirty="0" smtClean="0"/>
              <a:t>Blending</a:t>
            </a:r>
          </a:p>
          <a:p>
            <a:r>
              <a:rPr lang="en-IN" sz="1900" dirty="0"/>
              <a:t>No need of technical </a:t>
            </a:r>
            <a:r>
              <a:rPr lang="en-IN" sz="1900" dirty="0" smtClean="0"/>
              <a:t>knowledge</a:t>
            </a:r>
          </a:p>
          <a:p>
            <a:r>
              <a:rPr lang="en-IN" sz="1900" dirty="0"/>
              <a:t>Real-time </a:t>
            </a:r>
            <a:r>
              <a:rPr lang="en-IN" sz="1900" dirty="0" smtClean="0"/>
              <a:t>analysis</a:t>
            </a:r>
          </a:p>
          <a:p>
            <a:r>
              <a:rPr lang="en-IN" sz="1800" b="1" i="1" dirty="0" smtClean="0"/>
              <a:t>cost </a:t>
            </a:r>
            <a:r>
              <a:rPr lang="en-IN" sz="1800" b="1" i="1" dirty="0"/>
              <a:t>effective</a:t>
            </a:r>
            <a:r>
              <a:rPr lang="en-IN" sz="1800" dirty="0"/>
              <a:t>.</a:t>
            </a:r>
            <a:endParaRPr lang="en-IN" sz="1700" dirty="0" smtClean="0"/>
          </a:p>
          <a:p>
            <a:r>
              <a:rPr lang="en-IN" sz="1700" dirty="0" smtClean="0"/>
              <a:t>Provides great </a:t>
            </a:r>
            <a:r>
              <a:rPr lang="en-IN" sz="1700" dirty="0"/>
              <a:t>visualizations and reports on data</a:t>
            </a:r>
            <a:r>
              <a:rPr lang="en-IN" sz="1700" dirty="0" smtClean="0"/>
              <a:t>.</a:t>
            </a:r>
          </a:p>
          <a:p>
            <a:r>
              <a:rPr lang="en-IN" sz="1800" dirty="0"/>
              <a:t>user-friendly, and interactive user-interface</a:t>
            </a:r>
            <a:endParaRPr lang="en-IN" sz="1700" dirty="0" smtClean="0"/>
          </a:p>
          <a:p>
            <a:endParaRPr lang="en-IN" sz="1700" dirty="0" smtClean="0"/>
          </a:p>
          <a:p>
            <a:endParaRPr lang="en-IN" dirty="0"/>
          </a:p>
        </p:txBody>
      </p:sp>
      <p:pic>
        <p:nvPicPr>
          <p:cNvPr id="4" name="Picture 3" descr="A picture containing drawing, plate&#10;&#10;Description generated with very high confidence">
            <a:extLst>
              <a:ext uri="{FF2B5EF4-FFF2-40B4-BE49-F238E27FC236}">
                <a16:creationId xmlns:a16="http://schemas.microsoft.com/office/drawing/2014/main" xmlns="" xmlns:lc="http://schemas.openxmlformats.org/drawingml/2006/lockedCanvas" id="{D1F14B06-B409-4699-B5B2-48C04044C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1628798"/>
            <a:ext cx="3168352" cy="504057"/>
          </a:xfrm>
          <a:prstGeom prst="rect">
            <a:avLst/>
          </a:prstGeom>
          <a:noFill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628799"/>
            <a:ext cx="2411760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900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Understanding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Background:</a:t>
            </a:r>
          </a:p>
          <a:p>
            <a:r>
              <a:rPr lang="en-IN" sz="2200" dirty="0" smtClean="0"/>
              <a:t>Analysis on data extracted from </a:t>
            </a:r>
            <a:r>
              <a:rPr lang="en-IN" sz="2200" dirty="0"/>
              <a:t>1985 Ward's Automotive </a:t>
            </a:r>
            <a:r>
              <a:rPr lang="en-IN" sz="2200" dirty="0" smtClean="0"/>
              <a:t>Yearbook.</a:t>
            </a:r>
          </a:p>
          <a:p>
            <a:r>
              <a:rPr lang="en-IN" dirty="0" smtClean="0"/>
              <a:t>Objective:</a:t>
            </a:r>
          </a:p>
          <a:p>
            <a:r>
              <a:rPr lang="en-IN" sz="2200" dirty="0" smtClean="0"/>
              <a:t>Is the price of the car related to its fuel type?</a:t>
            </a:r>
          </a:p>
          <a:p>
            <a:r>
              <a:rPr lang="en-IN" sz="2200" dirty="0" smtClean="0"/>
              <a:t>Can horsepower affect the car price?</a:t>
            </a:r>
          </a:p>
          <a:p>
            <a:r>
              <a:rPr lang="en-IN" sz="2200" dirty="0" smtClean="0"/>
              <a:t>Can the price of the car be predicted based on its features?</a:t>
            </a:r>
          </a:p>
          <a:p>
            <a:r>
              <a:rPr lang="en-IN" sz="2200" dirty="0" smtClean="0"/>
              <a:t>Does width and height of a car affect the price prediction?</a:t>
            </a:r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412015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Data Understanding 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 smtClean="0"/>
              <a:t>Dataset contain 205 observations and 16 features</a:t>
            </a:r>
          </a:p>
          <a:p>
            <a:r>
              <a:rPr lang="en-IN" sz="2400" dirty="0" smtClean="0"/>
              <a:t>Each record in the data describes car specifications</a:t>
            </a:r>
          </a:p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" y="2996952"/>
            <a:ext cx="8315325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345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preparation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13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 Built -Manual</a:t>
            </a:r>
            <a:endParaRPr lang="en-IN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060848"/>
            <a:ext cx="7467600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390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612" y="2320131"/>
            <a:ext cx="3152775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78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2964</TotalTime>
  <Words>179</Words>
  <Application>Microsoft Office PowerPoint</Application>
  <PresentationFormat>On-screen Show (4:3)</PresentationFormat>
  <Paragraphs>42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CRISP-DM Methodology</vt:lpstr>
      <vt:lpstr>Data Modeling</vt:lpstr>
      <vt:lpstr>Business Understanding</vt:lpstr>
      <vt:lpstr>Data Understanding  </vt:lpstr>
      <vt:lpstr>Data preparation</vt:lpstr>
      <vt:lpstr>Model Built -Manual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kinjal</dc:creator>
  <cp:lastModifiedBy>kinjal</cp:lastModifiedBy>
  <cp:revision>24</cp:revision>
  <dcterms:created xsi:type="dcterms:W3CDTF">2020-04-11T00:21:42Z</dcterms:created>
  <dcterms:modified xsi:type="dcterms:W3CDTF">2020-04-13T01:46:01Z</dcterms:modified>
</cp:coreProperties>
</file>