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 bookmarkIdSeed="2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17" r:id="rId2"/>
    <p:sldId id="369" r:id="rId3"/>
  </p:sldIdLst>
  <p:sldSz cx="9144000" cy="6858000" type="screen4x3"/>
  <p:notesSz cx="6797675" cy="9926638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646464"/>
    <a:srgbClr val="00FF99"/>
    <a:srgbClr val="DADADA"/>
    <a:srgbClr val="005DA2"/>
    <a:srgbClr val="FFFFFF"/>
    <a:srgbClr val="C5C5C5"/>
    <a:srgbClr val="A2A2A2"/>
    <a:srgbClr val="817E83"/>
    <a:srgbClr val="EE8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4" autoAdjust="0"/>
    <p:restoredTop sz="96187" autoAdjust="0"/>
  </p:normalViewPr>
  <p:slideViewPr>
    <p:cSldViewPr>
      <p:cViewPr varScale="1">
        <p:scale>
          <a:sx n="72" d="100"/>
          <a:sy n="72" d="100"/>
        </p:scale>
        <p:origin x="10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8DF0A4-B770-46F6-9336-8AFB92DB78D0}" type="slidenum">
              <a:rPr lang="en-US" altLang="el-GR"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458733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F4E0B04-9D54-43E9-90A6-D53652C14B1C}" type="slidenum">
              <a:rPr lang="en-US" altLang="el-GR"/>
              <a:t>‹#›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283489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E0B04-9D54-43E9-90A6-D53652C14B1C}" type="slidenum">
              <a:rPr lang="en-US" altLang="el-GR" smtClean="0"/>
              <a:t>1</a:t>
            </a:fld>
            <a:endParaRPr lang="en-US" altLang="el-GR"/>
          </a:p>
        </p:txBody>
      </p:sp>
    </p:spTree>
    <p:extLst>
      <p:ext uri="{BB962C8B-B14F-4D97-AF65-F5344CB8AC3E}">
        <p14:creationId xmlns:p14="http://schemas.microsoft.com/office/powerpoint/2010/main" val="82954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INE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9"/>
          <a:stretch>
            <a:fillRect/>
          </a:stretch>
        </p:blipFill>
        <p:spPr bwMode="auto">
          <a:xfrm>
            <a:off x="0" y="9525"/>
            <a:ext cx="197802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11188" y="963613"/>
            <a:ext cx="2438400" cy="304800"/>
          </a:xfrm>
          <a:prstGeom prst="rect">
            <a:avLst/>
          </a:prstGeom>
          <a:solidFill>
            <a:srgbClr val="A2A2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l-GR">
              <a:latin typeface="Times New Roman" pitchFamily="18" charset="0"/>
            </a:endParaRP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827088" y="1108075"/>
            <a:ext cx="5053012" cy="0"/>
          </a:xfrm>
          <a:prstGeom prst="line">
            <a:avLst/>
          </a:prstGeom>
          <a:noFill/>
          <a:ln w="4445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7" name="Picture 17" descr="010-KIOS LOGO FINAL NE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8323" r="10815" b="27921"/>
          <a:stretch>
            <a:fillRect/>
          </a:stretch>
        </p:blipFill>
        <p:spPr bwMode="auto">
          <a:xfrm>
            <a:off x="6092825" y="100013"/>
            <a:ext cx="29416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62" descr="http://www.eng.ucy.ac.cy/gmitsis/Lab/PolProEp/images/ucy.png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5373688"/>
            <a:ext cx="1822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Imperial_1_Pantone_solid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122988"/>
            <a:ext cx="18002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/>
          <p:cNvSpPr txBox="1">
            <a:spLocks noChangeArrowheads="1"/>
          </p:cNvSpPr>
          <p:nvPr userDrawn="1"/>
        </p:nvSpPr>
        <p:spPr bwMode="auto">
          <a:xfrm>
            <a:off x="6410325" y="5229225"/>
            <a:ext cx="250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rgbClr val="646464"/>
                </a:solidFill>
                <a:latin typeface="Copperplate" charset="0"/>
                <a:cs typeface="Copperplate" charset="0"/>
              </a:rPr>
              <a:t>Funded by:</a:t>
            </a:r>
          </a:p>
        </p:txBody>
      </p:sp>
      <p:pic>
        <p:nvPicPr>
          <p:cNvPr id="11" name="Picture 17" descr="Republic of Cyprus log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9" r="20799" b="19444"/>
          <a:stretch>
            <a:fillRect/>
          </a:stretch>
        </p:blipFill>
        <p:spPr bwMode="auto">
          <a:xfrm>
            <a:off x="6410325" y="5589588"/>
            <a:ext cx="96996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8" descr="5000100-flag.jp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661025"/>
            <a:ext cx="1368425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96752"/>
            <a:ext cx="6629400" cy="1651992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l-GR" noProof="0" dirty="0"/>
              <a:t>Click to edit Master title styl</a:t>
            </a:r>
            <a:r>
              <a:rPr lang="en-US" noProof="0" dirty="0"/>
              <a:t>e</a:t>
            </a:r>
            <a:endParaRPr lang="el-GR" noProof="0" dirty="0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123728" y="2996951"/>
            <a:ext cx="6552728" cy="194421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None/>
              <a:defRPr sz="2000" b="0">
                <a:solidFill>
                  <a:srgbClr val="646464"/>
                </a:solidFill>
              </a:defRPr>
            </a:lvl1pPr>
          </a:lstStyle>
          <a:p>
            <a:pPr lvl="0"/>
            <a:r>
              <a:rPr lang="el-GR" noProof="0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C8441C1-B616-4030-A126-7E3CC9715BEE}" type="slidenum">
              <a:rPr lang="el-GR" altLang="el-GR"/>
              <a:t>‹#›</a:t>
            </a:fld>
            <a:endParaRPr lang="el-GR" alt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9088" y="277813"/>
            <a:ext cx="2017712" cy="6103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77813"/>
            <a:ext cx="5905500" cy="6103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E2E6AB-03BA-42CF-8B61-F549C191E9ED}" type="slidenum">
              <a:rPr lang="el-GR" altLang="el-GR"/>
              <a:t>‹#›</a:t>
            </a:fld>
            <a:endParaRPr lang="el-GR" alt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b="1"/>
            </a:lvl1pPr>
            <a:lvl2pPr>
              <a:spcBef>
                <a:spcPts val="0"/>
              </a:spcBef>
              <a:spcAft>
                <a:spcPts val="0"/>
              </a:spcAft>
              <a:defRPr b="0"/>
            </a:lvl2pPr>
            <a:lvl3pPr>
              <a:spcBef>
                <a:spcPts val="0"/>
              </a:spcBef>
              <a:spcAft>
                <a:spcPts val="0"/>
              </a:spcAft>
              <a:defRPr b="0"/>
            </a:lvl3pPr>
            <a:lvl4pPr>
              <a:spcBef>
                <a:spcPts val="0"/>
              </a:spcBef>
              <a:spcAft>
                <a:spcPts val="0"/>
              </a:spcAft>
              <a:defRPr b="0"/>
            </a:lvl4pPr>
            <a:lvl5pPr>
              <a:spcBef>
                <a:spcPts val="0"/>
              </a:spcBef>
              <a:spcAft>
                <a:spcPts val="0"/>
              </a:spcAft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 userDrawn="1">
            <p:ph type="sldNum" sz="quarter" idx="10"/>
          </p:nvPr>
        </p:nvSpPr>
        <p:spPr>
          <a:xfrm>
            <a:off x="7812360" y="6596063"/>
            <a:ext cx="1223690" cy="217487"/>
          </a:xfrm>
        </p:spPr>
        <p:txBody>
          <a:bodyPr/>
          <a:lstStyle>
            <a:lvl1pPr>
              <a:defRPr/>
            </a:lvl1pPr>
          </a:lstStyle>
          <a:p>
            <a:fld id="{F57F0879-6E21-4705-8485-5ADF7BC63AD8}" type="slidenum">
              <a:rPr lang="el-GR" altLang="el-GR" smtClean="0"/>
              <a:pPr/>
              <a:t>‹#›</a:t>
            </a:fld>
            <a:endParaRPr lang="el-GR" alt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l-GR" dirty="0" err="1"/>
              <a:t>rtyukykutyltyltuli</a:t>
            </a:r>
            <a:endParaRPr lang="el-GR" altLang="el-G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268413"/>
            <a:ext cx="396081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68413"/>
            <a:ext cx="39624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1E8098-EBCE-49D0-84D6-A9A86D7FF4AA}" type="slidenum">
              <a:rPr lang="el-GR" altLang="el-GR"/>
              <a:t>‹#›</a:t>
            </a:fld>
            <a:endParaRPr lang="el-GR" alt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5A2E6B-4022-4A77-B9F4-A7A48201C3E2}" type="slidenum">
              <a:rPr lang="el-GR" altLang="el-GR"/>
              <a:t>‹#›</a:t>
            </a:fld>
            <a:endParaRPr lang="el-GR" alt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l-GR" dirty="0" err="1"/>
              <a:t>malakia</a:t>
            </a:r>
            <a:fld id="{8F31088D-25DE-4F67-8B5F-23025F76FA95}" type="slidenum">
              <a:rPr lang="el-GR" altLang="el-GR" smtClean="0"/>
              <a:pPr/>
              <a:t>‹#›</a:t>
            </a:fld>
            <a:endParaRPr lang="el-GR" alt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DD3BA7-3071-487B-B0D5-D70984EC6AF0}" type="slidenum">
              <a:rPr lang="el-GR" altLang="el-GR"/>
              <a:t>‹#›</a:t>
            </a:fld>
            <a:endParaRPr lang="el-GR" alt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97AA65-01BD-4558-B8E1-E1DF5EB64751}" type="slidenum">
              <a:rPr lang="el-GR" altLang="el-GR"/>
              <a:t>‹#›</a:t>
            </a:fld>
            <a:endParaRPr lang="el-GR" alt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 userDrawn="1"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CC4EB8-757C-467D-8D54-4A5EE7FCE669}" type="slidenum">
              <a:rPr lang="el-GR" altLang="el-GR"/>
              <a:t>‹#›</a:t>
            </a:fld>
            <a:endParaRPr lang="el-GR" alt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9" name="Rectangle 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11188" y="188913"/>
            <a:ext cx="733425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el-GR" dirty="0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11188" y="1158877"/>
            <a:ext cx="8075612" cy="522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l-GR" dirty="0"/>
              <a:t>Click to edit Master text styles</a:t>
            </a:r>
          </a:p>
          <a:p>
            <a:pPr lvl="1"/>
            <a:r>
              <a:rPr lang="el-GR" dirty="0"/>
              <a:t>Second level</a:t>
            </a:r>
          </a:p>
          <a:p>
            <a:pPr lvl="2"/>
            <a:r>
              <a:rPr lang="el-GR" dirty="0"/>
              <a:t>Third level</a:t>
            </a:r>
          </a:p>
          <a:p>
            <a:pPr lvl="3"/>
            <a:r>
              <a:rPr lang="el-GR" dirty="0"/>
              <a:t>Fourth level</a:t>
            </a:r>
          </a:p>
          <a:p>
            <a:pPr lvl="4"/>
            <a:r>
              <a:rPr lang="el-GR" dirty="0"/>
              <a:t>Fifth level</a:t>
            </a:r>
          </a:p>
        </p:txBody>
      </p:sp>
      <p:sp>
        <p:nvSpPr>
          <p:cNvPr id="262153" name="Rectangle 9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945438" y="6596063"/>
            <a:ext cx="1090612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solidFill>
                  <a:srgbClr val="FFFFFF"/>
                </a:solidFill>
              </a:defRPr>
            </a:lvl1pPr>
          </a:lstStyle>
          <a:p>
            <a:fld id="{80E1BEB5-DDF7-4082-8CE0-BD7F26EAE132}" type="slidenum">
              <a:rPr lang="el-GR" altLang="el-GR"/>
              <a:t>‹#›</a:t>
            </a:fld>
            <a:endParaRPr lang="el-GR" altLang="el-GR"/>
          </a:p>
        </p:txBody>
      </p:sp>
      <p:pic>
        <p:nvPicPr>
          <p:cNvPr id="1029" name="Picture 2" descr="kios_logo_transpar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367506" y="5487194"/>
            <a:ext cx="12969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LINES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2" t="6042" r="2"/>
          <a:stretch>
            <a:fillRect/>
          </a:stretch>
        </p:blipFill>
        <p:spPr bwMode="auto">
          <a:xfrm>
            <a:off x="34925" y="0"/>
            <a:ext cx="557213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solidFill>
            <a:srgbClr val="AD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32" name="Picture 2" descr="RED GLOBE-01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5" t="35374"/>
          <a:stretch>
            <a:fillRect/>
          </a:stretch>
        </p:blipFill>
        <p:spPr bwMode="auto">
          <a:xfrm rot="5400000">
            <a:off x="7634288" y="-153988"/>
            <a:ext cx="1404938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3175" y="6577013"/>
            <a:ext cx="1903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b="1" dirty="0" err="1">
                <a:solidFill>
                  <a:srgbClr val="FFFFFF"/>
                </a:solidFill>
                <a:latin typeface="Verdana" charset="0"/>
                <a:cs typeface="Verdana" charset="0"/>
              </a:rPr>
              <a:t>www.kios.ucy.ac.cy</a:t>
            </a:r>
            <a:endParaRPr lang="en-US" sz="1200" b="1" dirty="0">
              <a:solidFill>
                <a:srgbClr val="FFFFFF"/>
              </a:solidFill>
              <a:latin typeface="Verdana" charset="0"/>
              <a:cs typeface="Verdan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CC0000"/>
          </a:solidFill>
          <a:latin typeface="Century Gothic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CC0000"/>
          </a:solidFill>
          <a:latin typeface="Century Gothic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ct val="114000"/>
        </a:lnSpc>
        <a:spcBef>
          <a:spcPts val="1200"/>
        </a:spcBef>
        <a:spcAft>
          <a:spcPts val="0"/>
        </a:spcAft>
        <a:buClr>
          <a:srgbClr val="646464"/>
        </a:buClr>
        <a:buFont typeface="Wingdings" charset="2"/>
        <a:buChar char="§"/>
        <a:defRPr sz="2800" b="1">
          <a:solidFill>
            <a:srgbClr val="646464"/>
          </a:solidFill>
          <a:latin typeface="Arial" charset="0"/>
          <a:ea typeface="MS PGothic" panose="020B0600070205080204" pitchFamily="34" charset="-128"/>
          <a:cs typeface="Arial" charset="0"/>
        </a:defRPr>
      </a:lvl1pPr>
      <a:lvl2pPr marL="742950" indent="-285750" algn="l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646464"/>
        </a:buClr>
        <a:buFont typeface="Wingdings" charset="2"/>
        <a:buChar char="§"/>
        <a:defRPr sz="2600">
          <a:solidFill>
            <a:srgbClr val="646464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marL="1143000" indent="-228600" algn="l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646464"/>
        </a:buClr>
        <a:buFont typeface="Wingdings" charset="2"/>
        <a:buChar char="§"/>
        <a:defRPr sz="2300">
          <a:solidFill>
            <a:srgbClr val="646464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marL="1600200" indent="-228600" algn="l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646464"/>
        </a:buClr>
        <a:buFont typeface="Wingdings" charset="2"/>
        <a:buChar char="§"/>
        <a:defRPr sz="2000">
          <a:solidFill>
            <a:srgbClr val="646464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marL="2057400" indent="-228600" algn="l" rtl="0" eaLnBrk="0" fontAlgn="base" hangingPunct="0">
        <a:lnSpc>
          <a:spcPct val="114000"/>
        </a:lnSpc>
        <a:spcBef>
          <a:spcPct val="20000"/>
        </a:spcBef>
        <a:spcAft>
          <a:spcPct val="0"/>
        </a:spcAft>
        <a:buClr>
          <a:srgbClr val="646464"/>
        </a:buClr>
        <a:buFont typeface="Wingdings" charset="2"/>
        <a:buChar char="§"/>
        <a:defRPr sz="2000">
          <a:solidFill>
            <a:srgbClr val="646464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96751"/>
            <a:ext cx="6629400" cy="2376263"/>
          </a:xfrm>
        </p:spPr>
        <p:txBody>
          <a:bodyPr>
            <a:normAutofit/>
          </a:bodyPr>
          <a:lstStyle/>
          <a:p>
            <a:r>
              <a:rPr lang="en-US" altLang="el-GR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3728" y="3573015"/>
            <a:ext cx="6552728" cy="1944217"/>
          </a:xfrm>
        </p:spPr>
        <p:txBody>
          <a:bodyPr>
            <a:normAutofit/>
          </a:bodyPr>
          <a:lstStyle/>
          <a:p>
            <a:r>
              <a:rPr lang="en-US" dirty="0"/>
              <a:t>Name, Surname</a:t>
            </a:r>
          </a:p>
          <a:p>
            <a:r>
              <a:rPr lang="en-US" dirty="0"/>
              <a:t>KIOS Research and Innovation Center of </a:t>
            </a:r>
            <a:r>
              <a:rPr lang="en-US" dirty="0" err="1"/>
              <a:t>Excellecne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9A87-228F-4786-92F5-D5176DCD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3231-557F-417F-9478-ABA42CF41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and motivation</a:t>
            </a:r>
          </a:p>
          <a:p>
            <a:r>
              <a:rPr lang="en-GB" dirty="0"/>
              <a:t>Formulation of problem</a:t>
            </a:r>
          </a:p>
          <a:p>
            <a:r>
              <a:rPr lang="en-GB" dirty="0"/>
              <a:t>Solution methodology</a:t>
            </a:r>
          </a:p>
          <a:p>
            <a:r>
              <a:rPr lang="en-GB" dirty="0"/>
              <a:t>Case studies</a:t>
            </a:r>
          </a:p>
          <a:p>
            <a:r>
              <a:rPr lang="en-GB" dirty="0"/>
              <a:t>Conclusions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122573777"/>
      </p:ext>
    </p:extLst>
  </p:cSld>
  <p:clrMapOvr>
    <a:masterClrMapping/>
  </p:clrMapOvr>
</p:sld>
</file>

<file path=ppt/theme/theme1.xml><?xml version="1.0" encoding="utf-8"?>
<a:theme xmlns:a="http://schemas.openxmlformats.org/drawingml/2006/main" name="Layers design template">
  <a:themeElements>
    <a:clrScheme name="Layers design templat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 design template">
      <a:majorFont>
        <a:latin typeface="Century Gothic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Layers design templat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design templat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design templat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27</Words>
  <Application>Microsoft Office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MS PGothic</vt:lpstr>
      <vt:lpstr>MS PGothic</vt:lpstr>
      <vt:lpstr>Arial</vt:lpstr>
      <vt:lpstr>Century Gothic</vt:lpstr>
      <vt:lpstr>Copperplate</vt:lpstr>
      <vt:lpstr>Times New Roman</vt:lpstr>
      <vt:lpstr>Verdana</vt:lpstr>
      <vt:lpstr>Wingdings</vt:lpstr>
      <vt:lpstr>Layers design template</vt:lpstr>
      <vt:lpstr>Title</vt:lpstr>
      <vt:lpstr>Overview</vt:lpstr>
    </vt:vector>
  </TitlesOfParts>
  <Company>ucy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 K Michael</dc:creator>
  <cp:lastModifiedBy>Demetris Eliades</cp:lastModifiedBy>
  <cp:revision>1094</cp:revision>
  <cp:lastPrinted>2017-03-16T21:39:36Z</cp:lastPrinted>
  <dcterms:created xsi:type="dcterms:W3CDTF">2017-03-16T21:39:36Z</dcterms:created>
  <dcterms:modified xsi:type="dcterms:W3CDTF">2018-02-06T07:12:59Z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TC102037771033</vt:lpwstr>
  </property>
  <property fmtid="{D5CDD505-2E9C-101B-9397-08002B2CF9AE}" pid="3" name="KSOProductBuildVer">
    <vt:lpwstr>1033-10.1.0.5672</vt:lpwstr>
  </property>
</Properties>
</file>