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  <p:sldMasterId id="2147483855" r:id="rId5"/>
  </p:sldMasterIdLst>
  <p:notesMasterIdLst>
    <p:notesMasterId r:id="rId15"/>
  </p:notesMasterIdLst>
  <p:handoutMasterIdLst>
    <p:handoutMasterId r:id="rId16"/>
  </p:handoutMasterIdLst>
  <p:sldIdLst>
    <p:sldId id="538" r:id="rId6"/>
    <p:sldId id="540" r:id="rId7"/>
    <p:sldId id="546" r:id="rId8"/>
    <p:sldId id="541" r:id="rId9"/>
    <p:sldId id="547" r:id="rId10"/>
    <p:sldId id="549" r:id="rId11"/>
    <p:sldId id="550" r:id="rId12"/>
    <p:sldId id="551" r:id="rId13"/>
    <p:sldId id="545" r:id="rId14"/>
  </p:sldIdLst>
  <p:sldSz cx="12192000" cy="6858000"/>
  <p:notesSz cx="6858000" cy="1000125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ina Georgiades" initials="KG" lastIdx="18" clrIdx="0">
    <p:extLst>
      <p:ext uri="{19B8F6BF-5375-455C-9EA6-DF929625EA0E}">
        <p15:presenceInfo xmlns:p15="http://schemas.microsoft.com/office/powerpoint/2012/main" userId="S-1-5-21-3244330370-710286947-636655351-36628" providerId="AD"/>
      </p:ext>
    </p:extLst>
  </p:cmAuthor>
  <p:cmAuthor id="2" name="Kalina Georgiades" initials="KG [2]" lastIdx="4" clrIdx="1">
    <p:extLst>
      <p:ext uri="{19B8F6BF-5375-455C-9EA6-DF929625EA0E}">
        <p15:presenceInfo xmlns:p15="http://schemas.microsoft.com/office/powerpoint/2012/main" userId="S::kalinag@ucy.ac.cy::9fa4b0e5-c835-4e80-92a1-4d0d60fd762e" providerId="AD"/>
      </p:ext>
    </p:extLst>
  </p:cmAuthor>
  <p:cmAuthor id="3" name="Kalina georgiades" initials="Kg" lastIdx="2" clrIdx="2">
    <p:extLst>
      <p:ext uri="{19B8F6BF-5375-455C-9EA6-DF929625EA0E}">
        <p15:presenceInfo xmlns:p15="http://schemas.microsoft.com/office/powerpoint/2012/main" userId="ldpRupD0GaAoQsvkUFp5lT2i7xcMsigw94T2PwpCR9s=" providerId="None"/>
      </p:ext>
    </p:extLst>
  </p:cmAuthor>
  <p:cmAuthor id="4" name="Demetris Eliades" initials="DE" lastIdx="1" clrIdx="3">
    <p:extLst>
      <p:ext uri="{19B8F6BF-5375-455C-9EA6-DF929625EA0E}">
        <p15:presenceInfo xmlns:p15="http://schemas.microsoft.com/office/powerpoint/2012/main" userId="S::eldemet@ucy.ac.cy::4d50a87f-0d44-41be-81bd-91d2396a3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A5A5A"/>
    <a:srgbClr val="ED8513"/>
    <a:srgbClr val="969696"/>
    <a:srgbClr val="DDDDDD"/>
    <a:srgbClr val="D20000"/>
    <a:srgbClr val="595959"/>
    <a:srgbClr val="F19075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EB4D1-B11F-4769-B139-DCA7AA20C28B}" v="3" dt="2023-05-07T16:4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etris Eliades" userId="4d50a87f-0d44-41be-81bd-91d2396a3970" providerId="ADAL" clId="{8F8EB4D1-B11F-4769-B139-DCA7AA20C28B}"/>
    <pc:docChg chg="undo custSel addSld delSld modSld sldOrd">
      <pc:chgData name="Demetris Eliades" userId="4d50a87f-0d44-41be-81bd-91d2396a3970" providerId="ADAL" clId="{8F8EB4D1-B11F-4769-B139-DCA7AA20C28B}" dt="2023-05-09T15:58:36.275" v="4752" actId="20577"/>
      <pc:docMkLst>
        <pc:docMk/>
      </pc:docMkLst>
      <pc:sldChg chg="modSp mod">
        <pc:chgData name="Demetris Eliades" userId="4d50a87f-0d44-41be-81bd-91d2396a3970" providerId="ADAL" clId="{8F8EB4D1-B11F-4769-B139-DCA7AA20C28B}" dt="2023-05-07T15:25:24.474" v="91" actId="21"/>
        <pc:sldMkLst>
          <pc:docMk/>
          <pc:sldMk cId="1558426998" sldId="540"/>
        </pc:sldMkLst>
        <pc:spChg chg="mod">
          <ac:chgData name="Demetris Eliades" userId="4d50a87f-0d44-41be-81bd-91d2396a3970" providerId="ADAL" clId="{8F8EB4D1-B11F-4769-B139-DCA7AA20C28B}" dt="2023-05-07T15:25:24.474" v="91" actId="21"/>
          <ac:spMkLst>
            <pc:docMk/>
            <pc:sldMk cId="1558426998" sldId="540"/>
            <ac:spMk id="3" creationId="{E3787A1B-AC3C-4D03-BC75-4B4019B792CA}"/>
          </ac:spMkLst>
        </pc:spChg>
      </pc:sldChg>
      <pc:sldChg chg="addSp delSp modSp mod">
        <pc:chgData name="Demetris Eliades" userId="4d50a87f-0d44-41be-81bd-91d2396a3970" providerId="ADAL" clId="{8F8EB4D1-B11F-4769-B139-DCA7AA20C28B}" dt="2023-05-07T16:28:21.299" v="1779" actId="20577"/>
        <pc:sldMkLst>
          <pc:docMk/>
          <pc:sldMk cId="3055352978" sldId="541"/>
        </pc:sldMkLst>
        <pc:spChg chg="mod">
          <ac:chgData name="Demetris Eliades" userId="4d50a87f-0d44-41be-81bd-91d2396a3970" providerId="ADAL" clId="{8F8EB4D1-B11F-4769-B139-DCA7AA20C28B}" dt="2023-05-07T16:06:05.002" v="1126" actId="20577"/>
          <ac:spMkLst>
            <pc:docMk/>
            <pc:sldMk cId="3055352978" sldId="541"/>
            <ac:spMk id="2" creationId="{3864B058-8AC6-4643-B412-EFA426B1B538}"/>
          </ac:spMkLst>
        </pc:spChg>
        <pc:spChg chg="mod">
          <ac:chgData name="Demetris Eliades" userId="4d50a87f-0d44-41be-81bd-91d2396a3970" providerId="ADAL" clId="{8F8EB4D1-B11F-4769-B139-DCA7AA20C28B}" dt="2023-05-07T16:28:21.299" v="1779" actId="20577"/>
          <ac:spMkLst>
            <pc:docMk/>
            <pc:sldMk cId="3055352978" sldId="541"/>
            <ac:spMk id="3" creationId="{307ADC06-4C35-47A7-AFA8-4B26D836CB52}"/>
          </ac:spMkLst>
        </pc:spChg>
        <pc:picChg chg="del mod">
          <ac:chgData name="Demetris Eliades" userId="4d50a87f-0d44-41be-81bd-91d2396a3970" providerId="ADAL" clId="{8F8EB4D1-B11F-4769-B139-DCA7AA20C28B}" dt="2023-05-07T16:04:59.930" v="1114" actId="478"/>
          <ac:picMkLst>
            <pc:docMk/>
            <pc:sldMk cId="3055352978" sldId="541"/>
            <ac:picMk id="5" creationId="{8BD7D666-459E-4910-AE75-3F755997C89B}"/>
          </ac:picMkLst>
        </pc:picChg>
        <pc:picChg chg="add mod">
          <ac:chgData name="Demetris Eliades" userId="4d50a87f-0d44-41be-81bd-91d2396a3970" providerId="ADAL" clId="{8F8EB4D1-B11F-4769-B139-DCA7AA20C28B}" dt="2023-05-07T16:05:57.084" v="1118" actId="1076"/>
          <ac:picMkLst>
            <pc:docMk/>
            <pc:sldMk cId="3055352978" sldId="541"/>
            <ac:picMk id="6" creationId="{A0E0CE30-1643-03FA-4495-5B3E2109F45A}"/>
          </ac:picMkLst>
        </pc:picChg>
      </pc:sldChg>
      <pc:sldChg chg="modSp del mod">
        <pc:chgData name="Demetris Eliades" userId="4d50a87f-0d44-41be-81bd-91d2396a3970" providerId="ADAL" clId="{8F8EB4D1-B11F-4769-B139-DCA7AA20C28B}" dt="2023-05-07T18:23:48.486" v="4683" actId="47"/>
        <pc:sldMkLst>
          <pc:docMk/>
          <pc:sldMk cId="3538294377" sldId="542"/>
        </pc:sldMkLst>
        <pc:spChg chg="mod">
          <ac:chgData name="Demetris Eliades" userId="4d50a87f-0d44-41be-81bd-91d2396a3970" providerId="ADAL" clId="{8F8EB4D1-B11F-4769-B139-DCA7AA20C28B}" dt="2023-05-07T13:36:01.163" v="90" actId="20577"/>
          <ac:spMkLst>
            <pc:docMk/>
            <pc:sldMk cId="3538294377" sldId="542"/>
            <ac:spMk id="3" creationId="{CEBC3B2D-A173-4AA4-AC45-8C3E622980B1}"/>
          </ac:spMkLst>
        </pc:spChg>
      </pc:sldChg>
      <pc:sldChg chg="modSp del mod ord">
        <pc:chgData name="Demetris Eliades" userId="4d50a87f-0d44-41be-81bd-91d2396a3970" providerId="ADAL" clId="{8F8EB4D1-B11F-4769-B139-DCA7AA20C28B}" dt="2023-05-07T18:23:44.740" v="4682" actId="47"/>
        <pc:sldMkLst>
          <pc:docMk/>
          <pc:sldMk cId="2602456787" sldId="543"/>
        </pc:sldMkLst>
        <pc:spChg chg="mod">
          <ac:chgData name="Demetris Eliades" userId="4d50a87f-0d44-41be-81bd-91d2396a3970" providerId="ADAL" clId="{8F8EB4D1-B11F-4769-B139-DCA7AA20C28B}" dt="2023-05-07T15:53:22.333" v="798" actId="20577"/>
          <ac:spMkLst>
            <pc:docMk/>
            <pc:sldMk cId="2602456787" sldId="543"/>
            <ac:spMk id="2" creationId="{11CFD765-04B4-4730-A440-EC9AC5E946BD}"/>
          </ac:spMkLst>
        </pc:spChg>
        <pc:spChg chg="mod">
          <ac:chgData name="Demetris Eliades" userId="4d50a87f-0d44-41be-81bd-91d2396a3970" providerId="ADAL" clId="{8F8EB4D1-B11F-4769-B139-DCA7AA20C28B}" dt="2023-05-07T15:53:15.874" v="797" actId="20577"/>
          <ac:spMkLst>
            <pc:docMk/>
            <pc:sldMk cId="2602456787" sldId="543"/>
            <ac:spMk id="3" creationId="{3C45A9DF-F5B0-480B-AD7B-E64BD98C3AF7}"/>
          </ac:spMkLst>
        </pc:spChg>
      </pc:sldChg>
      <pc:sldChg chg="del">
        <pc:chgData name="Demetris Eliades" userId="4d50a87f-0d44-41be-81bd-91d2396a3970" providerId="ADAL" clId="{8F8EB4D1-B11F-4769-B139-DCA7AA20C28B}" dt="2023-05-07T18:23:49.361" v="4684" actId="47"/>
        <pc:sldMkLst>
          <pc:docMk/>
          <pc:sldMk cId="4115419999" sldId="544"/>
        </pc:sldMkLst>
      </pc:sldChg>
      <pc:sldChg chg="add del">
        <pc:chgData name="Demetris Eliades" userId="4d50a87f-0d44-41be-81bd-91d2396a3970" providerId="ADAL" clId="{8F8EB4D1-B11F-4769-B139-DCA7AA20C28B}" dt="2023-05-07T18:23:51.974" v="4686" actId="47"/>
        <pc:sldMkLst>
          <pc:docMk/>
          <pc:sldMk cId="1514256841" sldId="545"/>
        </pc:sldMkLst>
      </pc:sldChg>
      <pc:sldChg chg="modSp new mod ord">
        <pc:chgData name="Demetris Eliades" userId="4d50a87f-0d44-41be-81bd-91d2396a3970" providerId="ADAL" clId="{8F8EB4D1-B11F-4769-B139-DCA7AA20C28B}" dt="2023-05-07T16:06:13.027" v="1128"/>
        <pc:sldMkLst>
          <pc:docMk/>
          <pc:sldMk cId="3434115855" sldId="546"/>
        </pc:sldMkLst>
        <pc:spChg chg="mod">
          <ac:chgData name="Demetris Eliades" userId="4d50a87f-0d44-41be-81bd-91d2396a3970" providerId="ADAL" clId="{8F8EB4D1-B11F-4769-B139-DCA7AA20C28B}" dt="2023-05-07T15:25:50.464" v="103" actId="20577"/>
          <ac:spMkLst>
            <pc:docMk/>
            <pc:sldMk cId="3434115855" sldId="546"/>
            <ac:spMk id="2" creationId="{3BA661B1-4B2A-722A-FD51-D518AFFCBA05}"/>
          </ac:spMkLst>
        </pc:spChg>
        <pc:spChg chg="mod">
          <ac:chgData name="Demetris Eliades" userId="4d50a87f-0d44-41be-81bd-91d2396a3970" providerId="ADAL" clId="{8F8EB4D1-B11F-4769-B139-DCA7AA20C28B}" dt="2023-05-07T16:01:10.417" v="1074"/>
          <ac:spMkLst>
            <pc:docMk/>
            <pc:sldMk cId="3434115855" sldId="546"/>
            <ac:spMk id="3" creationId="{F39DC03F-A7CE-5809-8915-3F7B0A71C99B}"/>
          </ac:spMkLst>
        </pc:spChg>
      </pc:sldChg>
      <pc:sldChg chg="modSp new del mod">
        <pc:chgData name="Demetris Eliades" userId="4d50a87f-0d44-41be-81bd-91d2396a3970" providerId="ADAL" clId="{8F8EB4D1-B11F-4769-B139-DCA7AA20C28B}" dt="2023-05-07T15:53:37.608" v="801" actId="47"/>
        <pc:sldMkLst>
          <pc:docMk/>
          <pc:sldMk cId="1732019481" sldId="547"/>
        </pc:sldMkLst>
        <pc:spChg chg="mod">
          <ac:chgData name="Demetris Eliades" userId="4d50a87f-0d44-41be-81bd-91d2396a3970" providerId="ADAL" clId="{8F8EB4D1-B11F-4769-B139-DCA7AA20C28B}" dt="2023-05-07T15:31:09.294" v="681" actId="20577"/>
          <ac:spMkLst>
            <pc:docMk/>
            <pc:sldMk cId="1732019481" sldId="547"/>
            <ac:spMk id="2" creationId="{BA429EB0-CFF2-DD5C-37B9-1B6F2AAE7C04}"/>
          </ac:spMkLst>
        </pc:spChg>
        <pc:spChg chg="mod">
          <ac:chgData name="Demetris Eliades" userId="4d50a87f-0d44-41be-81bd-91d2396a3970" providerId="ADAL" clId="{8F8EB4D1-B11F-4769-B139-DCA7AA20C28B}" dt="2023-05-07T15:52:02.162" v="794" actId="20577"/>
          <ac:spMkLst>
            <pc:docMk/>
            <pc:sldMk cId="1732019481" sldId="547"/>
            <ac:spMk id="3" creationId="{C297E51D-A7A6-A906-1532-F03924351938}"/>
          </ac:spMkLst>
        </pc:spChg>
      </pc:sldChg>
      <pc:sldChg chg="modSp new mod">
        <pc:chgData name="Demetris Eliades" userId="4d50a87f-0d44-41be-81bd-91d2396a3970" providerId="ADAL" clId="{8F8EB4D1-B11F-4769-B139-DCA7AA20C28B}" dt="2023-05-09T15:52:19.374" v="4743" actId="20577"/>
        <pc:sldMkLst>
          <pc:docMk/>
          <pc:sldMk cId="2242574425" sldId="547"/>
        </pc:sldMkLst>
        <pc:spChg chg="mod">
          <ac:chgData name="Demetris Eliades" userId="4d50a87f-0d44-41be-81bd-91d2396a3970" providerId="ADAL" clId="{8F8EB4D1-B11F-4769-B139-DCA7AA20C28B}" dt="2023-05-07T16:35:25.956" v="2124" actId="20577"/>
          <ac:spMkLst>
            <pc:docMk/>
            <pc:sldMk cId="2242574425" sldId="547"/>
            <ac:spMk id="2" creationId="{5D65D377-F50B-3856-9ED4-D0A251541415}"/>
          </ac:spMkLst>
        </pc:spChg>
        <pc:spChg chg="mod">
          <ac:chgData name="Demetris Eliades" userId="4d50a87f-0d44-41be-81bd-91d2396a3970" providerId="ADAL" clId="{8F8EB4D1-B11F-4769-B139-DCA7AA20C28B}" dt="2023-05-09T15:52:19.374" v="4743" actId="20577"/>
          <ac:spMkLst>
            <pc:docMk/>
            <pc:sldMk cId="2242574425" sldId="547"/>
            <ac:spMk id="3" creationId="{D0357757-B97A-E266-1DE1-4655128661E8}"/>
          </ac:spMkLst>
        </pc:spChg>
      </pc:sldChg>
      <pc:sldChg chg="modSp add del mod">
        <pc:chgData name="Demetris Eliades" userId="4d50a87f-0d44-41be-81bd-91d2396a3970" providerId="ADAL" clId="{8F8EB4D1-B11F-4769-B139-DCA7AA20C28B}" dt="2023-05-07T18:24:01.804" v="4687" actId="47"/>
        <pc:sldMkLst>
          <pc:docMk/>
          <pc:sldMk cId="799196689" sldId="548"/>
        </pc:sldMkLst>
        <pc:spChg chg="mod">
          <ac:chgData name="Demetris Eliades" userId="4d50a87f-0d44-41be-81bd-91d2396a3970" providerId="ADAL" clId="{8F8EB4D1-B11F-4769-B139-DCA7AA20C28B}" dt="2023-05-07T16:09:16.368" v="1217" actId="20577"/>
          <ac:spMkLst>
            <pc:docMk/>
            <pc:sldMk cId="799196689" sldId="548"/>
            <ac:spMk id="2" creationId="{5D65D377-F50B-3856-9ED4-D0A251541415}"/>
          </ac:spMkLst>
        </pc:spChg>
        <pc:spChg chg="mod">
          <ac:chgData name="Demetris Eliades" userId="4d50a87f-0d44-41be-81bd-91d2396a3970" providerId="ADAL" clId="{8F8EB4D1-B11F-4769-B139-DCA7AA20C28B}" dt="2023-05-07T16:11:20.401" v="1425" actId="20577"/>
          <ac:spMkLst>
            <pc:docMk/>
            <pc:sldMk cId="799196689" sldId="548"/>
            <ac:spMk id="3" creationId="{D0357757-B97A-E266-1DE1-4655128661E8}"/>
          </ac:spMkLst>
        </pc:spChg>
      </pc:sldChg>
      <pc:sldChg chg="modSp new mod">
        <pc:chgData name="Demetris Eliades" userId="4d50a87f-0d44-41be-81bd-91d2396a3970" providerId="ADAL" clId="{8F8EB4D1-B11F-4769-B139-DCA7AA20C28B}" dt="2023-05-07T17:41:21.213" v="3088" actId="20577"/>
        <pc:sldMkLst>
          <pc:docMk/>
          <pc:sldMk cId="2896561573" sldId="549"/>
        </pc:sldMkLst>
        <pc:spChg chg="mod">
          <ac:chgData name="Demetris Eliades" userId="4d50a87f-0d44-41be-81bd-91d2396a3970" providerId="ADAL" clId="{8F8EB4D1-B11F-4769-B139-DCA7AA20C28B}" dt="2023-05-07T16:37:16.781" v="2294" actId="20577"/>
          <ac:spMkLst>
            <pc:docMk/>
            <pc:sldMk cId="2896561573" sldId="549"/>
            <ac:spMk id="2" creationId="{33C37329-827A-3B32-B95C-4AA59EEE3552}"/>
          </ac:spMkLst>
        </pc:spChg>
        <pc:spChg chg="mod">
          <ac:chgData name="Demetris Eliades" userId="4d50a87f-0d44-41be-81bd-91d2396a3970" providerId="ADAL" clId="{8F8EB4D1-B11F-4769-B139-DCA7AA20C28B}" dt="2023-05-07T17:41:21.213" v="3088" actId="20577"/>
          <ac:spMkLst>
            <pc:docMk/>
            <pc:sldMk cId="2896561573" sldId="549"/>
            <ac:spMk id="3" creationId="{EE1572B2-60C0-DC88-C37E-5B970F747C50}"/>
          </ac:spMkLst>
        </pc:spChg>
      </pc:sldChg>
      <pc:sldChg chg="modSp new mod">
        <pc:chgData name="Demetris Eliades" userId="4d50a87f-0d44-41be-81bd-91d2396a3970" providerId="ADAL" clId="{8F8EB4D1-B11F-4769-B139-DCA7AA20C28B}" dt="2023-05-09T15:58:36.275" v="4752" actId="20577"/>
        <pc:sldMkLst>
          <pc:docMk/>
          <pc:sldMk cId="3236240821" sldId="550"/>
        </pc:sldMkLst>
        <pc:spChg chg="mod">
          <ac:chgData name="Demetris Eliades" userId="4d50a87f-0d44-41be-81bd-91d2396a3970" providerId="ADAL" clId="{8F8EB4D1-B11F-4769-B139-DCA7AA20C28B}" dt="2023-05-07T17:41:54.662" v="3177" actId="20577"/>
          <ac:spMkLst>
            <pc:docMk/>
            <pc:sldMk cId="3236240821" sldId="550"/>
            <ac:spMk id="2" creationId="{5AAB3B9B-9122-3814-775D-CDC77F6CB317}"/>
          </ac:spMkLst>
        </pc:spChg>
        <pc:spChg chg="mod">
          <ac:chgData name="Demetris Eliades" userId="4d50a87f-0d44-41be-81bd-91d2396a3970" providerId="ADAL" clId="{8F8EB4D1-B11F-4769-B139-DCA7AA20C28B}" dt="2023-05-09T15:58:36.275" v="4752" actId="20577"/>
          <ac:spMkLst>
            <pc:docMk/>
            <pc:sldMk cId="3236240821" sldId="550"/>
            <ac:spMk id="3" creationId="{1AF54A8D-C766-3BB8-CD0D-2793B282267E}"/>
          </ac:spMkLst>
        </pc:spChg>
      </pc:sldChg>
      <pc:sldChg chg="modSp new mod">
        <pc:chgData name="Demetris Eliades" userId="4d50a87f-0d44-41be-81bd-91d2396a3970" providerId="ADAL" clId="{8F8EB4D1-B11F-4769-B139-DCA7AA20C28B}" dt="2023-05-07T18:24:19.949" v="4709" actId="20577"/>
        <pc:sldMkLst>
          <pc:docMk/>
          <pc:sldMk cId="4152569510" sldId="551"/>
        </pc:sldMkLst>
        <pc:spChg chg="mod">
          <ac:chgData name="Demetris Eliades" userId="4d50a87f-0d44-41be-81bd-91d2396a3970" providerId="ADAL" clId="{8F8EB4D1-B11F-4769-B139-DCA7AA20C28B}" dt="2023-05-07T18:14:35.235" v="4295" actId="20577"/>
          <ac:spMkLst>
            <pc:docMk/>
            <pc:sldMk cId="4152569510" sldId="551"/>
            <ac:spMk id="2" creationId="{DC11155E-B962-D2A2-C155-8626AC08A1C0}"/>
          </ac:spMkLst>
        </pc:spChg>
        <pc:spChg chg="mod">
          <ac:chgData name="Demetris Eliades" userId="4d50a87f-0d44-41be-81bd-91d2396a3970" providerId="ADAL" clId="{8F8EB4D1-B11F-4769-B139-DCA7AA20C28B}" dt="2023-05-07T18:24:19.949" v="4709" actId="20577"/>
          <ac:spMkLst>
            <pc:docMk/>
            <pc:sldMk cId="4152569510" sldId="551"/>
            <ac:spMk id="3" creationId="{D305ABE3-3164-C437-2883-DBDEAB4130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64488395-0F33-46E8-BFCC-C8B0550CC8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4F90443D-6259-4982-B33D-B8B1B97CAB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1129" y="1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5A20C714-AAB7-4C12-AE0A-AA021C38DDA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063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0AFA15B6-BDCF-45EB-A612-CE73974836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1129" y="6456063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2823B7-DF04-4CBF-9ED3-A21D21BF4741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A0A88FEB-380C-41F0-B5ED-375BBAC670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B1FE6021-0A96-4B6C-A53E-F64070C1B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1129" y="1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DDA66C9-A790-47A6-A089-5A2DC49E72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0175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BA9D1794-9804-4B9E-975D-32D28E1945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806" y="3229113"/>
            <a:ext cx="7899052" cy="3058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EA1FF059-7D31-487E-8712-AAE7780074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063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91" name="Rectangle 7">
            <a:extLst>
              <a:ext uri="{FF2B5EF4-FFF2-40B4-BE49-F238E27FC236}">
                <a16:creationId xmlns:a16="http://schemas.microsoft.com/office/drawing/2014/main" id="{EAD6F271-45AC-4176-B1BF-28B5A861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1129" y="6456063"/>
            <a:ext cx="4279230" cy="340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FE4CA2-70D0-4C5D-BFDF-B3B56F31D384}" type="slidenum">
              <a:rPr lang="en-US" altLang="el-GR"/>
              <a:pPr>
                <a:defRPr/>
              </a:pPr>
              <a:t>‹#›</a:t>
            </a:fld>
            <a:endParaRPr lang="en-U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NES.eps">
            <a:extLst>
              <a:ext uri="{FF2B5EF4-FFF2-40B4-BE49-F238E27FC236}">
                <a16:creationId xmlns:a16="http://schemas.microsoft.com/office/drawing/2014/main" id="{CB1B61D2-DB74-495B-B76E-22D9862AD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909"/>
          <a:stretch>
            <a:fillRect/>
          </a:stretch>
        </p:blipFill>
        <p:spPr bwMode="auto">
          <a:xfrm>
            <a:off x="11256" y="0"/>
            <a:ext cx="219631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9870410F-F165-461D-989F-98B7BAB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17" y="963613"/>
            <a:ext cx="3251200" cy="304800"/>
          </a:xfrm>
          <a:prstGeom prst="rect">
            <a:avLst/>
          </a:prstGeom>
          <a:solidFill>
            <a:srgbClr val="A2A2A2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B226DC58-B082-47A8-9E4A-C337EF49C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2785" y="1095151"/>
            <a:ext cx="7801528" cy="12922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7" descr="010-KIOS LOGO FINAL NEW.eps">
            <a:extLst>
              <a:ext uri="{FF2B5EF4-FFF2-40B4-BE49-F238E27FC236}">
                <a16:creationId xmlns:a16="http://schemas.microsoft.com/office/drawing/2014/main" id="{8025B665-5AEE-4A08-965C-A5C76CB79F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56" t="28323" r="10815" b="27921"/>
          <a:stretch>
            <a:fillRect/>
          </a:stretch>
        </p:blipFill>
        <p:spPr bwMode="auto">
          <a:xfrm>
            <a:off x="9048327" y="116235"/>
            <a:ext cx="299762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62" descr="http://www.eng.ucy.ac.cy/gmitsis/Lab/PolProEp/images/ucy.png">
            <a:extLst>
              <a:ext uri="{FF2B5EF4-FFF2-40B4-BE49-F238E27FC236}">
                <a16:creationId xmlns:a16="http://schemas.microsoft.com/office/drawing/2014/main" id="{C0953E68-5E8C-4998-9B52-A7723D259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37" y="5246740"/>
            <a:ext cx="2088232" cy="7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Imperial_1_Pantone_solid.eps">
            <a:extLst>
              <a:ext uri="{FF2B5EF4-FFF2-40B4-BE49-F238E27FC236}">
                <a16:creationId xmlns:a16="http://schemas.microsoft.com/office/drawing/2014/main" id="{251DAD4B-FCE9-4EAF-A1F0-B90365DA7F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18" y="6048428"/>
            <a:ext cx="1963349" cy="54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81C4F88D-BA12-4983-BE72-1511D1EFF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16480" y="5291693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>
                <a:solidFill>
                  <a:srgbClr val="646464"/>
                </a:solidFill>
                <a:latin typeface="Copperplate" charset="0"/>
                <a:cs typeface="Copperplate" charset="0"/>
              </a:rPr>
              <a:t>funded by:</a:t>
            </a:r>
          </a:p>
        </p:txBody>
      </p:sp>
      <p:pic>
        <p:nvPicPr>
          <p:cNvPr id="11" name="Picture 17" descr="Republic of Cyprus logo.jpg">
            <a:extLst>
              <a:ext uri="{FF2B5EF4-FFF2-40B4-BE49-F238E27FC236}">
                <a16:creationId xmlns:a16="http://schemas.microsoft.com/office/drawing/2014/main" id="{41FD208A-CCD6-4ABA-91BA-B2245440182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8368" y="5589240"/>
            <a:ext cx="93607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5000100-flag.jpg">
            <a:extLst>
              <a:ext uri="{FF2B5EF4-FFF2-40B4-BE49-F238E27FC236}">
                <a16:creationId xmlns:a16="http://schemas.microsoft.com/office/drawing/2014/main" id="{170E7DCD-EC71-4C50-BEAF-5CC2F295E79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9692" y="5660674"/>
            <a:ext cx="134494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43200" y="1196752"/>
            <a:ext cx="8839200" cy="1651992"/>
          </a:xfrm>
        </p:spPr>
        <p:txBody>
          <a:bodyPr/>
          <a:lstStyle>
            <a:lvl1pPr>
              <a:defRPr sz="4400" baseline="0">
                <a:solidFill>
                  <a:srgbClr val="D20000"/>
                </a:solidFill>
              </a:defRPr>
            </a:lvl1pPr>
          </a:lstStyle>
          <a:p>
            <a:pPr lvl="0"/>
            <a:r>
              <a:rPr lang="el-GR" noProof="0"/>
              <a:t>Click to edit Master title styl</a:t>
            </a:r>
            <a:r>
              <a:rPr lang="en-US" noProof="0"/>
              <a:t>e</a:t>
            </a:r>
            <a:endParaRPr lang="el-GR" noProof="0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831637" y="2996952"/>
            <a:ext cx="8736971" cy="1600200"/>
          </a:xfrm>
        </p:spPr>
        <p:txBody>
          <a:bodyPr anchor="ctr"/>
          <a:lstStyle>
            <a:lvl1pPr marL="0" indent="0" algn="l">
              <a:buFont typeface="Wingdings" charset="0"/>
              <a:buNone/>
              <a:defRPr sz="2400">
                <a:solidFill>
                  <a:srgbClr val="646464"/>
                </a:solidFill>
              </a:defRPr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70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0EC1F1-040A-41B6-BDA6-03487438F90A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4C475-F708-48E3-AF5E-4DE05DA43DA6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804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2117" y="277816"/>
            <a:ext cx="2690283" cy="6103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917" y="277816"/>
            <a:ext cx="7874000" cy="6103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6A180B-5455-4B11-9F5A-233B9F54880B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A311-1F17-4CDE-B279-D4DAF30C75E0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6004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C64AF6B-7DE0-4630-8147-79849562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36800" cy="4876800"/>
          </a:xfrm>
          <a:prstGeom prst="rect">
            <a:avLst/>
          </a:prstGeom>
          <a:solidFill>
            <a:srgbClr val="FF7E21">
              <a:alpha val="79999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5082E5-54A7-4A1E-BE34-D466E40B4D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4917" y="3860800"/>
            <a:ext cx="10869083" cy="2438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8B7DF7-0534-4662-9A8A-3848FEBDC4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00152" y="4221166"/>
            <a:ext cx="10176933" cy="1939925"/>
          </a:xfrm>
          <a:prstGeom prst="rect">
            <a:avLst/>
          </a:prstGeom>
          <a:solidFill>
            <a:srgbClr val="A2A2A2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A154C80-1B3E-4128-860B-888423F35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68863"/>
            <a:ext cx="1007533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BD2BAA6-F795-4BF3-804D-80D67819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067" y="315913"/>
            <a:ext cx="3251200" cy="304800"/>
          </a:xfrm>
          <a:prstGeom prst="rect">
            <a:avLst/>
          </a:prstGeom>
          <a:solidFill>
            <a:srgbClr val="A2A2A2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E75A32BD-84A9-4DF0-85D3-D90052D2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67" y="476250"/>
            <a:ext cx="10769600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15" descr="ucylogo.pdf">
            <a:extLst>
              <a:ext uri="{FF2B5EF4-FFF2-40B4-BE49-F238E27FC236}">
                <a16:creationId xmlns:a16="http://schemas.microsoft.com/office/drawing/2014/main" id="{E09C5504-35B0-4A43-B5D2-475B974003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235" y="187325"/>
            <a:ext cx="7493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010-KIOS LOGO FINAL NEW.eps">
            <a:extLst>
              <a:ext uri="{FF2B5EF4-FFF2-40B4-BE49-F238E27FC236}">
                <a16:creationId xmlns:a16="http://schemas.microsoft.com/office/drawing/2014/main" id="{FADAC4DE-0B44-4FA1-A8C7-D5456C9BC8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56" t="28323" r="10815" b="27921"/>
          <a:stretch>
            <a:fillRect/>
          </a:stretch>
        </p:blipFill>
        <p:spPr bwMode="auto">
          <a:xfrm>
            <a:off x="8303686" y="636588"/>
            <a:ext cx="3431116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43200" y="2065040"/>
            <a:ext cx="8839200" cy="1651992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l-GR" noProof="0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18248"/>
            <a:ext cx="9144000" cy="1600200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l-G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38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AB15485-51A8-4F01-8A0F-011CDE9B914D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33C14-3B5F-4380-B16D-5C8E3B49C98E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8621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5A3C8B-33A2-4281-B215-06C6922F8306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2029-24EF-4422-BECB-500A5146A1CF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16106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268416"/>
            <a:ext cx="528108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68416"/>
            <a:ext cx="52832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02B12CC-0DA9-4AB0-A3B9-5CB41202B6AD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20D02-C55B-45EB-9959-EB2BF0E0D7CA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82015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C41A67B-2825-4E44-B853-FF6C991280D2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C7C8C-0A30-4425-BFA1-3E2D23D33CBE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2323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F8A02E3-A4F1-4FA8-8623-4849364FFF93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517E-A3B6-46DD-B8F6-4A3C3E30314B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593592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CD71B4B-EB05-4EE9-8D50-4487E075BB30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F3C1-C482-4C7B-A907-C89BD09BE648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732246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C00E6F2-4512-4EBB-88C5-97D57530093D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5F6D-2E8A-43F1-AF74-AB1851D57746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8538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2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19103B2-E8D1-499D-BB06-8840A9AB34D0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5C583-ACDA-4D4F-9EED-0985AE1AFD6D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819229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EAAE6E4-5212-4C74-84F1-5EEBBF641794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033F-1036-46D9-A50B-399CF69899D4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9958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B0FAA7-2870-4E83-884C-11CF0CA163E2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9515-90A2-4A3B-98D3-DCDFC0523B30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60645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2117" y="277816"/>
            <a:ext cx="2690283" cy="6103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917" y="277816"/>
            <a:ext cx="7874000" cy="6103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309B6F3-E758-4CE1-95AB-31392561918C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41A1-7992-423B-99EB-AF0A8CF57F29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7069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4F6C8CF-E27E-4753-94E1-78502E34C3F1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D714-D9C6-4F08-B2BD-534F1BE38206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11654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268416"/>
            <a:ext cx="528108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68416"/>
            <a:ext cx="52832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E0C3BD-125D-4C27-A613-0EE28B0C43AA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1DC0-00F7-4B47-86CB-49821C070B3D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93A0ED-6854-4068-85BB-E1B87D1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aseline="0">
                <a:solidFill>
                  <a:srgbClr val="D2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F26FAD3-937D-40E8-BAFD-37F9BDDD75FE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789B-AF79-4EB0-8101-1E9EE66EAB1A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2297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2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0AFECB2-6C93-4AAB-B55A-CF2B55BF7219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D2BCA-3081-4539-8C3D-EFAB9A7B3605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0194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EF9EFE3-17BD-480B-9C06-A70DB0E1FC39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ADC07-23C4-424F-8FF7-05049399A93E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480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8533A9-7F29-4A28-8418-2529407A39C7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513F9-FE9A-454A-97B7-AE19C35A6E55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2594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07A9A7-5214-4BCA-9121-7CD66AC148DD}"/>
              </a:ext>
            </a:extLst>
          </p:cNvPr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E860-2D41-41F8-A2ED-B28FE1A490DC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5303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2BC62B96-F7B8-4F36-8F1E-B6E0C676E4D7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814917" y="188913"/>
            <a:ext cx="1075266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 err="1"/>
              <a:t>Click</a:t>
            </a:r>
            <a:r>
              <a:rPr lang="el-GR" altLang="el-GR"/>
              <a:t> </a:t>
            </a:r>
            <a:r>
              <a:rPr lang="el-GR" altLang="el-GR" err="1"/>
              <a:t>to</a:t>
            </a:r>
            <a:r>
              <a:rPr lang="el-GR" altLang="el-GR"/>
              <a:t> </a:t>
            </a:r>
            <a:r>
              <a:rPr lang="el-GR" altLang="el-GR" err="1"/>
              <a:t>edit</a:t>
            </a:r>
            <a:r>
              <a:rPr lang="el-GR" altLang="el-GR"/>
              <a:t> </a:t>
            </a:r>
            <a:r>
              <a:rPr lang="el-GR" altLang="el-GR" err="1"/>
              <a:t>Master</a:t>
            </a:r>
            <a:r>
              <a:rPr lang="el-GR" altLang="el-GR"/>
              <a:t> </a:t>
            </a:r>
            <a:r>
              <a:rPr lang="el-GR" altLang="el-GR" err="1"/>
              <a:t>title</a:t>
            </a:r>
            <a:r>
              <a:rPr lang="el-GR" altLang="el-GR"/>
              <a:t> </a:t>
            </a:r>
            <a:r>
              <a:rPr lang="el-GR" altLang="el-GR" err="1"/>
              <a:t>style</a:t>
            </a:r>
            <a:endParaRPr lang="el-GR" altLang="el-GR"/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7547356-9A3D-4277-94C2-32FD44F636A4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14917" y="1268416"/>
            <a:ext cx="1076748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</a:t>
            </a:r>
            <a:r>
              <a:rPr lang="el-GR" altLang="el-GR" err="1"/>
              <a:t>to</a:t>
            </a:r>
            <a:r>
              <a:rPr lang="el-GR" altLang="el-GR"/>
              <a:t> </a:t>
            </a:r>
            <a:r>
              <a:rPr lang="el-GR" altLang="el-GR" err="1"/>
              <a:t>edit</a:t>
            </a:r>
            <a:r>
              <a:rPr lang="el-GR" altLang="el-GR"/>
              <a:t> </a:t>
            </a:r>
            <a:r>
              <a:rPr lang="el-GR" altLang="el-GR" err="1"/>
              <a:t>Master</a:t>
            </a:r>
            <a:r>
              <a:rPr lang="el-GR" altLang="el-GR"/>
              <a:t> </a:t>
            </a:r>
            <a:r>
              <a:rPr lang="el-GR" altLang="el-GR" err="1"/>
              <a:t>text</a:t>
            </a:r>
            <a:r>
              <a:rPr lang="el-GR" altLang="el-GR"/>
              <a:t> </a:t>
            </a:r>
            <a:r>
              <a:rPr lang="el-GR" altLang="el-GR" err="1"/>
              <a:t>styles</a:t>
            </a:r>
            <a:endParaRPr lang="el-GR" altLang="el-GR"/>
          </a:p>
          <a:p>
            <a:pPr lvl="1"/>
            <a:r>
              <a:rPr lang="el-GR" altLang="el-GR" err="1"/>
              <a:t>Second</a:t>
            </a:r>
            <a:r>
              <a:rPr lang="el-GR" altLang="el-GR"/>
              <a:t> </a:t>
            </a:r>
            <a:r>
              <a:rPr lang="el-GR" altLang="el-GR" err="1"/>
              <a:t>level</a:t>
            </a:r>
            <a:endParaRPr lang="el-GR" altLang="el-GR"/>
          </a:p>
          <a:p>
            <a:pPr lvl="2"/>
            <a:r>
              <a:rPr lang="el-GR" altLang="el-GR" err="1"/>
              <a:t>Third</a:t>
            </a:r>
            <a:r>
              <a:rPr lang="el-GR" altLang="el-GR"/>
              <a:t> </a:t>
            </a:r>
            <a:r>
              <a:rPr lang="el-GR" altLang="el-GR" err="1"/>
              <a:t>level</a:t>
            </a:r>
            <a:endParaRPr lang="el-GR" altLang="el-GR"/>
          </a:p>
          <a:p>
            <a:pPr lvl="3"/>
            <a:r>
              <a:rPr lang="el-GR" altLang="el-GR" err="1"/>
              <a:t>Fourth</a:t>
            </a:r>
            <a:r>
              <a:rPr lang="el-GR" altLang="el-GR"/>
              <a:t> </a:t>
            </a:r>
            <a:r>
              <a:rPr lang="el-GR" altLang="el-GR" err="1"/>
              <a:t>level</a:t>
            </a:r>
            <a:endParaRPr lang="el-GR" altLang="el-GR"/>
          </a:p>
          <a:p>
            <a:pPr lvl="4"/>
            <a:r>
              <a:rPr lang="el-GR" altLang="el-GR" err="1"/>
              <a:t>Fifth</a:t>
            </a:r>
            <a:r>
              <a:rPr lang="el-GR" altLang="el-GR"/>
              <a:t> </a:t>
            </a:r>
            <a:r>
              <a:rPr lang="el-GR" altLang="el-GR" err="1"/>
              <a:t>level</a:t>
            </a:r>
            <a:endParaRPr lang="el-GR" altLang="el-GR"/>
          </a:p>
        </p:txBody>
      </p:sp>
      <p:sp>
        <p:nvSpPr>
          <p:cNvPr id="262153" name="Rectangle 9">
            <a:extLst>
              <a:ext uri="{FF2B5EF4-FFF2-40B4-BE49-F238E27FC236}">
                <a16:creationId xmlns:a16="http://schemas.microsoft.com/office/drawing/2014/main" id="{25829342-86B4-4381-B6A9-5F138E8E887F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0593919" y="6596066"/>
            <a:ext cx="1454149" cy="217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FE2BA6-AD55-4FD7-8BC0-6346F548658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  <p:pic>
        <p:nvPicPr>
          <p:cNvPr id="1029" name="Picture 2" descr="kios_logo_transparent.png">
            <a:extLst>
              <a:ext uri="{FF2B5EF4-FFF2-40B4-BE49-F238E27FC236}">
                <a16:creationId xmlns:a16="http://schemas.microsoft.com/office/drawing/2014/main" id="{5400F138-8F92-4607-822F-96580AF2F5C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26" y="5100642"/>
            <a:ext cx="529966" cy="135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LINES.eps">
            <a:extLst>
              <a:ext uri="{FF2B5EF4-FFF2-40B4-BE49-F238E27FC236}">
                <a16:creationId xmlns:a16="http://schemas.microsoft.com/office/drawing/2014/main" id="{9AAFA4D9-5673-4662-9311-8FFD98E3932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212" t="6042" r="2"/>
          <a:stretch>
            <a:fillRect/>
          </a:stretch>
        </p:blipFill>
        <p:spPr bwMode="auto">
          <a:xfrm>
            <a:off x="46569" y="3"/>
            <a:ext cx="742951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B4DAC9-7967-45A8-B0CB-EE81DC8AE6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AD0000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32" name="Picture 2" descr="RED GLOBE-01.png">
            <a:extLst>
              <a:ext uri="{FF2B5EF4-FFF2-40B4-BE49-F238E27FC236}">
                <a16:creationId xmlns:a16="http://schemas.microsoft.com/office/drawing/2014/main" id="{6EB619D5-A3FD-4843-921B-D303FAAB40F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3919" y="-26988"/>
            <a:ext cx="1627716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46464"/>
        </a:buClr>
        <a:buFont typeface="Wingdings" panose="05000000000000000000" pitchFamily="2" charset="2"/>
        <a:buChar char="§"/>
        <a:defRPr sz="2800">
          <a:solidFill>
            <a:srgbClr val="646464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46464"/>
        </a:buClr>
        <a:buFont typeface="Wingdings" panose="05000000000000000000" pitchFamily="2" charset="2"/>
        <a:buChar char="§"/>
        <a:defRPr sz="2600">
          <a:solidFill>
            <a:srgbClr val="646464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46464"/>
        </a:buClr>
        <a:buFont typeface="Wingdings" panose="05000000000000000000" pitchFamily="2" charset="2"/>
        <a:buChar char="§"/>
        <a:defRPr sz="2300">
          <a:solidFill>
            <a:srgbClr val="646464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46464"/>
        </a:buClr>
        <a:buFont typeface="Wingdings" panose="05000000000000000000" pitchFamily="2" charset="2"/>
        <a:buChar char="§"/>
        <a:defRPr sz="2000">
          <a:solidFill>
            <a:srgbClr val="646464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46464"/>
        </a:buClr>
        <a:buFont typeface="Wingdings" panose="05000000000000000000" pitchFamily="2" charset="2"/>
        <a:buChar char="§"/>
        <a:defRPr sz="2000">
          <a:solidFill>
            <a:srgbClr val="646464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151D4F83-B5B9-45D6-88CC-088805D7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719667" cy="6381750"/>
          </a:xfrm>
          <a:prstGeom prst="rect">
            <a:avLst/>
          </a:prstGeom>
          <a:solidFill>
            <a:srgbClr val="FF7E21">
              <a:alpha val="79999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4EFA445-8E7A-4B79-B753-B1C06B1C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1052513"/>
            <a:ext cx="2423584" cy="144462"/>
          </a:xfrm>
          <a:prstGeom prst="rect">
            <a:avLst/>
          </a:prstGeom>
          <a:solidFill>
            <a:srgbClr val="9F9F9F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902EF4A0-3986-44E8-A70B-57E8AD44D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88913"/>
            <a:ext cx="1075266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title style</a:t>
            </a:r>
          </a:p>
        </p:txBody>
      </p:sp>
      <p:sp>
        <p:nvSpPr>
          <p:cNvPr id="2053" name="Rectangle 6">
            <a:extLst>
              <a:ext uri="{FF2B5EF4-FFF2-40B4-BE49-F238E27FC236}">
                <a16:creationId xmlns:a16="http://schemas.microsoft.com/office/drawing/2014/main" id="{C3130B25-BFAE-47BB-9AA7-B59580B1C301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14917" y="1268413"/>
            <a:ext cx="1076748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Click to edit Master text styles</a:t>
            </a:r>
          </a:p>
          <a:p>
            <a:pPr lvl="1"/>
            <a:r>
              <a:rPr lang="el-GR" altLang="el-GR"/>
              <a:t>Second level</a:t>
            </a:r>
          </a:p>
          <a:p>
            <a:pPr lvl="2"/>
            <a:r>
              <a:rPr lang="el-GR" altLang="el-GR"/>
              <a:t>Third level</a:t>
            </a:r>
          </a:p>
          <a:p>
            <a:pPr lvl="3"/>
            <a:r>
              <a:rPr lang="el-GR" altLang="el-GR"/>
              <a:t>Fourth level</a:t>
            </a:r>
          </a:p>
          <a:p>
            <a:pPr lvl="4"/>
            <a:r>
              <a:rPr lang="el-GR" altLang="el-GR"/>
              <a:t>Fifth level</a:t>
            </a:r>
          </a:p>
        </p:txBody>
      </p:sp>
      <p:sp>
        <p:nvSpPr>
          <p:cNvPr id="262153" name="Rectangle 9">
            <a:extLst>
              <a:ext uri="{FF2B5EF4-FFF2-40B4-BE49-F238E27FC236}">
                <a16:creationId xmlns:a16="http://schemas.microsoft.com/office/drawing/2014/main" id="{DDA0BB84-3F84-4F02-A874-030C3E36C736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0593919" y="6524625"/>
            <a:ext cx="1454149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CC0000"/>
                </a:solidFill>
              </a:defRPr>
            </a:lvl1pPr>
          </a:lstStyle>
          <a:p>
            <a:pPr>
              <a:defRPr/>
            </a:pPr>
            <a:fld id="{27E7F0DE-01F8-497D-AD7D-56CAECFC2F3E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  <p:sp>
        <p:nvSpPr>
          <p:cNvPr id="2055" name="Line 10">
            <a:extLst>
              <a:ext uri="{FF2B5EF4-FFF2-40B4-BE49-F238E27FC236}">
                <a16:creationId xmlns:a16="http://schemas.microsoft.com/office/drawing/2014/main" id="{53760122-C289-4042-BCDC-4EADD9E5D09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1749" y="6373816"/>
            <a:ext cx="12223751" cy="79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4">
            <a:extLst>
              <a:ext uri="{FF2B5EF4-FFF2-40B4-BE49-F238E27FC236}">
                <a16:creationId xmlns:a16="http://schemas.microsoft.com/office/drawing/2014/main" id="{43C15E0F-C022-4702-B28E-5BDDF4827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84" y="1125538"/>
            <a:ext cx="1107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7" name="Picture 2" descr="kios_logo_transparent.png">
            <a:extLst>
              <a:ext uri="{FF2B5EF4-FFF2-40B4-BE49-F238E27FC236}">
                <a16:creationId xmlns:a16="http://schemas.microsoft.com/office/drawing/2014/main" id="{F1F0E97D-DDC2-4A11-B003-1FB5D956330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933" y="6448428"/>
            <a:ext cx="1534584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E0D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E0D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E0D"/>
        </a:buClr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E0D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E0D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ldemet@ucy.ac.c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4DA2C-558C-4438-AC21-0F62FEDA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430432"/>
            <a:ext cx="8839200" cy="1651992"/>
          </a:xfrm>
        </p:spPr>
        <p:txBody>
          <a:bodyPr/>
          <a:lstStyle/>
          <a:p>
            <a:r>
              <a:rPr lang="fr-FR" b="1" dirty="0"/>
              <a:t>ECE 808 — CIS Applications II </a:t>
            </a:r>
            <a:br>
              <a:rPr lang="en-US" dirty="0"/>
            </a:br>
            <a:r>
              <a:rPr lang="en-US" dirty="0"/>
              <a:t>Smart Water Systems Exercise</a:t>
            </a:r>
            <a:endParaRPr lang="el-G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C365EC-F0DC-42AD-BFF3-E2A856E4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429" y="3535432"/>
            <a:ext cx="8736971" cy="1600200"/>
          </a:xfrm>
        </p:spPr>
        <p:txBody>
          <a:bodyPr/>
          <a:lstStyle/>
          <a:p>
            <a:r>
              <a:rPr lang="en-US" dirty="0"/>
              <a:t>Dr Demetrios Eliades</a:t>
            </a:r>
          </a:p>
          <a:p>
            <a:r>
              <a:rPr lang="en-US" dirty="0"/>
              <a:t>Research Assistant Professor</a:t>
            </a:r>
          </a:p>
          <a:p>
            <a:r>
              <a:rPr lang="en-US" dirty="0"/>
              <a:t>KIOS Research and Innovation Center of Excellence</a:t>
            </a:r>
          </a:p>
          <a:p>
            <a:r>
              <a:rPr lang="en-US" dirty="0"/>
              <a:t>University of Cyprus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78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AFBE-EA58-46BF-9FF0-8F031EB7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7A1B-AC3C-4D03-BC75-4B4019B7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L-TOWN has decided to modernize its water distribution system. For this purpose, it has decided to invest in “Smart Water Network” technologies.</a:t>
            </a:r>
          </a:p>
          <a:p>
            <a:r>
              <a:rPr lang="en-US" dirty="0">
                <a:ea typeface="MS PGothic"/>
              </a:rPr>
              <a:t>Moreover, L-TOWN is expanding with new development, which can affect the way the system operates.</a:t>
            </a:r>
          </a:p>
          <a:p>
            <a:r>
              <a:rPr lang="en-US" dirty="0">
                <a:ea typeface="MS PGothic"/>
              </a:rPr>
              <a:t>The L-TOWN utility will install sensors and analytics software, for the continuous monitoring of the system. </a:t>
            </a:r>
            <a:endParaRPr lang="en-US" dirty="0"/>
          </a:p>
          <a:p>
            <a:r>
              <a:rPr lang="en-US" dirty="0">
                <a:ea typeface="MS PGothic"/>
              </a:rPr>
              <a:t>You have been hired by the utility as a “Smart Water Consultant”, to assist in this transition.</a:t>
            </a:r>
          </a:p>
        </p:txBody>
      </p:sp>
    </p:spTree>
    <p:extLst>
      <p:ext uri="{BB962C8B-B14F-4D97-AF65-F5344CB8AC3E}">
        <p14:creationId xmlns:p14="http://schemas.microsoft.com/office/powerpoint/2010/main" val="15584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1B1-4B2A-722A-FD51-D518AFFC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C03F-A7CE-5809-8915-3F7B0A71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MATLAB MLX file to document all your results. </a:t>
            </a:r>
          </a:p>
          <a:p>
            <a:r>
              <a:rPr lang="en-US" dirty="0"/>
              <a:t>Use headings, text describing your approach, equations and comments in your code. </a:t>
            </a:r>
          </a:p>
          <a:p>
            <a:r>
              <a:rPr lang="en-US" dirty="0"/>
              <a:t>Submit your MLX file via email to </a:t>
            </a:r>
            <a:r>
              <a:rPr lang="en-US" dirty="0">
                <a:hlinkClick r:id="rId2"/>
              </a:rPr>
              <a:t>eldemet@ucy.ac.cy</a:t>
            </a:r>
            <a:r>
              <a:rPr lang="en-US" dirty="0"/>
              <a:t> by  May 23, 2023.</a:t>
            </a:r>
          </a:p>
          <a:p>
            <a:r>
              <a:rPr lang="en-US" dirty="0"/>
              <a:t>You are free to use the code provided in the course.</a:t>
            </a:r>
          </a:p>
          <a:p>
            <a:r>
              <a:rPr lang="en-US" dirty="0"/>
              <a:t>[Optional] Create GitHub account, and install GitHub desktop application. Clone the course repository on your computer. Synchronize periodically to get the latest files. Create a working folder.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41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B058-8AC6-4643-B412-EFA426B1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L-TOWN Network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DC06-4C35-47A7-AFA8-4B26D836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 = </a:t>
            </a:r>
            <a:r>
              <a:rPr lang="en-US" dirty="0" err="1"/>
              <a:t>epanet</a:t>
            </a:r>
            <a:r>
              <a:rPr lang="en-US" dirty="0"/>
              <a:t>(‘L-</a:t>
            </a:r>
            <a:r>
              <a:rPr lang="en-US" dirty="0" err="1"/>
              <a:t>Town.inp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 err="1"/>
              <a:t>G.plot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rng</a:t>
            </a:r>
            <a:r>
              <a:rPr lang="en-US" dirty="0"/>
              <a:t>(XXX)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 time: 7 days</a:t>
            </a:r>
          </a:p>
          <a:p>
            <a:pPr marL="0" indent="0">
              <a:buNone/>
            </a:pPr>
            <a:r>
              <a:rPr lang="en-US" dirty="0"/>
              <a:t>Step: 5 minutes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0CE30-1643-03FA-4495-5B3E2109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78" y="1268416"/>
            <a:ext cx="6321238" cy="46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377-F50B-3856-9ED4-D0A25154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Exploring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7757-B97A-E266-1DE1-46551286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plot the network. Use </a:t>
            </a:r>
            <a:r>
              <a:rPr lang="en-US" dirty="0" err="1"/>
              <a:t>rng</a:t>
            </a:r>
            <a:r>
              <a:rPr lang="en-US" dirty="0"/>
              <a:t>(XXX) for reproducibility. In place of XXX, use the 3 last digits of your Identity Card.</a:t>
            </a:r>
          </a:p>
          <a:p>
            <a:r>
              <a:rPr lang="en-US" dirty="0"/>
              <a:t>Set the disinfectant as “chlorine” at the two main sources, with a concentration setpoint 0.8 mg/L.</a:t>
            </a:r>
          </a:p>
          <a:p>
            <a:r>
              <a:rPr lang="en-US" dirty="0"/>
              <a:t>Run a simulation using the nominal dynamics</a:t>
            </a:r>
          </a:p>
          <a:p>
            <a:r>
              <a:rPr lang="en-US" dirty="0"/>
              <a:t>Plot the pressure at 3 random nodes</a:t>
            </a:r>
          </a:p>
          <a:p>
            <a:r>
              <a:rPr lang="en-US" dirty="0"/>
              <a:t>Plot the sum of the inflow from the two water sources (reservoirs), remove the tank inflow</a:t>
            </a:r>
          </a:p>
          <a:p>
            <a:r>
              <a:rPr lang="en-US" dirty="0"/>
              <a:t>Plot the network using a heatmap of the chlorine concentrations at three different time instances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25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7329-827A-3B32-B95C-4AA59EEE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Bounds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72B2-60C0-DC88-C37E-5B970F74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utility has asked you to compute bounds corresponding to the pressures, flows, to design event detection algorithms. </a:t>
            </a:r>
          </a:p>
          <a:p>
            <a:r>
              <a:rPr lang="en-US" dirty="0"/>
              <a:t>Assume that the base demands in the EPANET file were computed with ±20% uncertainty. </a:t>
            </a:r>
          </a:p>
          <a:p>
            <a:r>
              <a:rPr lang="en-US" dirty="0"/>
              <a:t>Execute a Monte Carlo experiment with 100 random experiments using random values for each individual node, within the pre-specified bound.</a:t>
            </a:r>
          </a:p>
          <a:p>
            <a:r>
              <a:rPr lang="en-US" dirty="0"/>
              <a:t>Plot the bounds of 3 random pressure sensors, the bounds of each water source inflow and the total water inflow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6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3B9B-9122-3814-775D-CDC77F6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Leakage detection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4A8D-C766-3BB8-CD0D-2793B282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bounds from the previous exercise, design an anomaly detection algorithm which detects if some hydraulic parameter (pressure at nodes or inflows) goes outside those bounds.</a:t>
            </a:r>
          </a:p>
          <a:p>
            <a:r>
              <a:rPr lang="en-US" dirty="0"/>
              <a:t>Simulate </a:t>
            </a:r>
            <a:r>
              <a:rPr lang="en-US"/>
              <a:t>at least 3 </a:t>
            </a:r>
            <a:r>
              <a:rPr lang="en-US" dirty="0"/>
              <a:t>different leakage events at nodes ‘n145’, ‘n342’, ‘n286’ starting at 08:00 on Day 3, with a sufficiently large leakage coefficient, and show in plots when/how the event can be first detected. (Be careful not to calculate negative pressures!)</a:t>
            </a:r>
          </a:p>
          <a:p>
            <a:r>
              <a:rPr lang="en-US" dirty="0"/>
              <a:t>Implement a minimum night flow algorithm with the total water inflow. Demonstrate whether your method is also able to detect the leakage events you have created.</a:t>
            </a:r>
          </a:p>
        </p:txBody>
      </p:sp>
    </p:spTree>
    <p:extLst>
      <p:ext uri="{BB962C8B-B14F-4D97-AF65-F5344CB8AC3E}">
        <p14:creationId xmlns:p14="http://schemas.microsoft.com/office/powerpoint/2010/main" val="32362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155E-B962-D2A2-C155-8626AC0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Contamination event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ABE3-3164-C437-2883-DBDEAB41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a sufficiently large number of randomized simulations, identify the best locations to install 5 water quality (chlorine) sensors in the network. </a:t>
            </a:r>
          </a:p>
          <a:p>
            <a:r>
              <a:rPr lang="en-US" sz="2400" dirty="0"/>
              <a:t>The utility suspects that a factory connected at node “n130” may be polluting the drinking water with dangerous substances. Create a map to show which downstream nodes could be affected. </a:t>
            </a:r>
          </a:p>
          <a:p>
            <a:r>
              <a:rPr lang="en-US" sz="2400" dirty="0"/>
              <a:t>If the system is chlorinated at both reservoirs at 0.8mg/L, and due to an accident, “n130” injects at times 12:00-14:00 Arsenic to the system (10mg/L), plot and compare how this will affect chlorine measurements at the sensor locations you selected.</a:t>
            </a:r>
          </a:p>
          <a:p>
            <a:r>
              <a:rPr lang="en-US" sz="2400" dirty="0"/>
              <a:t>Design and demonstrate a contamination detection algorithm using </a:t>
            </a:r>
            <a:r>
              <a:rPr lang="en-US" sz="2400"/>
              <a:t>the bounds computed.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15256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336E0-26C8-4EE2-A025-DB8B7605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8D76C-68FF-4F19-9D86-3BEA505F3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4256841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 design template">
  <a:themeElements>
    <a:clrScheme name="Layers design templat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 design template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design 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yers design template">
  <a:themeElements>
    <a:clrScheme name="Layers design templat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 design template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design 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E8076696988419C5A5D11823ECB80" ma:contentTypeVersion="4" ma:contentTypeDescription="Create a new document." ma:contentTypeScope="" ma:versionID="ab683731e6790ffe061176dac016f2cb">
  <xsd:schema xmlns:xsd="http://www.w3.org/2001/XMLSchema" xmlns:xs="http://www.w3.org/2001/XMLSchema" xmlns:p="http://schemas.microsoft.com/office/2006/metadata/properties" xmlns:ns2="09e158a8-57eb-4f6d-9174-6212b78e8d4d" targetNamespace="http://schemas.microsoft.com/office/2006/metadata/properties" ma:root="true" ma:fieldsID="da09fc6d892753739e608867c403708f" ns2:_="">
    <xsd:import namespace="09e158a8-57eb-4f6d-9174-6212b78e8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158a8-57eb-4f6d-9174-6212b78e8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C31E1B-4D2A-4BE0-8D39-F4A0114CF6E3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09e158a8-57eb-4f6d-9174-6212b78e8d4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9BCB59-ED37-4C9F-B65E-EB2FDAF40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e158a8-57eb-4f6d-9174-6212b78e8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C24F3-054E-49F7-A7D9-46378282E9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668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Copperplate</vt:lpstr>
      <vt:lpstr>Times New Roman</vt:lpstr>
      <vt:lpstr>Wingdings</vt:lpstr>
      <vt:lpstr>Layers design template</vt:lpstr>
      <vt:lpstr>1_Layers design template</vt:lpstr>
      <vt:lpstr>ECE 808 — CIS Applications II  Smart Water Systems Exercise</vt:lpstr>
      <vt:lpstr>Scenario</vt:lpstr>
      <vt:lpstr>Deliverable</vt:lpstr>
      <vt:lpstr>L-TOWN Network</vt:lpstr>
      <vt:lpstr>Exercise 1: Exploring </vt:lpstr>
      <vt:lpstr>Exercise 2: Bounds</vt:lpstr>
      <vt:lpstr>Exercise 3: Leakage detection</vt:lpstr>
      <vt:lpstr>Exercise 4: Contamination event 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808 — CIS Applications II  Smart Water Systems Exercise</dc:title>
  <dc:creator>Demetris Eliades</dc:creator>
  <cp:lastModifiedBy>Demetris Eliades</cp:lastModifiedBy>
  <cp:revision>28</cp:revision>
  <dcterms:created xsi:type="dcterms:W3CDTF">2021-05-13T16:04:16Z</dcterms:created>
  <dcterms:modified xsi:type="dcterms:W3CDTF">2023-05-09T15:58:37Z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0x010100CF7E8076696988419C5A5D11823ECB80</vt:lpwstr>
  </property>
</Properties>
</file>