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4" r:id="rId6"/>
    <p:sldId id="260" r:id="rId7"/>
    <p:sldId id="261" r:id="rId8"/>
    <p:sldId id="263" r:id="rId9"/>
    <p:sldId id="265" r:id="rId10"/>
    <p:sldId id="266" r:id="rId11"/>
    <p:sldId id="271" r:id="rId12"/>
    <p:sldId id="272" r:id="rId13"/>
    <p:sldId id="276" r:id="rId14"/>
    <p:sldId id="273" r:id="rId15"/>
    <p:sldId id="274" r:id="rId16"/>
    <p:sldId id="277" r:id="rId17"/>
    <p:sldId id="278" r:id="rId18"/>
    <p:sldId id="282" r:id="rId19"/>
    <p:sldId id="284" r:id="rId20"/>
    <p:sldId id="285" r:id="rId21"/>
    <p:sldId id="289" r:id="rId22"/>
    <p:sldId id="291" r:id="rId23"/>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42"/>
        <p:guide pos="3800"/>
      </p:guideLst>
    </p:cSldViewPr>
  </p:slideViewPr>
  <p:gridSpacing cx="69849" cy="6984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页眉占位符 1"/>
          <p:cNvSpPr>
            <a:spLocks noGrp="1"/>
          </p:cNvSpPr>
          <p:nvPr>
            <p:ph type="hdr" sz="quarter"/>
          </p:nvPr>
        </p:nvSpPr>
        <p:spPr>
          <a:xfrm>
            <a:off x="0" y="0"/>
            <a:ext cx="2971800" cy="458788"/>
          </a:xfrm>
          <a:prstGeom prst="rect">
            <a:avLst/>
          </a:prstGeom>
          <a:noFill/>
          <a:ln w="9525">
            <a:noFill/>
          </a:ln>
        </p:spPr>
        <p:txBody>
          <a:bodyPr vert="horz"/>
          <a:p>
            <a:pPr lvl="0" algn="l"/>
            <a:endParaRPr sz="1200">
              <a:ea typeface="宋体" panose="02010600030101010101" pitchFamily="2" charset="-122"/>
            </a:endParaRPr>
          </a:p>
        </p:txBody>
      </p:sp>
      <p:sp>
        <p:nvSpPr>
          <p:cNvPr id="2051" name="日期占位符 2"/>
          <p:cNvSpPr>
            <a:spLocks noGrp="1"/>
          </p:cNvSpPr>
          <p:nvPr>
            <p:ph type="dt" idx="1"/>
          </p:nvPr>
        </p:nvSpPr>
        <p:spPr>
          <a:xfrm>
            <a:off x="3884613" y="0"/>
            <a:ext cx="2971800" cy="458788"/>
          </a:xfrm>
          <a:prstGeom prst="rect">
            <a:avLst/>
          </a:prstGeom>
          <a:noFill/>
          <a:ln w="9525">
            <a:noFill/>
          </a:ln>
        </p:spPr>
        <p:txBody>
          <a:bodyPr vert="horz"/>
          <a:p>
            <a:pPr lvl="0" algn="r"/>
            <a:fld id="{BB962C8B-B14F-4D97-AF65-F5344CB8AC3E}" type="datetime1">
              <a:rPr lang="zh-CN" altLang="en-US" dirty="0">
                <a:ea typeface="宋体" panose="02010600030101010101" pitchFamily="2" charset="-122"/>
              </a:rPr>
            </a:fld>
            <a:endParaRPr lang="zh-CN" altLang="en-US" sz="1200" dirty="0">
              <a:ea typeface="宋体" panose="02010600030101010101" pitchFamily="2" charset="-122"/>
            </a:endParaRPr>
          </a:p>
        </p:txBody>
      </p:sp>
      <p:sp>
        <p:nvSpPr>
          <p:cNvPr id="2052" name="幻灯片图像占位符 3"/>
          <p:cNvSpPr>
            <a:spLocks noGrp="1" noRot="1" noChangeAspect="1"/>
          </p:cNvSpPr>
          <p:nvPr>
            <p:ph type="sldImg" idx="2"/>
          </p:nvPr>
        </p:nvSpPr>
        <p:spPr>
          <a:xfrm>
            <a:off x="685800" y="1143000"/>
            <a:ext cx="5486400" cy="3086100"/>
          </a:xfrm>
          <a:prstGeom prst="rect">
            <a:avLst/>
          </a:prstGeom>
          <a:noFill/>
          <a:ln w="12700">
            <a:noFill/>
          </a:ln>
        </p:spPr>
      </p:sp>
      <p:sp>
        <p:nvSpPr>
          <p:cNvPr id="2053" name="备注占位符 4"/>
          <p:cNvSpPr>
            <a:spLocks noGrp="1" noRot="1" noChangeAspect="1"/>
          </p:cNvSpPr>
          <p:nvPr/>
        </p:nvSpPr>
        <p:spPr>
          <a:xfrm>
            <a:off x="685800" y="4400550"/>
            <a:ext cx="5486400" cy="3600450"/>
          </a:xfrm>
          <a:prstGeom prst="rect">
            <a:avLst/>
          </a:prstGeom>
          <a:noFill/>
          <a:ln w="12700">
            <a:noFill/>
          </a:ln>
        </p:spPr>
        <p:txBody>
          <a:bodyPr vert="horz" anchor="ct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8787"/>
          </a:xfrm>
          <a:prstGeom prst="rect">
            <a:avLst/>
          </a:prstGeom>
          <a:noFill/>
          <a:ln w="9525">
            <a:noFill/>
          </a:ln>
        </p:spPr>
        <p:txBody>
          <a:bodyPr vert="horz" anchor="b"/>
          <a:p>
            <a:pPr lvl="0" algn="l"/>
            <a:endParaRPr sz="1200">
              <a:ea typeface="宋体" panose="02010600030101010101" pitchFamily="2" charset="-122"/>
            </a:endParaRPr>
          </a:p>
        </p:txBody>
      </p:sp>
      <p:sp>
        <p:nvSpPr>
          <p:cNvPr id="2055" name="灯片编号占位符 6"/>
          <p:cNvSpPr>
            <a:spLocks noGrp="1"/>
          </p:cNvSpPr>
          <p:nvPr>
            <p:ph type="sldNum" sz="quarter" idx="5"/>
          </p:nvPr>
        </p:nvSpPr>
        <p:spPr>
          <a:xfrm>
            <a:off x="3884613" y="8685213"/>
            <a:ext cx="2971800" cy="458787"/>
          </a:xfrm>
          <a:prstGeom prst="rect">
            <a:avLst/>
          </a:prstGeom>
          <a:noFill/>
          <a:ln w="9525">
            <a:noFill/>
          </a:ln>
        </p:spPr>
        <p:txBody>
          <a:bodyPr vert="horz" anchor="b"/>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098" name="幻灯片图像占位符 1"/>
          <p:cNvSpPr>
            <a:spLocks noGrp="1" noRot="1" noChangeAspect="1"/>
          </p:cNvSpPr>
          <p:nvPr>
            <p:ph type="sldImg"/>
          </p:nvPr>
        </p:nvSpPr>
        <p:spPr>
          <a:xfrm>
            <a:off x="-2147483648" y="-2147483648"/>
            <a:ext cx="0" cy="0"/>
          </a:xfrm>
        </p:spPr>
      </p:sp>
      <p:sp>
        <p:nvSpPr>
          <p:cNvPr id="4099" name="备注占位符 2"/>
          <p:cNvSpPr>
            <a:spLocks noGrp="1" noRot="1" noChangeAspect="1"/>
          </p:cNvSpPr>
          <p:nvPr>
            <p:ph type="body" idx="1"/>
          </p:nvPr>
        </p:nvSpPr>
        <p:spPr>
          <a:xfrm>
            <a:off x="-2147483648" y="-2147483648"/>
            <a:ext cx="0" cy="0"/>
          </a:xfrm>
          <a:prstGeom prst="rect">
            <a:avLst/>
          </a:prstGeom>
          <a:noFill/>
          <a:ln w="9525">
            <a:noFill/>
          </a:ln>
        </p:spPr>
        <p:txBody>
          <a:bodyPr/>
          <a:p>
            <a:pPr lvl="0"/>
            <a:r>
              <a:rPr lang="zh-CN" altLang="en-US" dirty="0"/>
              <a:t>更多模板请关注：https://haosc.tukuppt.com</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vert="horz">
            <a:normAutofit/>
          </a:bodyP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838200" y="6356350"/>
            <a:ext cx="27432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ea typeface="宋体" panose="02010600030101010101" pitchFamily="2" charset="-122"/>
            </a:endParaRPr>
          </a:p>
        </p:txBody>
      </p:sp>
      <p:sp>
        <p:nvSpPr>
          <p:cNvPr id="1029" name="页脚占位符 4"/>
          <p:cNvSpPr>
            <a:spLocks noGrp="1"/>
          </p:cNvSpPr>
          <p:nvPr>
            <p:ph type="ftr" sz="quarter" idx="3"/>
          </p:nvPr>
        </p:nvSpPr>
        <p:spPr>
          <a:xfrm>
            <a:off x="4038600" y="6356350"/>
            <a:ext cx="4114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ea typeface="宋体" panose="02010600030101010101" pitchFamily="2" charset="-122"/>
            </a:endParaRPr>
          </a:p>
        </p:txBody>
      </p:sp>
      <p:sp>
        <p:nvSpPr>
          <p:cNvPr id="1031" name="矩形 6"/>
          <p:cNvSpPr/>
          <p:nvPr/>
        </p:nvSpPr>
        <p:spPr>
          <a:xfrm>
            <a:off x="0" y="0"/>
            <a:ext cx="12192000" cy="6858000"/>
          </a:xfrm>
          <a:prstGeom prst="rect">
            <a:avLst/>
          </a:prstGeom>
          <a:solidFill>
            <a:srgbClr val="F2F2F2"/>
          </a:solidFill>
          <a:ln w="12700">
            <a:noFill/>
          </a:ln>
        </p:spPr>
        <p:txBody>
          <a:bodyPr anchor="ctr"/>
          <a:p>
            <a:pPr lvl="0" algn="ctr">
              <a:lnSpc>
                <a:spcPct val="100000"/>
              </a:lnSpc>
            </a:pPr>
            <a:endParaRPr sz="1800">
              <a:solidFill>
                <a:srgbClr val="FFFFFF"/>
              </a:solidFill>
              <a:latin typeface="等线" panose="02010600030101010101" charset="-122"/>
              <a:ea typeface="等线" panose="02010600030101010101" charset="-122"/>
              <a:sym typeface="等线" panose="02010600030101010101"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等线 Light" panose="02010600030101010101" charset="-122"/>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等线" panose="02010600030101010101" charset="-122"/>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charset="-122"/>
          <a:ea typeface="等线" panose="02010600030101010101" charset="-122"/>
          <a:cs typeface="+mn-cs"/>
          <a:sym typeface="等线" panose="02010600030101010101" charset="-122"/>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charset="-122"/>
          <a:ea typeface="等线" panose="02010600030101010101" charset="-122"/>
          <a:cs typeface="+mn-cs"/>
          <a:sym typeface="等线" panose="02010600030101010101" charset="-122"/>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 Id="rId3" Type="http://schemas.microsoft.com/office/2007/relationships/media" Target="ppt/slides/ppt/media/media1.mp3" TargetMode="External"/><Relationship Id="rId2" Type="http://schemas.openxmlformats.org/officeDocument/2006/relationships/audio" Target="ppt/slides/ppt/media/media1.mp3"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MH_Other_8"/>
          <p:cNvPicPr/>
          <p:nvPr/>
        </p:nvPicPr>
        <p:blipFill>
          <a:blip r:embed="rId1"/>
          <a:srcRect l="50887"/>
          <a:stretch>
            <a:fillRect/>
          </a:stretch>
        </p:blipFill>
        <p:spPr>
          <a:xfrm rot="-16200000" flipH="1">
            <a:off x="6022975" y="-3032125"/>
            <a:ext cx="144463" cy="10450513"/>
          </a:xfrm>
          <a:prstGeom prst="rect">
            <a:avLst/>
          </a:prstGeom>
          <a:noFill/>
          <a:ln w="9525">
            <a:noFill/>
          </a:ln>
        </p:spPr>
      </p:pic>
      <p:pic>
        <p:nvPicPr>
          <p:cNvPr id="3075" name="MH_Other_8"/>
          <p:cNvPicPr/>
          <p:nvPr/>
        </p:nvPicPr>
        <p:blipFill>
          <a:blip r:embed="rId1"/>
          <a:srcRect l="50887"/>
          <a:stretch>
            <a:fillRect/>
          </a:stretch>
        </p:blipFill>
        <p:spPr>
          <a:xfrm rot="16200000" flipH="1" flipV="1">
            <a:off x="6022975" y="-127000"/>
            <a:ext cx="144463" cy="10450513"/>
          </a:xfrm>
          <a:prstGeom prst="rect">
            <a:avLst/>
          </a:prstGeom>
          <a:noFill/>
          <a:ln w="9525">
            <a:noFill/>
          </a:ln>
        </p:spPr>
      </p:pic>
      <p:sp>
        <p:nvSpPr>
          <p:cNvPr id="3076" name="矩形 7"/>
          <p:cNvSpPr/>
          <p:nvPr/>
        </p:nvSpPr>
        <p:spPr>
          <a:xfrm>
            <a:off x="0" y="2265363"/>
            <a:ext cx="12192000" cy="2860675"/>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077" name="文本框 14"/>
          <p:cNvSpPr/>
          <p:nvPr/>
        </p:nvSpPr>
        <p:spPr>
          <a:xfrm>
            <a:off x="786765" y="2536825"/>
            <a:ext cx="10616565" cy="1014730"/>
          </a:xfrm>
          <a:prstGeom prst="rect">
            <a:avLst/>
          </a:prstGeom>
          <a:noFill/>
          <a:ln w="9525">
            <a:noFill/>
          </a:ln>
        </p:spPr>
        <p:txBody>
          <a:bodyPr wrap="square">
            <a:spAutoFit/>
          </a:bodyPr>
          <a:p>
            <a:pPr algn="ctr"/>
            <a:r>
              <a:rPr 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基于</a:t>
            </a:r>
            <a:r>
              <a:rPr lang="en-US" alt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Android</a:t>
            </a:r>
            <a:r>
              <a:rPr lang="zh-CN" altLang="en-US"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的掌上校园</a:t>
            </a:r>
            <a:r>
              <a:rPr lang="en-US" alt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APP</a:t>
            </a:r>
            <a:endParaRPr lang="en-US" alt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8" name="TextBox 10"/>
          <p:cNvSpPr/>
          <p:nvPr/>
        </p:nvSpPr>
        <p:spPr>
          <a:xfrm>
            <a:off x="2565400" y="3990975"/>
            <a:ext cx="7061200" cy="520700"/>
          </a:xfrm>
          <a:prstGeom prst="rect">
            <a:avLst/>
          </a:prstGeom>
          <a:noFill/>
          <a:ln w="9525">
            <a:noFill/>
          </a:ln>
        </p:spPr>
        <p:txBody>
          <a:bodyPr wrap="square" lIns="91416" tIns="45708" rIns="91416" bIns="45708">
            <a:spAutoFit/>
          </a:bodyPr>
          <a:p>
            <a:pPr algn="ctr"/>
            <a:r>
              <a:rPr lang="zh-CN" altLang="en-US" sz="2800"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西北大学信息科学与技术学院</a:t>
            </a:r>
            <a:endParaRPr lang="en-US" altLang="zh-CN" sz="2800"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9" name="TextBox 6"/>
          <p:cNvSpPr/>
          <p:nvPr/>
        </p:nvSpPr>
        <p:spPr>
          <a:xfrm>
            <a:off x="4656614" y="5645150"/>
            <a:ext cx="943610" cy="397510"/>
          </a:xfrm>
          <a:prstGeom prst="rect">
            <a:avLst/>
          </a:prstGeom>
          <a:noFill/>
          <a:ln w="9525">
            <a:noFill/>
          </a:ln>
        </p:spPr>
        <p:txBody>
          <a:bodyPr wrap="none" lIns="91416" tIns="45708" rIns="91416" bIns="45708">
            <a:spAutoFit/>
          </a:bodyPr>
          <a:p>
            <a:pPr algn="ct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王琨鹏</a:t>
            </a:r>
            <a:endPar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0" name="TextBox 7"/>
          <p:cNvSpPr/>
          <p:nvPr/>
        </p:nvSpPr>
        <p:spPr>
          <a:xfrm>
            <a:off x="7159626" y="5645150"/>
            <a:ext cx="2032000" cy="397510"/>
          </a:xfrm>
          <a:prstGeom prst="rect">
            <a:avLst/>
          </a:prstGeom>
          <a:noFill/>
          <a:ln w="9525">
            <a:noFill/>
          </a:ln>
        </p:spPr>
        <p:txBody>
          <a:bodyPr wrap="none" lIns="91416" tIns="45708" rIns="91416" bIns="45708">
            <a:spAutoFit/>
          </a:bodyPr>
          <a:p>
            <a:pPr algn="ct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指导老师</a:t>
            </a:r>
            <a:r>
              <a:rPr lang="en-US" altLang="zh-CN"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董乐红</a:t>
            </a:r>
            <a:endPar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1" name="Freeform 7"/>
          <p:cNvSpPr>
            <a:spLocks noChangeAspect="1" noEditPoints="1"/>
          </p:cNvSpPr>
          <p:nvPr/>
        </p:nvSpPr>
        <p:spPr>
          <a:xfrm>
            <a:off x="3597275" y="5611813"/>
            <a:ext cx="461963" cy="466725"/>
          </a:xfrm>
          <a:custGeom>
            <a:avLst/>
            <a:gdLst>
              <a:gd name="txL" fmla="*/ 0 w 904"/>
              <a:gd name="txT" fmla="*/ 0 h 905"/>
              <a:gd name="txR" fmla="*/ 904 w 904"/>
              <a:gd name="txB" fmla="*/ 905 h 905"/>
            </a:gdLst>
            <a:ahLst/>
            <a:cxnLst>
              <a:cxn ang="0">
                <a:pos x="661" y="461"/>
              </a:cxn>
              <a:cxn ang="0">
                <a:pos x="661" y="339"/>
              </a:cxn>
              <a:cxn ang="0">
                <a:pos x="605" y="339"/>
              </a:cxn>
              <a:cxn ang="0">
                <a:pos x="605" y="461"/>
              </a:cxn>
              <a:cxn ang="0">
                <a:pos x="456" y="610"/>
              </a:cxn>
              <a:cxn ang="0">
                <a:pos x="453" y="610"/>
              </a:cxn>
              <a:cxn ang="0">
                <a:pos x="452" y="610"/>
              </a:cxn>
              <a:cxn ang="0">
                <a:pos x="451" y="610"/>
              </a:cxn>
              <a:cxn ang="0">
                <a:pos x="448" y="610"/>
              </a:cxn>
              <a:cxn ang="0">
                <a:pos x="299" y="461"/>
              </a:cxn>
              <a:cxn ang="0">
                <a:pos x="299" y="339"/>
              </a:cxn>
              <a:cxn ang="0">
                <a:pos x="244" y="339"/>
              </a:cxn>
              <a:cxn ang="0">
                <a:pos x="244" y="461"/>
              </a:cxn>
              <a:cxn ang="0">
                <a:pos x="419" y="664"/>
              </a:cxn>
              <a:cxn ang="0">
                <a:pos x="419" y="752"/>
              </a:cxn>
              <a:cxn ang="0">
                <a:pos x="295" y="787"/>
              </a:cxn>
              <a:cxn ang="0">
                <a:pos x="610" y="787"/>
              </a:cxn>
              <a:cxn ang="0">
                <a:pos x="484" y="751"/>
              </a:cxn>
              <a:cxn ang="0">
                <a:pos x="484" y="664"/>
              </a:cxn>
              <a:cxn ang="0">
                <a:pos x="661" y="461"/>
              </a:cxn>
              <a:cxn ang="0">
                <a:pos x="450" y="558"/>
              </a:cxn>
              <a:cxn ang="0">
                <a:pos x="452" y="558"/>
              </a:cxn>
              <a:cxn ang="0">
                <a:pos x="454" y="558"/>
              </a:cxn>
              <a:cxn ang="0">
                <a:pos x="554" y="459"/>
              </a:cxn>
              <a:cxn ang="0">
                <a:pos x="554" y="218"/>
              </a:cxn>
              <a:cxn ang="0">
                <a:pos x="454" y="118"/>
              </a:cxn>
              <a:cxn ang="0">
                <a:pos x="452" y="118"/>
              </a:cxn>
              <a:cxn ang="0">
                <a:pos x="450" y="118"/>
              </a:cxn>
              <a:cxn ang="0">
                <a:pos x="351" y="218"/>
              </a:cxn>
              <a:cxn ang="0">
                <a:pos x="351" y="459"/>
              </a:cxn>
              <a:cxn ang="0">
                <a:pos x="450" y="558"/>
              </a:cxn>
              <a:cxn ang="0">
                <a:pos x="452" y="0"/>
              </a:cxn>
              <a:cxn ang="0">
                <a:pos x="904" y="453"/>
              </a:cxn>
              <a:cxn ang="0">
                <a:pos x="452" y="905"/>
              </a:cxn>
              <a:cxn ang="0">
                <a:pos x="0" y="453"/>
              </a:cxn>
              <a:cxn ang="0">
                <a:pos x="452" y="0"/>
              </a:cxn>
            </a:cxnLst>
            <a:rect l="txL" t="txT" r="txR" b="tx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w="9525">
            <a:noFill/>
          </a:ln>
        </p:spPr>
        <p:txBody>
          <a:bodyPr vert="horz" wrap="square" lIns="91416" tIns="45708" rIns="91416" bIns="45708" anchor="t"/>
          <a:p>
            <a:endParaRPr>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2" name="Freeform 8"/>
          <p:cNvSpPr>
            <a:spLocks noChangeAspect="1" noEditPoints="1"/>
          </p:cNvSpPr>
          <p:nvPr/>
        </p:nvSpPr>
        <p:spPr>
          <a:xfrm>
            <a:off x="6438900" y="5611813"/>
            <a:ext cx="463550" cy="466725"/>
          </a:xfrm>
          <a:custGeom>
            <a:avLst/>
            <a:gdLst>
              <a:gd name="txL" fmla="*/ 0 w 422"/>
              <a:gd name="txT" fmla="*/ 0 h 422"/>
              <a:gd name="txR" fmla="*/ 422 w 422"/>
              <a:gd name="txB" fmla="*/ 422 h 422"/>
            </a:gdLst>
            <a:ahLst/>
            <a:cxnLst>
              <a:cxn ang="0">
                <a:pos x="422" y="211"/>
              </a:cxn>
              <a:cxn ang="0">
                <a:pos x="0" y="211"/>
              </a:cxn>
              <a:cxn ang="0">
                <a:pos x="340" y="117"/>
              </a:cxn>
              <a:cxn ang="0">
                <a:pos x="345" y="123"/>
              </a:cxn>
              <a:cxn ang="0">
                <a:pos x="344" y="226"/>
              </a:cxn>
              <a:cxn ang="0">
                <a:pos x="340" y="227"/>
              </a:cxn>
              <a:cxn ang="0">
                <a:pos x="217" y="226"/>
              </a:cxn>
              <a:cxn ang="0">
                <a:pos x="215" y="222"/>
              </a:cxn>
              <a:cxn ang="0">
                <a:pos x="286" y="164"/>
              </a:cxn>
              <a:cxn ang="0">
                <a:pos x="215" y="171"/>
              </a:cxn>
              <a:cxn ang="0">
                <a:pos x="217" y="119"/>
              </a:cxn>
              <a:cxn ang="0">
                <a:pos x="220" y="117"/>
              </a:cxn>
              <a:cxn ang="0">
                <a:pos x="220" y="96"/>
              </a:cxn>
              <a:cxn ang="0">
                <a:pos x="202" y="104"/>
              </a:cxn>
              <a:cxn ang="0">
                <a:pos x="194" y="174"/>
              </a:cxn>
              <a:cxn ang="0">
                <a:pos x="186" y="166"/>
              </a:cxn>
              <a:cxn ang="0">
                <a:pos x="137" y="151"/>
              </a:cxn>
              <a:cxn ang="0">
                <a:pos x="54" y="173"/>
              </a:cxn>
              <a:cxn ang="0">
                <a:pos x="77" y="243"/>
              </a:cxn>
              <a:cxn ang="0">
                <a:pos x="81" y="192"/>
              </a:cxn>
              <a:cxn ang="0">
                <a:pos x="81" y="256"/>
              </a:cxn>
              <a:cxn ang="0">
                <a:pos x="106" y="350"/>
              </a:cxn>
              <a:cxn ang="0">
                <a:pos x="112" y="272"/>
              </a:cxn>
              <a:cxn ang="0">
                <a:pos x="137" y="350"/>
              </a:cxn>
              <a:cxn ang="0">
                <a:pos x="137" y="256"/>
              </a:cxn>
              <a:cxn ang="0">
                <a:pos x="137" y="192"/>
              </a:cxn>
              <a:cxn ang="0">
                <a:pos x="162" y="192"/>
              </a:cxn>
              <a:cxn ang="0">
                <a:pos x="186" y="185"/>
              </a:cxn>
              <a:cxn ang="0">
                <a:pos x="194" y="222"/>
              </a:cxn>
              <a:cxn ang="0">
                <a:pos x="202" y="240"/>
              </a:cxn>
              <a:cxn ang="0">
                <a:pos x="220" y="248"/>
              </a:cxn>
              <a:cxn ang="0">
                <a:pos x="359" y="240"/>
              </a:cxn>
              <a:cxn ang="0">
                <a:pos x="366" y="222"/>
              </a:cxn>
              <a:cxn ang="0">
                <a:pos x="359" y="104"/>
              </a:cxn>
              <a:cxn ang="0">
                <a:pos x="220" y="96"/>
              </a:cxn>
              <a:cxn ang="0">
                <a:pos x="344" y="277"/>
              </a:cxn>
              <a:cxn ang="0">
                <a:pos x="346" y="351"/>
              </a:cxn>
              <a:cxn ang="0">
                <a:pos x="298" y="277"/>
              </a:cxn>
              <a:cxn ang="0">
                <a:pos x="250" y="351"/>
              </a:cxn>
              <a:cxn ang="0">
                <a:pos x="244" y="277"/>
              </a:cxn>
              <a:cxn ang="0">
                <a:pos x="221" y="254"/>
              </a:cxn>
              <a:cxn ang="0">
                <a:pos x="109" y="75"/>
              </a:cxn>
              <a:cxn ang="0">
                <a:pos x="109" y="146"/>
              </a:cxn>
              <a:cxn ang="0">
                <a:pos x="109" y="75"/>
              </a:cxn>
            </a:cxnLst>
            <a:rect l="txL" t="txT" r="txR" b="tx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w="9525">
            <a:noFill/>
          </a:ln>
        </p:spPr>
        <p:txBody>
          <a:bodyPr vert="horz" wrap="square" lIns="91416" tIns="45708" rIns="91416" bIns="45708" anchor="t"/>
          <a:p>
            <a:endParaRPr sz="28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083" name="Florian Bur - The Way">
            <a:hlinkClick r:id="" action="ppaction://media"/>
          </p:cNvPr>
          <p:cNvPicPr>
            <a:picLocks noChangeAspect="1"/>
          </p:cNvPicPr>
          <p:nvPr>
            <a:audioFile r:link="rId2"/>
            <p:extLst>
              <p:ext uri="{DAA4B4D4-6D71-4841-9C94-3DE7FCFB9230}">
                <p14:media xmlns:p14="http://schemas.microsoft.com/office/powerpoint/2010/main" r:link="rId3"/>
              </p:ext>
            </p:extLst>
          </p:nvPr>
        </p:nvPicPr>
        <p:blipFill>
          <a:blip r:embed="rId4"/>
          <a:stretch>
            <a:fillRect/>
          </a:stretch>
        </p:blipFill>
        <p:spPr>
          <a:xfrm>
            <a:off x="-608012" y="6311900"/>
            <a:ext cx="406400" cy="406400"/>
          </a:xfrm>
          <a:prstGeom prst="rect">
            <a:avLst/>
          </a:prstGeom>
          <a:noFill/>
          <a:ln w="9525">
            <a:noFill/>
          </a:ln>
        </p:spPr>
      </p:pic>
      <p:pic>
        <p:nvPicPr>
          <p:cNvPr id="3084" name="图片 3083" descr="logo西北大学蓝色"/>
          <p:cNvPicPr>
            <a:picLocks noChangeAspect="1"/>
          </p:cNvPicPr>
          <p:nvPr/>
        </p:nvPicPr>
        <p:blipFill>
          <a:blip r:embed="rId5"/>
          <a:stretch>
            <a:fillRect/>
          </a:stretch>
        </p:blipFill>
        <p:spPr>
          <a:xfrm>
            <a:off x="4518025" y="822325"/>
            <a:ext cx="2363788" cy="795338"/>
          </a:xfrm>
          <a:prstGeom prst="rect">
            <a:avLst/>
          </a:prstGeom>
          <a:noFill/>
          <a:ln w="9525">
            <a:noFill/>
          </a:ln>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evt" cmd="playFrom(0.0)">
                                      <p:cBhvr>
                                        <p:cTn id="6" dur="1" fill="hold"/>
                                        <p:tgtEl>
                                          <p:spTgt spid="3083"/>
                                        </p:tgtEl>
                                      </p:cBhvr>
                                    </p:cmd>
                                  </p:childTnLst>
                                </p:cTn>
                              </p:par>
                            </p:childTnLst>
                          </p:cTn>
                        </p:par>
                        <p:par>
                          <p:cTn id="7" fill="hold">
                            <p:stCondLst>
                              <p:cond delay="0"/>
                            </p:stCondLst>
                            <p:childTnLst>
                              <p:par>
                                <p:cTn id="8" presetID="2" presetClass="entr" presetSubtype="8" decel="53300" fill="hold" nodeType="afterEffect">
                                  <p:stCondLst>
                                    <p:cond delay="0"/>
                                  </p:stCondLst>
                                  <p:childTnLst>
                                    <p:set>
                                      <p:cBhvr>
                                        <p:cTn id="9" dur="1" fill="hold">
                                          <p:stCondLst>
                                            <p:cond delay="0"/>
                                          </p:stCondLst>
                                        </p:cTn>
                                        <p:tgtEl>
                                          <p:spTgt spid="3074"/>
                                        </p:tgtEl>
                                        <p:attrNameLst>
                                          <p:attrName>style.visibility</p:attrName>
                                        </p:attrNameLst>
                                      </p:cBhvr>
                                      <p:to>
                                        <p:strVal val="visible"/>
                                      </p:to>
                                    </p:set>
                                    <p:anim calcmode="lin" valueType="num">
                                      <p:cBhvr>
                                        <p:cTn id="10" dur="750" fill="hold"/>
                                        <p:tgtEl>
                                          <p:spTgt spid="3074"/>
                                        </p:tgtEl>
                                        <p:attrNameLst>
                                          <p:attrName>ppt_x</p:attrName>
                                        </p:attrNameLst>
                                      </p:cBhvr>
                                      <p:tavLst>
                                        <p:tav tm="0">
                                          <p:val>
                                            <p:strVal val="0-#ppt_w/2"/>
                                          </p:val>
                                        </p:tav>
                                        <p:tav tm="100000">
                                          <p:val>
                                            <p:strVal val="#ppt_x"/>
                                          </p:val>
                                        </p:tav>
                                      </p:tavLst>
                                    </p:anim>
                                    <p:anim calcmode="lin" valueType="num">
                                      <p:cBhvr>
                                        <p:cTn id="11" dur="750" fill="hold"/>
                                        <p:tgtEl>
                                          <p:spTgt spid="3074"/>
                                        </p:tgtEl>
                                        <p:attrNameLst>
                                          <p:attrName>ppt_y</p:attrName>
                                        </p:attrNameLst>
                                      </p:cBhvr>
                                      <p:tavLst>
                                        <p:tav tm="0">
                                          <p:val>
                                            <p:strVal val="#ppt_y"/>
                                          </p:val>
                                        </p:tav>
                                        <p:tav tm="100000">
                                          <p:val>
                                            <p:strVal val="#ppt_y"/>
                                          </p:val>
                                        </p:tav>
                                      </p:tavLst>
                                    </p:anim>
                                  </p:childTnLst>
                                </p:cTn>
                              </p:par>
                              <p:par>
                                <p:cTn id="12" presetID="2" presetClass="entr" presetSubtype="2" decel="53300" fill="hold" nodeType="withEffect">
                                  <p:stCondLst>
                                    <p:cond delay="0"/>
                                  </p:stCondLst>
                                  <p:childTnLst>
                                    <p:set>
                                      <p:cBhvr>
                                        <p:cTn id="13" dur="1" fill="hold">
                                          <p:stCondLst>
                                            <p:cond delay="0"/>
                                          </p:stCondLst>
                                        </p:cTn>
                                        <p:tgtEl>
                                          <p:spTgt spid="3075"/>
                                        </p:tgtEl>
                                        <p:attrNameLst>
                                          <p:attrName>style.visibility</p:attrName>
                                        </p:attrNameLst>
                                      </p:cBhvr>
                                      <p:to>
                                        <p:strVal val="visible"/>
                                      </p:to>
                                    </p:set>
                                    <p:anim calcmode="lin" valueType="num">
                                      <p:cBhvr>
                                        <p:cTn id="14" dur="750" fill="hold"/>
                                        <p:tgtEl>
                                          <p:spTgt spid="3075"/>
                                        </p:tgtEl>
                                        <p:attrNameLst>
                                          <p:attrName>ppt_x</p:attrName>
                                        </p:attrNameLst>
                                      </p:cBhvr>
                                      <p:tavLst>
                                        <p:tav tm="0">
                                          <p:val>
                                            <p:strVal val="1+#ppt_w/2"/>
                                          </p:val>
                                        </p:tav>
                                        <p:tav tm="100000">
                                          <p:val>
                                            <p:strVal val="#ppt_x"/>
                                          </p:val>
                                        </p:tav>
                                      </p:tavLst>
                                    </p:anim>
                                    <p:anim calcmode="lin" valueType="num">
                                      <p:cBhvr>
                                        <p:cTn id="15" dur="750" fill="hold"/>
                                        <p:tgtEl>
                                          <p:spTgt spid="307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1" fill="hold" grpId="0" nodeType="afterEffect">
                                  <p:stCondLst>
                                    <p:cond delay="0"/>
                                  </p:stCondLst>
                                  <p:childTnLst>
                                    <p:set>
                                      <p:cBhvr>
                                        <p:cTn id="18" dur="1" fill="hold">
                                          <p:stCondLst>
                                            <p:cond delay="0"/>
                                          </p:stCondLst>
                                        </p:cTn>
                                        <p:tgtEl>
                                          <p:spTgt spid="3076"/>
                                        </p:tgtEl>
                                        <p:attrNameLst>
                                          <p:attrName>style.visibility</p:attrName>
                                        </p:attrNameLst>
                                      </p:cBhvr>
                                      <p:to>
                                        <p:strVal val="visible"/>
                                      </p:to>
                                    </p:set>
                                    <p:animEffect filter="barn(inVertical)">
                                      <p:cBhvr>
                                        <p:cTn id="19" dur="750"/>
                                        <p:tgtEl>
                                          <p:spTgt spid="3076"/>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iterate type="lt">
                                    <p:tmPct val="10000"/>
                                  </p:iterate>
                                  <p:childTnLst>
                                    <p:set>
                                      <p:cBhvr>
                                        <p:cTn id="22" dur="1" fill="hold">
                                          <p:stCondLst>
                                            <p:cond delay="0"/>
                                          </p:stCondLst>
                                        </p:cTn>
                                        <p:tgtEl>
                                          <p:spTgt spid="3077"/>
                                        </p:tgtEl>
                                        <p:attrNameLst>
                                          <p:attrName>style.visibility</p:attrName>
                                        </p:attrNameLst>
                                      </p:cBhvr>
                                      <p:to>
                                        <p:strVal val="visible"/>
                                      </p:to>
                                    </p:set>
                                    <p:anim calcmode="lin" valueType="num">
                                      <p:cBhvr>
                                        <p:cTn id="23" dur="1000" fill="hold"/>
                                        <p:tgtEl>
                                          <p:spTgt spid="3077"/>
                                        </p:tgtEl>
                                        <p:attrNameLst>
                                          <p:attrName>ppt_w</p:attrName>
                                        </p:attrNameLst>
                                      </p:cBhvr>
                                      <p:tavLst>
                                        <p:tav tm="0">
                                          <p:val>
                                            <p:strVal val="#ppt_w+.3"/>
                                          </p:val>
                                        </p:tav>
                                        <p:tav tm="100000">
                                          <p:val>
                                            <p:strVal val="#ppt_w"/>
                                          </p:val>
                                        </p:tav>
                                      </p:tavLst>
                                    </p:anim>
                                    <p:anim calcmode="lin" valueType="num">
                                      <p:cBhvr>
                                        <p:cTn id="24" dur="1000" fill="hold"/>
                                        <p:tgtEl>
                                          <p:spTgt spid="3077"/>
                                        </p:tgtEl>
                                        <p:attrNameLst>
                                          <p:attrName>ppt_h</p:attrName>
                                        </p:attrNameLst>
                                      </p:cBhvr>
                                      <p:tavLst>
                                        <p:tav tm="0">
                                          <p:val>
                                            <p:strVal val="#ppt_h"/>
                                          </p:val>
                                        </p:tav>
                                        <p:tav tm="100000">
                                          <p:val>
                                            <p:strVal val="#ppt_h"/>
                                          </p:val>
                                        </p:tav>
                                      </p:tavLst>
                                    </p:anim>
                                    <p:animEffect filter="fade">
                                      <p:cBhvr>
                                        <p:cTn id="25" dur="1000"/>
                                        <p:tgtEl>
                                          <p:spTgt spid="3077"/>
                                        </p:tgtEl>
                                      </p:cBhvr>
                                    </p:animEffect>
                                  </p:childTnLst>
                                </p:cTn>
                              </p:par>
                            </p:childTnLst>
                          </p:cTn>
                        </p:par>
                        <p:par>
                          <p:cTn id="26" fill="hold">
                            <p:stCondLst>
                              <p:cond delay="4099"/>
                            </p:stCondLst>
                            <p:childTnLst>
                              <p:par>
                                <p:cTn id="27" presetID="8" presetClass="entr" presetSubtype="32" fill="hold" grpId="0" nodeType="afterEffect">
                                  <p:stCondLst>
                                    <p:cond delay="0"/>
                                  </p:stCondLst>
                                  <p:iterate type="lt">
                                    <p:tmPct val="10000"/>
                                  </p:iterate>
                                  <p:childTnLst>
                                    <p:set>
                                      <p:cBhvr>
                                        <p:cTn id="28" dur="1" fill="hold">
                                          <p:stCondLst>
                                            <p:cond delay="0"/>
                                          </p:stCondLst>
                                        </p:cTn>
                                        <p:tgtEl>
                                          <p:spTgt spid="3078"/>
                                        </p:tgtEl>
                                        <p:attrNameLst>
                                          <p:attrName>style.visibility</p:attrName>
                                        </p:attrNameLst>
                                      </p:cBhvr>
                                      <p:to>
                                        <p:strVal val="visible"/>
                                      </p:to>
                                    </p:set>
                                    <p:animEffect filter="diamond(out)">
                                      <p:cBhvr>
                                        <p:cTn id="29" dur="1000"/>
                                        <p:tgtEl>
                                          <p:spTgt spid="3078"/>
                                        </p:tgtEl>
                                      </p:cBhvr>
                                    </p:animEffect>
                                  </p:childTnLst>
                                </p:cTn>
                              </p:par>
                            </p:childTnLst>
                          </p:cTn>
                        </p:par>
                        <p:par>
                          <p:cTn id="30" fill="hold">
                            <p:stCondLst>
                              <p:cond delay="6300"/>
                            </p:stCondLst>
                            <p:childTnLst>
                              <p:par>
                                <p:cTn id="31" presetID="10" presetClass="entr" presetSubtype="0" fill="hold" grpId="0" nodeType="afterEffect">
                                  <p:stCondLst>
                                    <p:cond delay="0"/>
                                  </p:stCondLst>
                                  <p:childTnLst>
                                    <p:set>
                                      <p:cBhvr>
                                        <p:cTn id="32" dur="1" fill="hold">
                                          <p:stCondLst>
                                            <p:cond delay="0"/>
                                          </p:stCondLst>
                                        </p:cTn>
                                        <p:tgtEl>
                                          <p:spTgt spid="3081"/>
                                        </p:tgtEl>
                                        <p:attrNameLst>
                                          <p:attrName>style.visibility</p:attrName>
                                        </p:attrNameLst>
                                      </p:cBhvr>
                                      <p:to>
                                        <p:strVal val="visible"/>
                                      </p:to>
                                    </p:set>
                                    <p:anim calcmode="lin" valueType="num">
                                      <p:cBhvr>
                                        <p:cTn id="33" dur="500" fill="hold"/>
                                        <p:tgtEl>
                                          <p:spTgt spid="3081"/>
                                        </p:tgtEl>
                                        <p:attrNameLst>
                                          <p:attrName>ppt_w</p:attrName>
                                        </p:attrNameLst>
                                      </p:cBhvr>
                                      <p:tavLst>
                                        <p:tav tm="0">
                                          <p:val>
                                            <p:fltVal val="0.000000"/>
                                          </p:val>
                                        </p:tav>
                                        <p:tav tm="100000">
                                          <p:val>
                                            <p:strVal val="#ppt_w"/>
                                          </p:val>
                                        </p:tav>
                                      </p:tavLst>
                                    </p:anim>
                                    <p:anim calcmode="lin" valueType="num">
                                      <p:cBhvr>
                                        <p:cTn id="34" dur="500" fill="hold"/>
                                        <p:tgtEl>
                                          <p:spTgt spid="3081"/>
                                        </p:tgtEl>
                                        <p:attrNameLst>
                                          <p:attrName>ppt_h</p:attrName>
                                        </p:attrNameLst>
                                      </p:cBhvr>
                                      <p:tavLst>
                                        <p:tav tm="0">
                                          <p:val>
                                            <p:fltVal val="0.000000"/>
                                          </p:val>
                                        </p:tav>
                                        <p:tav tm="100000">
                                          <p:val>
                                            <p:strVal val="#ppt_h"/>
                                          </p:val>
                                        </p:tav>
                                      </p:tavLst>
                                    </p:anim>
                                    <p:animEffect filter="fade">
                                      <p:cBhvr>
                                        <p:cTn id="35" dur="500"/>
                                        <p:tgtEl>
                                          <p:spTgt spid="3081"/>
                                        </p:tgtEl>
                                      </p:cBhvr>
                                    </p:animEffect>
                                  </p:childTnLst>
                                </p:cTn>
                              </p:par>
                            </p:childTnLst>
                          </p:cTn>
                        </p:par>
                        <p:par>
                          <p:cTn id="36" fill="hold">
                            <p:stCondLst>
                              <p:cond delay="6800"/>
                            </p:stCondLst>
                            <p:childTnLst>
                              <p:par>
                                <p:cTn id="37" presetID="22" presetClass="entr" presetSubtype="8" fill="hold" grpId="0" nodeType="afterEffect">
                                  <p:stCondLst>
                                    <p:cond delay="0"/>
                                  </p:stCondLst>
                                  <p:childTnLst>
                                    <p:set>
                                      <p:cBhvr>
                                        <p:cTn id="38" dur="1" fill="hold">
                                          <p:stCondLst>
                                            <p:cond delay="0"/>
                                          </p:stCondLst>
                                        </p:cTn>
                                        <p:tgtEl>
                                          <p:spTgt spid="3079"/>
                                        </p:tgtEl>
                                        <p:attrNameLst>
                                          <p:attrName>style.visibility</p:attrName>
                                        </p:attrNameLst>
                                      </p:cBhvr>
                                      <p:to>
                                        <p:strVal val="visible"/>
                                      </p:to>
                                    </p:set>
                                    <p:animEffect filter="wipe(left)">
                                      <p:cBhvr>
                                        <p:cTn id="39" dur="500"/>
                                        <p:tgtEl>
                                          <p:spTgt spid="3079"/>
                                        </p:tgtEl>
                                      </p:cBhvr>
                                    </p:animEffect>
                                  </p:childTnLst>
                                </p:cTn>
                              </p:par>
                            </p:childTnLst>
                          </p:cTn>
                        </p:par>
                        <p:par>
                          <p:cTn id="40" fill="hold">
                            <p:stCondLst>
                              <p:cond delay="7300"/>
                            </p:stCondLst>
                            <p:childTnLst>
                              <p:par>
                                <p:cTn id="41" presetID="10" presetClass="entr" presetSubtype="0" fill="hold" grpId="0" nodeType="afterEffect">
                                  <p:stCondLst>
                                    <p:cond delay="0"/>
                                  </p:stCondLst>
                                  <p:childTnLst>
                                    <p:set>
                                      <p:cBhvr>
                                        <p:cTn id="42" dur="1" fill="hold">
                                          <p:stCondLst>
                                            <p:cond delay="0"/>
                                          </p:stCondLst>
                                        </p:cTn>
                                        <p:tgtEl>
                                          <p:spTgt spid="3082"/>
                                        </p:tgtEl>
                                        <p:attrNameLst>
                                          <p:attrName>style.visibility</p:attrName>
                                        </p:attrNameLst>
                                      </p:cBhvr>
                                      <p:to>
                                        <p:strVal val="visible"/>
                                      </p:to>
                                    </p:set>
                                    <p:anim calcmode="lin" valueType="num">
                                      <p:cBhvr>
                                        <p:cTn id="43" dur="500" fill="hold"/>
                                        <p:tgtEl>
                                          <p:spTgt spid="3082"/>
                                        </p:tgtEl>
                                        <p:attrNameLst>
                                          <p:attrName>ppt_w</p:attrName>
                                        </p:attrNameLst>
                                      </p:cBhvr>
                                      <p:tavLst>
                                        <p:tav tm="0">
                                          <p:val>
                                            <p:fltVal val="0.000000"/>
                                          </p:val>
                                        </p:tav>
                                        <p:tav tm="100000">
                                          <p:val>
                                            <p:strVal val="#ppt_w"/>
                                          </p:val>
                                        </p:tav>
                                      </p:tavLst>
                                    </p:anim>
                                    <p:anim calcmode="lin" valueType="num">
                                      <p:cBhvr>
                                        <p:cTn id="44" dur="500" fill="hold"/>
                                        <p:tgtEl>
                                          <p:spTgt spid="3082"/>
                                        </p:tgtEl>
                                        <p:attrNameLst>
                                          <p:attrName>ppt_h</p:attrName>
                                        </p:attrNameLst>
                                      </p:cBhvr>
                                      <p:tavLst>
                                        <p:tav tm="0">
                                          <p:val>
                                            <p:fltVal val="0.000000"/>
                                          </p:val>
                                        </p:tav>
                                        <p:tav tm="100000">
                                          <p:val>
                                            <p:strVal val="#ppt_h"/>
                                          </p:val>
                                        </p:tav>
                                      </p:tavLst>
                                    </p:anim>
                                    <p:animEffect filter="fade">
                                      <p:cBhvr>
                                        <p:cTn id="45" dur="500"/>
                                        <p:tgtEl>
                                          <p:spTgt spid="3082"/>
                                        </p:tgtEl>
                                      </p:cBhvr>
                                    </p:animEffect>
                                  </p:childTnLst>
                                </p:cTn>
                              </p:par>
                            </p:childTnLst>
                          </p:cTn>
                        </p:par>
                        <p:par>
                          <p:cTn id="46" fill="hold">
                            <p:stCondLst>
                              <p:cond delay="7800"/>
                            </p:stCondLst>
                            <p:childTnLst>
                              <p:par>
                                <p:cTn id="47" presetID="22" presetClass="entr" presetSubtype="8" fill="hold" grpId="0" nodeType="afterEffect">
                                  <p:stCondLst>
                                    <p:cond delay="0"/>
                                  </p:stCondLst>
                                  <p:childTnLst>
                                    <p:set>
                                      <p:cBhvr>
                                        <p:cTn id="48" dur="1" fill="hold">
                                          <p:stCondLst>
                                            <p:cond delay="0"/>
                                          </p:stCondLst>
                                        </p:cTn>
                                        <p:tgtEl>
                                          <p:spTgt spid="3080"/>
                                        </p:tgtEl>
                                        <p:attrNameLst>
                                          <p:attrName>style.visibility</p:attrName>
                                        </p:attrNameLst>
                                      </p:cBhvr>
                                      <p:to>
                                        <p:strVal val="visible"/>
                                      </p:to>
                                    </p:set>
                                    <p:animEffect filter="wipe(left)">
                                      <p:cBhvr>
                                        <p:cTn id="49"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100000" numSld="100">
                <p:cTn id="50" repeatCount="indefinite" fill="hold" display="1">
                  <p:stCondLst>
                    <p:cond delay="indefinite"/>
                  </p:stCondLst>
                  <p:endCondLst>
                    <p:cond evt="onStopAudio" delay="0">
                      <p:tgtEl>
                        <p:sldTgt/>
                      </p:tgtEl>
                    </p:cond>
                  </p:endCondLst>
                </p:cTn>
                <p:tgtEl>
                  <p:spTgt spid="3083"/>
                </p:tgtEl>
              </p:cMediaNode>
            </p:audio>
          </p:childTnLst>
        </p:cTn>
      </p:par>
    </p:tnLst>
    <p:bldLst>
      <p:bldP spid="3076" grpId="0" bldLvl="0" animBg="1"/>
      <p:bldP spid="3077" grpId="0" bldLvl="0"/>
      <p:bldP spid="3078" grpId="0" bldLvl="0"/>
      <p:bldP spid="3079" grpId="0" bldLvl="0"/>
      <p:bldP spid="3080" grpId="0" bldLvl="0"/>
      <p:bldP spid="3081" grpId="0" bldLvl="0"/>
      <p:bldP spid="3082"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8434"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8435"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8436"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8437"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38" name="TextBox 7"/>
          <p:cNvSpPr/>
          <p:nvPr/>
        </p:nvSpPr>
        <p:spPr>
          <a:xfrm>
            <a:off x="5076825" y="215900"/>
            <a:ext cx="1344613" cy="340995"/>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39" name="TextBox 9"/>
          <p:cNvSpPr/>
          <p:nvPr/>
        </p:nvSpPr>
        <p:spPr>
          <a:xfrm>
            <a:off x="6778625" y="215900"/>
            <a:ext cx="1344613" cy="340995"/>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0" name="TextBox 10"/>
          <p:cNvSpPr/>
          <p:nvPr/>
        </p:nvSpPr>
        <p:spPr>
          <a:xfrm>
            <a:off x="84804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1"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2"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8443"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4"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18445"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grpSp>
        <p:nvGrpSpPr>
          <p:cNvPr id="18446" name="组合 18445"/>
          <p:cNvGrpSpPr/>
          <p:nvPr/>
        </p:nvGrpSpPr>
        <p:grpSpPr>
          <a:xfrm>
            <a:off x="1970088" y="3033713"/>
            <a:ext cx="4445000" cy="1498600"/>
            <a:chOff x="0" y="0"/>
            <a:chExt cx="3527313" cy="1188323"/>
          </a:xfrm>
        </p:grpSpPr>
        <p:sp>
          <p:nvSpPr>
            <p:cNvPr id="18447" name="Freeform 12"/>
            <p:cNvSpPr/>
            <p:nvPr/>
          </p:nvSpPr>
          <p:spPr>
            <a:xfrm>
              <a:off x="0" y="531493"/>
              <a:ext cx="3527313" cy="640964"/>
            </a:xfrm>
            <a:custGeom>
              <a:avLst/>
              <a:gdLst>
                <a:gd name="txL" fmla="*/ 0 w 10013"/>
                <a:gd name="txT" fmla="*/ 0 h 10091"/>
                <a:gd name="txR" fmla="*/ 10013 w 10013"/>
                <a:gd name="txB" fmla="*/ 10091 h 10091"/>
              </a:gdLst>
              <a:ahLst/>
              <a:cxnLst>
                <a:cxn ang="0">
                  <a:pos x="10000" y="4267"/>
                </a:cxn>
                <a:cxn ang="0">
                  <a:pos x="8669" y="7320"/>
                </a:cxn>
                <a:cxn ang="0">
                  <a:pos x="3291" y="6271"/>
                </a:cxn>
                <a:cxn ang="0">
                  <a:pos x="3741" y="8465"/>
                </a:cxn>
                <a:cxn ang="0">
                  <a:pos x="248" y="9705"/>
                </a:cxn>
                <a:cxn ang="0">
                  <a:pos x="280" y="4037"/>
                </a:cxn>
                <a:cxn ang="0">
                  <a:pos x="2409" y="3219"/>
                </a:cxn>
                <a:cxn ang="0">
                  <a:pos x="10000" y="4267"/>
                </a:cxn>
              </a:cxnLst>
              <a:rect l="txL" t="txT" r="txR" b="tx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48" name="Freeform 12"/>
            <p:cNvSpPr/>
            <p:nvPr/>
          </p:nvSpPr>
          <p:spPr>
            <a:xfrm>
              <a:off x="4762" y="0"/>
              <a:ext cx="3522551" cy="943995"/>
            </a:xfrm>
            <a:custGeom>
              <a:avLst/>
              <a:gdLst>
                <a:gd name="txL" fmla="*/ 0 w 1128"/>
                <a:gd name="txT" fmla="*/ 0 h 302"/>
                <a:gd name="txR" fmla="*/ 1128 w 1128"/>
                <a:gd name="txB" fmla="*/ 302 h 302"/>
              </a:gdLst>
              <a:ahLst/>
              <a:cxnLst>
                <a:cxn ang="0">
                  <a:pos x="1128" y="188"/>
                </a:cxn>
                <a:cxn ang="0">
                  <a:pos x="974" y="252"/>
                </a:cxn>
                <a:cxn ang="0">
                  <a:pos x="352" y="230"/>
                </a:cxn>
                <a:cxn ang="0">
                  <a:pos x="404" y="276"/>
                </a:cxn>
                <a:cxn ang="0">
                  <a:pos x="0" y="302"/>
                </a:cxn>
                <a:cxn ang="0">
                  <a:pos x="200" y="128"/>
                </a:cxn>
                <a:cxn ang="0">
                  <a:pos x="250" y="166"/>
                </a:cxn>
                <a:cxn ang="0">
                  <a:pos x="1128" y="188"/>
                </a:cxn>
              </a:cxnLst>
              <a:rect l="txL" t="txT" r="txR" b="tx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49" name="任意多边形 64"/>
            <p:cNvSpPr/>
            <p:nvPr/>
          </p:nvSpPr>
          <p:spPr>
            <a:xfrm>
              <a:off x="4762" y="863081"/>
              <a:ext cx="1252498" cy="325242"/>
            </a:xfrm>
            <a:custGeom>
              <a:avLst/>
              <a:gdLst>
                <a:gd name="txL" fmla="*/ 0 w 1518249"/>
                <a:gd name="txT" fmla="*/ 0 h 391064"/>
                <a:gd name="txR" fmla="*/ 1518249 w 1518249"/>
                <a:gd name="txB" fmla="*/ 391064 h 391064"/>
              </a:gdLst>
              <a:ahLst/>
              <a:cxnLst>
                <a:cxn ang="0">
                  <a:pos x="1518249" y="0"/>
                </a:cxn>
                <a:cxn ang="0">
                  <a:pos x="1518249" y="276045"/>
                </a:cxn>
                <a:cxn ang="0">
                  <a:pos x="0" y="391064"/>
                </a:cxn>
                <a:cxn ang="0">
                  <a:pos x="0" y="97766"/>
                </a:cxn>
                <a:cxn ang="0">
                  <a:pos x="1518249" y="0"/>
                </a:cxn>
              </a:cxnLst>
              <a:rect l="txL" t="txT" r="txR" b="txB"/>
              <a:pathLst>
                <a:path w="1518249" h="391064">
                  <a:moveTo>
                    <a:pt x="1518249" y="0"/>
                  </a:moveTo>
                  <a:lnTo>
                    <a:pt x="1518249" y="276045"/>
                  </a:lnTo>
                  <a:lnTo>
                    <a:pt x="0" y="391064"/>
                  </a:lnTo>
                  <a:lnTo>
                    <a:pt x="0" y="97766"/>
                  </a:lnTo>
                  <a:lnTo>
                    <a:pt x="1518249" y="0"/>
                  </a:ln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50" name="任意多边形 65"/>
            <p:cNvSpPr/>
            <p:nvPr/>
          </p:nvSpPr>
          <p:spPr>
            <a:xfrm>
              <a:off x="3052665" y="594955"/>
              <a:ext cx="465123" cy="415675"/>
            </a:xfrm>
            <a:custGeom>
              <a:avLst/>
              <a:gdLst>
                <a:gd name="txL" fmla="*/ 0 w 557841"/>
                <a:gd name="txT" fmla="*/ 0 h 500332"/>
                <a:gd name="txR" fmla="*/ 557841 w 557841"/>
                <a:gd name="txB" fmla="*/ 500332 h 500332"/>
              </a:gdLst>
              <a:ahLst/>
              <a:cxnLst>
                <a:cxn ang="0">
                  <a:pos x="0" y="230038"/>
                </a:cxn>
                <a:cxn ang="0">
                  <a:pos x="0" y="500332"/>
                </a:cxn>
                <a:cxn ang="0">
                  <a:pos x="557841" y="276045"/>
                </a:cxn>
                <a:cxn ang="0">
                  <a:pos x="557841" y="0"/>
                </a:cxn>
                <a:cxn ang="0">
                  <a:pos x="0" y="230038"/>
                </a:cxn>
              </a:cxnLst>
              <a:rect l="txL" t="txT" r="txR" b="txB"/>
              <a:pathLst>
                <a:path w="557841" h="500332">
                  <a:moveTo>
                    <a:pt x="0" y="230038"/>
                  </a:moveTo>
                  <a:lnTo>
                    <a:pt x="0" y="500332"/>
                  </a:lnTo>
                  <a:lnTo>
                    <a:pt x="557841" y="276045"/>
                  </a:lnTo>
                  <a:lnTo>
                    <a:pt x="557841" y="0"/>
                  </a:lnTo>
                  <a:lnTo>
                    <a:pt x="0" y="230038"/>
                  </a:ln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grpSp>
        <p:nvGrpSpPr>
          <p:cNvPr id="18451" name="组合 18450"/>
          <p:cNvGrpSpPr/>
          <p:nvPr/>
        </p:nvGrpSpPr>
        <p:grpSpPr>
          <a:xfrm>
            <a:off x="6005513" y="3705225"/>
            <a:ext cx="4138612" cy="1158875"/>
            <a:chOff x="0" y="0"/>
            <a:chExt cx="3103775" cy="868524"/>
          </a:xfrm>
        </p:grpSpPr>
        <p:sp>
          <p:nvSpPr>
            <p:cNvPr id="18452" name="任意多边形 67"/>
            <p:cNvSpPr/>
            <p:nvPr/>
          </p:nvSpPr>
          <p:spPr>
            <a:xfrm>
              <a:off x="2011678" y="67501"/>
              <a:ext cx="214519" cy="405011"/>
            </a:xfrm>
            <a:custGeom>
              <a:avLst/>
              <a:gdLst>
                <a:gd name="txL" fmla="*/ 0 w 291830"/>
                <a:gd name="txT" fmla="*/ 0 h 476655"/>
                <a:gd name="txR" fmla="*/ 291830 w 291830"/>
                <a:gd name="txB" fmla="*/ 476655 h 476655"/>
              </a:gdLst>
              <a:ahLst/>
              <a:cxnLst>
                <a:cxn ang="0">
                  <a:pos x="0" y="0"/>
                </a:cxn>
                <a:cxn ang="0">
                  <a:pos x="9728" y="345332"/>
                </a:cxn>
                <a:cxn ang="0">
                  <a:pos x="291830" y="476655"/>
                </a:cxn>
                <a:cxn ang="0">
                  <a:pos x="282102" y="136187"/>
                </a:cxn>
                <a:cxn ang="0">
                  <a:pos x="0" y="0"/>
                </a:cxn>
              </a:cxnLst>
              <a:rect l="txL" t="txT" r="txR" b="txB"/>
              <a:pathLst>
                <a:path w="291830" h="476655">
                  <a:moveTo>
                    <a:pt x="0" y="0"/>
                  </a:moveTo>
                  <a:lnTo>
                    <a:pt x="9728" y="345332"/>
                  </a:lnTo>
                  <a:lnTo>
                    <a:pt x="291830" y="476655"/>
                  </a:lnTo>
                  <a:lnTo>
                    <a:pt x="282102" y="136187"/>
                  </a:lnTo>
                  <a:lnTo>
                    <a:pt x="0" y="0"/>
                  </a:ln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nvGrpSpPr>
            <p:cNvPr id="18453" name="组合 18452"/>
            <p:cNvGrpSpPr/>
            <p:nvPr/>
          </p:nvGrpSpPr>
          <p:grpSpPr>
            <a:xfrm>
              <a:off x="0" y="0"/>
              <a:ext cx="3103775" cy="868524"/>
              <a:chOff x="0" y="0"/>
              <a:chExt cx="3103775" cy="868524"/>
            </a:xfrm>
          </p:grpSpPr>
          <p:sp>
            <p:nvSpPr>
              <p:cNvPr id="18454" name="Freeform 7"/>
              <p:cNvSpPr/>
              <p:nvPr/>
            </p:nvSpPr>
            <p:spPr>
              <a:xfrm>
                <a:off x="0" y="0"/>
                <a:ext cx="3103775" cy="868524"/>
              </a:xfrm>
              <a:custGeom>
                <a:avLst/>
                <a:gdLst>
                  <a:gd name="txL" fmla="*/ 0 w 10000"/>
                  <a:gd name="txT" fmla="*/ 0 h 10032"/>
                  <a:gd name="txR" fmla="*/ 10000 w 10000"/>
                  <a:gd name="txB" fmla="*/ 10032 h 10032"/>
                </a:gdLst>
                <a:ahLst/>
                <a:cxnLst>
                  <a:cxn ang="0">
                    <a:pos x="374" y="749"/>
                  </a:cxn>
                  <a:cxn ang="0">
                    <a:pos x="233" y="4632"/>
                  </a:cxn>
                  <a:cxn ang="0">
                    <a:pos x="3635" y="9976"/>
                  </a:cxn>
                  <a:cxn ang="0">
                    <a:pos x="8131" y="6325"/>
                  </a:cxn>
                  <a:cxn ang="0">
                    <a:pos x="8761" y="7928"/>
                  </a:cxn>
                  <a:cxn ang="0">
                    <a:pos x="9591" y="0"/>
                  </a:cxn>
                  <a:cxn ang="0">
                    <a:pos x="6289" y="1068"/>
                  </a:cxn>
                  <a:cxn ang="0">
                    <a:pos x="6870" y="2940"/>
                  </a:cxn>
                  <a:cxn ang="0">
                    <a:pos x="4414" y="4989"/>
                  </a:cxn>
                  <a:cxn ang="0">
                    <a:pos x="374" y="749"/>
                  </a:cxn>
                  <a:cxn ang="0">
                    <a:pos x="0" y="4577"/>
                  </a:cxn>
                </a:cxnLst>
                <a:rect l="txL" t="txT" r="txR" b="tx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55" name="Freeform 7"/>
              <p:cNvSpPr/>
              <p:nvPr/>
            </p:nvSpPr>
            <p:spPr>
              <a:xfrm>
                <a:off x="0" y="0"/>
                <a:ext cx="3103775" cy="634517"/>
              </a:xfrm>
              <a:custGeom>
                <a:avLst/>
                <a:gdLst>
                  <a:gd name="txL" fmla="*/ 0 w 1128"/>
                  <a:gd name="txT" fmla="*/ 0 h 230"/>
                  <a:gd name="txR" fmla="*/ 1128 w 1128"/>
                  <a:gd name="txB" fmla="*/ 230 h 230"/>
                </a:gdLst>
                <a:ahLst/>
                <a:cxnLst>
                  <a:cxn ang="0">
                    <a:pos x="160" y="42"/>
                  </a:cxn>
                  <a:cxn ang="0">
                    <a:pos x="0" y="104"/>
                  </a:cxn>
                  <a:cxn ang="0">
                    <a:pos x="410" y="224"/>
                  </a:cxn>
                  <a:cxn ang="0">
                    <a:pos x="952" y="142"/>
                  </a:cxn>
                  <a:cxn ang="0">
                    <a:pos x="1028" y="178"/>
                  </a:cxn>
                  <a:cxn ang="0">
                    <a:pos x="1128" y="0"/>
                  </a:cxn>
                  <a:cxn ang="0">
                    <a:pos x="730" y="24"/>
                  </a:cxn>
                  <a:cxn ang="0">
                    <a:pos x="800" y="66"/>
                  </a:cxn>
                  <a:cxn ang="0">
                    <a:pos x="504" y="112"/>
                  </a:cxn>
                  <a:cxn ang="0">
                    <a:pos x="160" y="42"/>
                  </a:cxn>
                </a:cxnLst>
                <a:rect l="txL" t="txT" r="txR" b="tx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sp>
          <p:nvSpPr>
            <p:cNvPr id="18456" name="任意多边形 69"/>
            <p:cNvSpPr/>
            <p:nvPr/>
          </p:nvSpPr>
          <p:spPr>
            <a:xfrm>
              <a:off x="2622233" y="391511"/>
              <a:ext cx="214520" cy="351010"/>
            </a:xfrm>
            <a:custGeom>
              <a:avLst/>
              <a:gdLst>
                <a:gd name="txL" fmla="*/ 0 w 291830"/>
                <a:gd name="txT" fmla="*/ 0 h 476655"/>
                <a:gd name="txR" fmla="*/ 291830 w 291830"/>
                <a:gd name="txB" fmla="*/ 476655 h 476655"/>
              </a:gdLst>
              <a:ahLst/>
              <a:cxnLst>
                <a:cxn ang="0">
                  <a:pos x="0" y="0"/>
                </a:cxn>
                <a:cxn ang="0">
                  <a:pos x="9728" y="345332"/>
                </a:cxn>
                <a:cxn ang="0">
                  <a:pos x="291830" y="476655"/>
                </a:cxn>
                <a:cxn ang="0">
                  <a:pos x="282102" y="136187"/>
                </a:cxn>
                <a:cxn ang="0">
                  <a:pos x="0" y="0"/>
                </a:cxn>
              </a:cxnLst>
              <a:rect l="txL" t="txT" r="txR" b="txB"/>
              <a:pathLst>
                <a:path w="291830" h="476655">
                  <a:moveTo>
                    <a:pt x="0" y="0"/>
                  </a:moveTo>
                  <a:lnTo>
                    <a:pt x="9728" y="345332"/>
                  </a:lnTo>
                  <a:lnTo>
                    <a:pt x="291830" y="476655"/>
                  </a:lnTo>
                  <a:lnTo>
                    <a:pt x="282102" y="136187"/>
                  </a:lnTo>
                  <a:lnTo>
                    <a:pt x="0" y="0"/>
                  </a:ln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sp>
        <p:nvSpPr>
          <p:cNvPr id="18457" name="文本框 112"/>
          <p:cNvSpPr/>
          <p:nvPr/>
        </p:nvSpPr>
        <p:spPr>
          <a:xfrm>
            <a:off x="7727950" y="2197100"/>
            <a:ext cx="3121025" cy="1614170"/>
          </a:xfrm>
          <a:prstGeom prst="rect">
            <a:avLst/>
          </a:prstGeom>
          <a:noFill/>
          <a:ln w="9525">
            <a:noFill/>
          </a:ln>
        </p:spPr>
        <p:txBody>
          <a:bodyPr wrap="square" lIns="115203" tIns="57601" rIns="115203" bIns="57601">
            <a:spAutoFit/>
          </a:bodyPr>
          <a:p>
            <a:pPr>
              <a:lnSpc>
                <a:spcPct val="150000"/>
              </a:lnSpc>
            </a:pPr>
            <a:r>
              <a:rPr lang="zh-CN" altLang="en-US"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数据库读取</a:t>
            </a:r>
            <a:endParaRPr lang="en-US" altLang="zh-CN"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本系统使用的是</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C#</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引入</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MySql</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的动态链接库实现数据库的数据读取</a:t>
            </a:r>
            <a:endPar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58" name="文本框 115"/>
          <p:cNvSpPr/>
          <p:nvPr/>
        </p:nvSpPr>
        <p:spPr>
          <a:xfrm>
            <a:off x="1536700" y="4789488"/>
            <a:ext cx="3119438" cy="1245235"/>
          </a:xfrm>
          <a:prstGeom prst="rect">
            <a:avLst/>
          </a:prstGeom>
          <a:noFill/>
          <a:ln w="9525">
            <a:noFill/>
          </a:ln>
        </p:spPr>
        <p:txBody>
          <a:bodyPr wrap="square" lIns="115203" tIns="57601" rIns="115203" bIns="57601">
            <a:spAutoFit/>
          </a:bodyPr>
          <a:p>
            <a:pPr algn="r">
              <a:lnSpc>
                <a:spcPct val="150000"/>
              </a:lnSpc>
            </a:pPr>
            <a:r>
              <a:rPr lang="zh-CN" altLang="en-US"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数据存储</a:t>
            </a:r>
            <a:endParaRPr lang="en-US" altLang="zh-CN"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50000"/>
              </a:lnSpc>
            </a:pPr>
            <a:r>
              <a:rPr 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本系统使用</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json</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作为中介层来实现数据的本地存储和读取</a:t>
            </a:r>
            <a:endPar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59" name="任意多边形 74"/>
          <p:cNvSpPr/>
          <p:nvPr/>
        </p:nvSpPr>
        <p:spPr>
          <a:xfrm>
            <a:off x="4960938" y="2293938"/>
            <a:ext cx="633412" cy="1200150"/>
          </a:xfrm>
          <a:custGeom>
            <a:avLst/>
            <a:gdLst>
              <a:gd name="txL" fmla="*/ 0 w 374574"/>
              <a:gd name="txT" fmla="*/ 0 h 2291509"/>
              <a:gd name="txR" fmla="*/ 374574 w 374574"/>
              <a:gd name="txB" fmla="*/ 2291509 h 2291509"/>
            </a:gdLst>
            <a:ahLst/>
            <a:cxnLst>
              <a:cxn ang="0">
                <a:pos x="374574" y="2291509"/>
              </a:cxn>
              <a:cxn ang="0">
                <a:pos x="374574" y="0"/>
              </a:cxn>
              <a:cxn ang="0">
                <a:pos x="0" y="0"/>
              </a:cxn>
            </a:cxnLst>
            <a:rect l="txL" t="txT" r="txR" b="txB"/>
            <a:pathLst>
              <a:path w="374574" h="2291509">
                <a:moveTo>
                  <a:pt x="374574" y="2291509"/>
                </a:moveTo>
                <a:lnTo>
                  <a:pt x="374574" y="0"/>
                </a:lnTo>
                <a:lnTo>
                  <a:pt x="0" y="0"/>
                </a:lnTo>
              </a:path>
            </a:pathLst>
          </a:custGeom>
          <a:noFill/>
          <a:ln w="6350" cap="flat" cmpd="sng">
            <a:solidFill>
              <a:srgbClr val="00B0F0"/>
            </a:solidFill>
            <a:prstDash val="sysDot"/>
            <a:bevel/>
            <a:headEnd type="oval" w="med" len="med"/>
            <a:tailEnd type="oval" w="med" len="med"/>
          </a:ln>
        </p:spPr>
        <p:txBody>
          <a:bodyPr lIns="115205" tIns="57603" rIns="115205" bIns="57603" anchor="ctr"/>
          <a:p>
            <a:pPr algn="ctr"/>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8460" name="任意多边形 75"/>
          <p:cNvSpPr/>
          <p:nvPr/>
        </p:nvSpPr>
        <p:spPr>
          <a:xfrm flipH="1">
            <a:off x="6832600" y="2773363"/>
            <a:ext cx="635000" cy="1200150"/>
          </a:xfrm>
          <a:custGeom>
            <a:avLst/>
            <a:gdLst>
              <a:gd name="txL" fmla="*/ 0 w 374574"/>
              <a:gd name="txT" fmla="*/ 0 h 2291509"/>
              <a:gd name="txR" fmla="*/ 374574 w 374574"/>
              <a:gd name="txB" fmla="*/ 2291509 h 2291509"/>
            </a:gdLst>
            <a:ahLst/>
            <a:cxnLst>
              <a:cxn ang="0">
                <a:pos x="374574" y="2291509"/>
              </a:cxn>
              <a:cxn ang="0">
                <a:pos x="374574" y="0"/>
              </a:cxn>
              <a:cxn ang="0">
                <a:pos x="0" y="0"/>
              </a:cxn>
            </a:cxnLst>
            <a:rect l="txL" t="txT" r="txR" b="txB"/>
            <a:pathLst>
              <a:path w="374574" h="2291509">
                <a:moveTo>
                  <a:pt x="374574" y="2291509"/>
                </a:moveTo>
                <a:lnTo>
                  <a:pt x="374574" y="0"/>
                </a:lnTo>
                <a:lnTo>
                  <a:pt x="0" y="0"/>
                </a:lnTo>
              </a:path>
            </a:pathLst>
          </a:custGeom>
          <a:noFill/>
          <a:ln w="6350" cap="flat" cmpd="sng">
            <a:solidFill>
              <a:srgbClr val="00B0F0"/>
            </a:solidFill>
            <a:prstDash val="sysDot"/>
            <a:bevel/>
            <a:headEnd type="oval" w="med" len="med"/>
            <a:tailEnd type="oval" w="med" len="med"/>
          </a:ln>
        </p:spPr>
        <p:txBody>
          <a:bodyPr lIns="115205" tIns="57603" rIns="115205" bIns="57603" anchor="ctr"/>
          <a:p>
            <a:pPr algn="ctr"/>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8462" name="任意多边形 77"/>
          <p:cNvSpPr/>
          <p:nvPr/>
        </p:nvSpPr>
        <p:spPr>
          <a:xfrm flipV="1">
            <a:off x="4960938" y="4238625"/>
            <a:ext cx="633412" cy="1200150"/>
          </a:xfrm>
          <a:custGeom>
            <a:avLst/>
            <a:gdLst>
              <a:gd name="txL" fmla="*/ 0 w 374574"/>
              <a:gd name="txT" fmla="*/ 0 h 2291509"/>
              <a:gd name="txR" fmla="*/ 374574 w 374574"/>
              <a:gd name="txB" fmla="*/ 2291509 h 2291509"/>
            </a:gdLst>
            <a:ahLst/>
            <a:cxnLst>
              <a:cxn ang="0">
                <a:pos x="374574" y="2291509"/>
              </a:cxn>
              <a:cxn ang="0">
                <a:pos x="374574" y="0"/>
              </a:cxn>
              <a:cxn ang="0">
                <a:pos x="0" y="0"/>
              </a:cxn>
            </a:cxnLst>
            <a:rect l="txL" t="txT" r="txR" b="txB"/>
            <a:pathLst>
              <a:path w="374574" h="2291509">
                <a:moveTo>
                  <a:pt x="374574" y="2291509"/>
                </a:moveTo>
                <a:lnTo>
                  <a:pt x="374574" y="0"/>
                </a:lnTo>
                <a:lnTo>
                  <a:pt x="0" y="0"/>
                </a:lnTo>
              </a:path>
            </a:pathLst>
          </a:custGeom>
          <a:noFill/>
          <a:ln w="6350" cap="flat" cmpd="sng">
            <a:solidFill>
              <a:srgbClr val="00B0F0"/>
            </a:solidFill>
            <a:prstDash val="sysDot"/>
            <a:bevel/>
            <a:headEnd type="oval" w="med" len="med"/>
            <a:tailEnd type="oval" w="med" len="med"/>
          </a:ln>
        </p:spPr>
        <p:txBody>
          <a:bodyPr lIns="115205" tIns="57603" rIns="115205" bIns="57603" anchor="ctr"/>
          <a:p>
            <a:pPr algn="ctr"/>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8464" name="文本框 115"/>
          <p:cNvSpPr/>
          <p:nvPr/>
        </p:nvSpPr>
        <p:spPr>
          <a:xfrm>
            <a:off x="1536700" y="1657350"/>
            <a:ext cx="3119438" cy="1245235"/>
          </a:xfrm>
          <a:prstGeom prst="rect">
            <a:avLst/>
          </a:prstGeom>
          <a:noFill/>
          <a:ln w="9525">
            <a:noFill/>
          </a:ln>
        </p:spPr>
        <p:txBody>
          <a:bodyPr wrap="square" lIns="115203" tIns="57601" rIns="115203" bIns="57601">
            <a:spAutoFit/>
          </a:bodyPr>
          <a:p>
            <a:pPr algn="r">
              <a:lnSpc>
                <a:spcPct val="150000"/>
              </a:lnSpc>
            </a:pPr>
            <a:r>
              <a:rPr lang="zh-CN" altLang="en-US"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客户端服务端通信</a:t>
            </a:r>
            <a:endParaRPr lang="en-US" altLang="zh-CN"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50000"/>
              </a:lnSpc>
            </a:pPr>
            <a:r>
              <a:rPr 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本系统使用的是基于</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UDP</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协议的</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Socket</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协议来进行通信</a:t>
            </a:r>
            <a:endPar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8465" name="图片 18464"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p:cTn id="7" dur="500" fill="hold"/>
                                        <p:tgtEl>
                                          <p:spTgt spid="18439"/>
                                        </p:tgtEl>
                                        <p:attrNameLst>
                                          <p:attrName>ppt_w</p:attrName>
                                        </p:attrNameLst>
                                      </p:cBhvr>
                                      <p:tavLst>
                                        <p:tav tm="0">
                                          <p:val>
                                            <p:fltVal val="0.000000"/>
                                          </p:val>
                                        </p:tav>
                                        <p:tav tm="100000">
                                          <p:val>
                                            <p:strVal val="#ppt_w"/>
                                          </p:val>
                                        </p:tav>
                                      </p:tavLst>
                                    </p:anim>
                                    <p:anim calcmode="lin" valueType="num">
                                      <p:cBhvr>
                                        <p:cTn id="8" dur="500" fill="hold"/>
                                        <p:tgtEl>
                                          <p:spTgt spid="18439"/>
                                        </p:tgtEl>
                                        <p:attrNameLst>
                                          <p:attrName>ppt_h</p:attrName>
                                        </p:attrNameLst>
                                      </p:cBhvr>
                                      <p:tavLst>
                                        <p:tav tm="0">
                                          <p:val>
                                            <p:fltVal val="0.000000"/>
                                          </p:val>
                                        </p:tav>
                                        <p:tav tm="100000">
                                          <p:val>
                                            <p:strVal val="#ppt_h"/>
                                          </p:val>
                                        </p:tav>
                                      </p:tavLst>
                                    </p:anim>
                                    <p:animEffect filter="fade">
                                      <p:cBhvr>
                                        <p:cTn id="9" dur="500"/>
                                        <p:tgtEl>
                                          <p:spTgt spid="1843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8442"/>
                                        </p:tgtEl>
                                        <p:attrNameLst>
                                          <p:attrName>style.visibility</p:attrName>
                                        </p:attrNameLst>
                                      </p:cBhvr>
                                      <p:to>
                                        <p:strVal val="visible"/>
                                      </p:to>
                                    </p:set>
                                    <p:animEffect filter="wipe(right)">
                                      <p:cBhvr>
                                        <p:cTn id="13" dur="500"/>
                                        <p:tgtEl>
                                          <p:spTgt spid="1844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443"/>
                                        </p:tgtEl>
                                        <p:attrNameLst>
                                          <p:attrName>style.visibility</p:attrName>
                                        </p:attrNameLst>
                                      </p:cBhvr>
                                      <p:to>
                                        <p:strVal val="visible"/>
                                      </p:to>
                                    </p:set>
                                    <p:animEffect filter="wipe(left)">
                                      <p:cBhvr>
                                        <p:cTn id="16" dur="500"/>
                                        <p:tgtEl>
                                          <p:spTgt spid="1844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8451"/>
                                        </p:tgtEl>
                                        <p:attrNameLst>
                                          <p:attrName>style.visibility</p:attrName>
                                        </p:attrNameLst>
                                      </p:cBhvr>
                                      <p:to>
                                        <p:strVal val="visible"/>
                                      </p:to>
                                    </p:set>
                                    <p:animEffect filter="wipe(left)">
                                      <p:cBhvr>
                                        <p:cTn id="20" dur="500"/>
                                        <p:tgtEl>
                                          <p:spTgt spid="18451"/>
                                        </p:tgtEl>
                                      </p:cBhvr>
                                    </p:animEffect>
                                  </p:childTnLst>
                                </p:cTn>
                              </p:par>
                              <p:par>
                                <p:cTn id="21" presetID="22" presetClass="entr" presetSubtype="2" fill="hold" nodeType="withEffect">
                                  <p:stCondLst>
                                    <p:cond delay="0"/>
                                  </p:stCondLst>
                                  <p:childTnLst>
                                    <p:set>
                                      <p:cBhvr>
                                        <p:cTn id="22" dur="1" fill="hold">
                                          <p:stCondLst>
                                            <p:cond delay="0"/>
                                          </p:stCondLst>
                                        </p:cTn>
                                        <p:tgtEl>
                                          <p:spTgt spid="18446"/>
                                        </p:tgtEl>
                                        <p:attrNameLst>
                                          <p:attrName>style.visibility</p:attrName>
                                        </p:attrNameLst>
                                      </p:cBhvr>
                                      <p:to>
                                        <p:strVal val="visible"/>
                                      </p:to>
                                    </p:set>
                                    <p:animEffect filter="wipe(right)">
                                      <p:cBhvr>
                                        <p:cTn id="23" dur="500"/>
                                        <p:tgtEl>
                                          <p:spTgt spid="18446"/>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18460"/>
                                        </p:tgtEl>
                                        <p:attrNameLst>
                                          <p:attrName>style.visibility</p:attrName>
                                        </p:attrNameLst>
                                      </p:cBhvr>
                                      <p:to>
                                        <p:strVal val="visible"/>
                                      </p:to>
                                    </p:set>
                                    <p:animEffect filter="wipe(down)">
                                      <p:cBhvr>
                                        <p:cTn id="27" dur="500"/>
                                        <p:tgtEl>
                                          <p:spTgt spid="1846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8462"/>
                                        </p:tgtEl>
                                        <p:attrNameLst>
                                          <p:attrName>style.visibility</p:attrName>
                                        </p:attrNameLst>
                                      </p:cBhvr>
                                      <p:to>
                                        <p:strVal val="visible"/>
                                      </p:to>
                                    </p:set>
                                    <p:animEffect filter="wipe(up)">
                                      <p:cBhvr>
                                        <p:cTn id="30" dur="500"/>
                                        <p:tgtEl>
                                          <p:spTgt spid="18462"/>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18457"/>
                                        </p:tgtEl>
                                        <p:attrNameLst>
                                          <p:attrName>style.visibility</p:attrName>
                                        </p:attrNameLst>
                                      </p:cBhvr>
                                      <p:to>
                                        <p:strVal val="visible"/>
                                      </p:to>
                                    </p:set>
                                    <p:animEffect filter="wipe(left)">
                                      <p:cBhvr>
                                        <p:cTn id="34" dur="500"/>
                                        <p:tgtEl>
                                          <p:spTgt spid="18457"/>
                                        </p:tgtEl>
                                      </p:cBhvr>
                                    </p:animEffect>
                                  </p:childTnLst>
                                </p:cTn>
                              </p:par>
                            </p:childTnLst>
                          </p:cTn>
                        </p:par>
                        <p:par>
                          <p:cTn id="35" fill="hold">
                            <p:stCondLst>
                              <p:cond delay="2500"/>
                            </p:stCondLst>
                            <p:childTnLst>
                              <p:par>
                                <p:cTn id="36" presetID="22" presetClass="entr" presetSubtype="2" fill="hold" grpId="0" nodeType="afterEffect">
                                  <p:stCondLst>
                                    <p:cond delay="0"/>
                                  </p:stCondLst>
                                  <p:childTnLst>
                                    <p:set>
                                      <p:cBhvr>
                                        <p:cTn id="37" dur="1" fill="hold">
                                          <p:stCondLst>
                                            <p:cond delay="0"/>
                                          </p:stCondLst>
                                        </p:cTn>
                                        <p:tgtEl>
                                          <p:spTgt spid="18458"/>
                                        </p:tgtEl>
                                        <p:attrNameLst>
                                          <p:attrName>style.visibility</p:attrName>
                                        </p:attrNameLst>
                                      </p:cBhvr>
                                      <p:to>
                                        <p:strVal val="visible"/>
                                      </p:to>
                                    </p:set>
                                    <p:animEffect filter="wipe(right)">
                                      <p:cBhvr>
                                        <p:cTn id="38" dur="500"/>
                                        <p:tgtEl>
                                          <p:spTgt spid="18458"/>
                                        </p:tgtEl>
                                      </p:cBhvr>
                                    </p:animEffect>
                                  </p:childTnLst>
                                </p:cTn>
                              </p:par>
                            </p:childTnLst>
                          </p:cTn>
                        </p:par>
                        <p:par>
                          <p:cTn id="39" fill="hold">
                            <p:stCondLst>
                              <p:cond delay="3000"/>
                            </p:stCondLst>
                            <p:childTnLst>
                              <p:par>
                                <p:cTn id="40" presetID="22" presetClass="entr" presetSubtype="4" fill="hold" grpId="0" nodeType="afterEffect">
                                  <p:stCondLst>
                                    <p:cond delay="0"/>
                                  </p:stCondLst>
                                  <p:childTnLst>
                                    <p:set>
                                      <p:cBhvr>
                                        <p:cTn id="41" dur="1" fill="hold">
                                          <p:stCondLst>
                                            <p:cond delay="0"/>
                                          </p:stCondLst>
                                        </p:cTn>
                                        <p:tgtEl>
                                          <p:spTgt spid="18459"/>
                                        </p:tgtEl>
                                        <p:attrNameLst>
                                          <p:attrName>style.visibility</p:attrName>
                                        </p:attrNameLst>
                                      </p:cBhvr>
                                      <p:to>
                                        <p:strVal val="visible"/>
                                      </p:to>
                                    </p:set>
                                    <p:animEffect filter="wipe(down)">
                                      <p:cBhvr>
                                        <p:cTn id="42" dur="500"/>
                                        <p:tgtEl>
                                          <p:spTgt spid="18459"/>
                                        </p:tgtEl>
                                      </p:cBhvr>
                                    </p:animEffect>
                                  </p:childTnLst>
                                </p:cTn>
                              </p:par>
                            </p:childTnLst>
                          </p:cTn>
                        </p:par>
                        <p:par>
                          <p:cTn id="43" fill="hold">
                            <p:stCondLst>
                              <p:cond delay="3500"/>
                            </p:stCondLst>
                            <p:childTnLst>
                              <p:par>
                                <p:cTn id="44" presetID="22" presetClass="entr" presetSubtype="2" fill="hold" grpId="0" nodeType="afterEffect">
                                  <p:stCondLst>
                                    <p:cond delay="0"/>
                                  </p:stCondLst>
                                  <p:childTnLst>
                                    <p:set>
                                      <p:cBhvr>
                                        <p:cTn id="45" dur="1" fill="hold">
                                          <p:stCondLst>
                                            <p:cond delay="0"/>
                                          </p:stCondLst>
                                        </p:cTn>
                                        <p:tgtEl>
                                          <p:spTgt spid="18464"/>
                                        </p:tgtEl>
                                        <p:attrNameLst>
                                          <p:attrName>style.visibility</p:attrName>
                                        </p:attrNameLst>
                                      </p:cBhvr>
                                      <p:to>
                                        <p:strVal val="visible"/>
                                      </p:to>
                                    </p:set>
                                    <p:animEffect filter="wipe(right)">
                                      <p:cBhvr>
                                        <p:cTn id="46" dur="500"/>
                                        <p:tgtEl>
                                          <p:spTgt spid="18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ldLvl="0"/>
      <p:bldP spid="18443" grpId="0" bldLvl="0"/>
      <p:bldP spid="18457" grpId="0" bldLvl="0"/>
      <p:bldP spid="18458" grpId="0" bldLvl="0"/>
      <p:bldP spid="18459" grpId="0" bldLvl="0"/>
      <p:bldP spid="18460" grpId="0" bldLvl="0"/>
      <p:bldP spid="18462" grpId="0" bldLvl="0"/>
      <p:bldP spid="18464"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945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9459"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9460"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9461"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2"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3" name="TextBox 9"/>
          <p:cNvSpPr/>
          <p:nvPr/>
        </p:nvSpPr>
        <p:spPr>
          <a:xfrm>
            <a:off x="6778625" y="215900"/>
            <a:ext cx="1344613" cy="340995"/>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4" name="TextBox 10"/>
          <p:cNvSpPr/>
          <p:nvPr/>
        </p:nvSpPr>
        <p:spPr>
          <a:xfrm>
            <a:off x="84804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5"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6"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9467" name="TextBox 6"/>
          <p:cNvSpPr/>
          <p:nvPr/>
        </p:nvSpPr>
        <p:spPr>
          <a:xfrm>
            <a:off x="681355" y="1108075"/>
            <a:ext cx="2324735"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客户端服务端通信</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8"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19469"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19470" name="学论网www.xuelun.me-矩形 1"/>
          <p:cNvSpPr/>
          <p:nvPr/>
        </p:nvSpPr>
        <p:spPr>
          <a:xfrm>
            <a:off x="1254125" y="1943100"/>
            <a:ext cx="1260475" cy="1258888"/>
          </a:xfrm>
          <a:prstGeom prst="rect">
            <a:avLst/>
          </a:prstGeom>
          <a:solidFill>
            <a:srgbClr val="0070C0"/>
          </a:solidFill>
          <a:ln w="19050" cap="flat" cmpd="sng">
            <a:solidFill>
              <a:srgbClr val="0D84C8"/>
            </a:solidFill>
            <a:prstDash val="solid"/>
            <a:bevel/>
            <a:headEnd type="none" w="med" len="med"/>
            <a:tailEnd type="none" w="med" len="med"/>
          </a:ln>
        </p:spPr>
        <p:txBody>
          <a:bodyPr anchor="ctr"/>
          <a:p>
            <a:pPr algn="ctr"/>
            <a:r>
              <a:rPr lang="zh-CN" altLang="en-US" dirty="0">
                <a:solidFill>
                  <a:srgbClr val="FFFFFF"/>
                </a:solidFill>
                <a:ea typeface="微软雅黑" panose="020B0503020204020204" pitchFamily="2" charset="-122"/>
              </a:rPr>
              <a:t>步骤一</a:t>
            </a:r>
            <a:endParaRPr lang="en-US" altLang="zh-CN" dirty="0">
              <a:solidFill>
                <a:srgbClr val="FFFFFF"/>
              </a:solidFill>
              <a:ea typeface="微软雅黑" panose="020B0503020204020204" pitchFamily="2" charset="-122"/>
            </a:endParaRPr>
          </a:p>
        </p:txBody>
      </p:sp>
      <p:sp>
        <p:nvSpPr>
          <p:cNvPr id="19471" name="学论网www.xuelun.me-矩形 4"/>
          <p:cNvSpPr/>
          <p:nvPr/>
        </p:nvSpPr>
        <p:spPr>
          <a:xfrm>
            <a:off x="2641600" y="1943100"/>
            <a:ext cx="8267700" cy="1258888"/>
          </a:xfrm>
          <a:prstGeom prst="rect">
            <a:avLst/>
          </a:prstGeom>
          <a:noFill/>
          <a:ln w="19050" cap="flat" cmpd="sng">
            <a:solidFill>
              <a:srgbClr val="0D84C8"/>
            </a:solidFill>
            <a:prstDash val="sysDot"/>
            <a:bevel/>
            <a:headEnd type="none" w="med" len="med"/>
            <a:tailEnd type="none" w="med" len="med"/>
          </a:ln>
        </p:spPr>
        <p:txBody>
          <a:bodyPr anchor="ctr"/>
          <a:p>
            <a:pPr algn="ctr"/>
            <a:endParaRPr sz="4000" b="1">
              <a:solidFill>
                <a:srgbClr val="FFFDFB"/>
              </a:solidFill>
              <a:latin typeface="等线" panose="02010600030101010101" charset="-122"/>
              <a:ea typeface="等线" panose="02010600030101010101" charset="-122"/>
              <a:sym typeface="等线" panose="02010600030101010101" charset="-122"/>
            </a:endParaRPr>
          </a:p>
        </p:txBody>
      </p:sp>
      <p:sp>
        <p:nvSpPr>
          <p:cNvPr id="19472" name="学论网www.xuelun.me-矩形 1"/>
          <p:cNvSpPr/>
          <p:nvPr/>
        </p:nvSpPr>
        <p:spPr>
          <a:xfrm>
            <a:off x="1254125" y="3416300"/>
            <a:ext cx="1260475" cy="1258888"/>
          </a:xfrm>
          <a:prstGeom prst="rect">
            <a:avLst/>
          </a:prstGeom>
          <a:solidFill>
            <a:srgbClr val="0070C0"/>
          </a:solidFill>
          <a:ln w="19050" cap="flat" cmpd="sng">
            <a:solidFill>
              <a:srgbClr val="0D84C8"/>
            </a:solidFill>
            <a:prstDash val="solid"/>
            <a:bevel/>
            <a:headEnd type="none" w="med" len="med"/>
            <a:tailEnd type="none" w="med" len="med"/>
          </a:ln>
        </p:spPr>
        <p:txBody>
          <a:bodyPr anchor="ctr"/>
          <a:p>
            <a:pPr algn="ctr"/>
            <a:r>
              <a:rPr lang="zh-CN" altLang="en-US" dirty="0">
                <a:solidFill>
                  <a:srgbClr val="FFFFFF"/>
                </a:solidFill>
                <a:ea typeface="微软雅黑" panose="020B0503020204020204" pitchFamily="2" charset="-122"/>
              </a:rPr>
              <a:t>步骤二</a:t>
            </a:r>
            <a:endParaRPr lang="en-US" altLang="zh-CN" dirty="0">
              <a:solidFill>
                <a:srgbClr val="FFFFFF"/>
              </a:solidFill>
              <a:ea typeface="微软雅黑" panose="020B0503020204020204" pitchFamily="2" charset="-122"/>
            </a:endParaRPr>
          </a:p>
        </p:txBody>
      </p:sp>
      <p:sp>
        <p:nvSpPr>
          <p:cNvPr id="19473" name="学论网www.xuelun.me-矩形 4"/>
          <p:cNvSpPr/>
          <p:nvPr/>
        </p:nvSpPr>
        <p:spPr>
          <a:xfrm>
            <a:off x="2641600" y="3416300"/>
            <a:ext cx="8267700" cy="1258888"/>
          </a:xfrm>
          <a:prstGeom prst="rect">
            <a:avLst/>
          </a:prstGeom>
          <a:noFill/>
          <a:ln w="19050" cap="flat" cmpd="sng">
            <a:solidFill>
              <a:srgbClr val="0D84C8"/>
            </a:solidFill>
            <a:prstDash val="sysDot"/>
            <a:bevel/>
            <a:headEnd type="none" w="med" len="med"/>
            <a:tailEnd type="none" w="med" len="med"/>
          </a:ln>
        </p:spPr>
        <p:txBody>
          <a:bodyPr anchor="ctr"/>
          <a:p>
            <a:pPr algn="ctr"/>
            <a:endParaRPr sz="4000" b="1">
              <a:solidFill>
                <a:srgbClr val="FFFDFB"/>
              </a:solidFill>
              <a:latin typeface="等线" panose="02010600030101010101" charset="-122"/>
              <a:ea typeface="等线" panose="02010600030101010101" charset="-122"/>
              <a:sym typeface="等线" panose="02010600030101010101" charset="-122"/>
            </a:endParaRPr>
          </a:p>
        </p:txBody>
      </p:sp>
      <p:sp>
        <p:nvSpPr>
          <p:cNvPr id="19474" name="学论网www.xuelun.me-矩形 1"/>
          <p:cNvSpPr/>
          <p:nvPr/>
        </p:nvSpPr>
        <p:spPr>
          <a:xfrm>
            <a:off x="1254125" y="4889500"/>
            <a:ext cx="1260475" cy="1547495"/>
          </a:xfrm>
          <a:prstGeom prst="rect">
            <a:avLst/>
          </a:prstGeom>
          <a:solidFill>
            <a:srgbClr val="0070C0"/>
          </a:solidFill>
          <a:ln w="19050" cap="flat" cmpd="sng">
            <a:solidFill>
              <a:srgbClr val="0D84C8"/>
            </a:solidFill>
            <a:prstDash val="solid"/>
            <a:bevel/>
            <a:headEnd type="none" w="med" len="med"/>
            <a:tailEnd type="none" w="med" len="med"/>
          </a:ln>
        </p:spPr>
        <p:txBody>
          <a:bodyPr anchor="ctr"/>
          <a:p>
            <a:pPr algn="ctr"/>
            <a:r>
              <a:rPr lang="zh-CN" altLang="en-US" dirty="0">
                <a:solidFill>
                  <a:srgbClr val="FFFFFF"/>
                </a:solidFill>
                <a:ea typeface="微软雅黑" panose="020B0503020204020204" pitchFamily="2" charset="-122"/>
              </a:rPr>
              <a:t>步骤三</a:t>
            </a:r>
            <a:endParaRPr lang="en-US" altLang="zh-CN" dirty="0">
              <a:solidFill>
                <a:srgbClr val="FFFFFF"/>
              </a:solidFill>
              <a:ea typeface="微软雅黑" panose="020B0503020204020204" pitchFamily="2" charset="-122"/>
            </a:endParaRPr>
          </a:p>
        </p:txBody>
      </p:sp>
      <p:sp>
        <p:nvSpPr>
          <p:cNvPr id="19475" name="学论网www.xuelun.me-矩形 4"/>
          <p:cNvSpPr/>
          <p:nvPr/>
        </p:nvSpPr>
        <p:spPr>
          <a:xfrm>
            <a:off x="2641600" y="4889500"/>
            <a:ext cx="8267700" cy="1548130"/>
          </a:xfrm>
          <a:prstGeom prst="rect">
            <a:avLst/>
          </a:prstGeom>
          <a:noFill/>
          <a:ln w="19050" cap="flat" cmpd="sng">
            <a:solidFill>
              <a:srgbClr val="0D84C8"/>
            </a:solidFill>
            <a:prstDash val="sysDot"/>
            <a:bevel/>
            <a:headEnd type="none" w="med" len="med"/>
            <a:tailEnd type="none" w="med" len="med"/>
          </a:ln>
        </p:spPr>
        <p:txBody>
          <a:bodyPr anchor="ctr"/>
          <a:p>
            <a:pPr algn="ctr"/>
            <a:endParaRPr sz="4000" b="1">
              <a:solidFill>
                <a:srgbClr val="FFFDFB"/>
              </a:solidFill>
              <a:latin typeface="等线" panose="02010600030101010101" charset="-122"/>
              <a:ea typeface="等线" panose="02010600030101010101" charset="-122"/>
              <a:sym typeface="等线" panose="02010600030101010101" charset="-122"/>
            </a:endParaRPr>
          </a:p>
        </p:txBody>
      </p:sp>
      <p:sp>
        <p:nvSpPr>
          <p:cNvPr id="19476" name="矩形 30"/>
          <p:cNvSpPr/>
          <p:nvPr/>
        </p:nvSpPr>
        <p:spPr>
          <a:xfrm>
            <a:off x="2817813" y="2071688"/>
            <a:ext cx="7989887" cy="1050925"/>
          </a:xfrm>
          <a:prstGeom prst="rect">
            <a:avLst/>
          </a:prstGeom>
          <a:noFill/>
          <a:ln w="9525">
            <a:noFill/>
          </a:ln>
        </p:spPr>
        <p:txBody>
          <a:bodyPr wrap="square">
            <a:spAutoFit/>
          </a:bodyPr>
          <a:p>
            <a:pPr>
              <a:lnSpc>
                <a:spcPct val="130000"/>
              </a:lnSpc>
            </a:pPr>
            <a:r>
              <a:rPr lang="zh-CN" altLang="en-US" sz="1600" b="1">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创建通信对象</a:t>
            </a:r>
            <a:endParaRPr lang="zh-CN" altLang="en-US" sz="1600" b="1">
              <a:solidFill>
                <a:schemeClr val="tx1"/>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30000"/>
              </a:lnSpc>
            </a:pPr>
            <a:r>
              <a:rPr lang="zh-CN" altLang="en-US" sz="1600">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构造Socket对象，第一个参数为协议类型，本次使用的是IPV4协议，第二个参数为Socket对象的类型，第三个参数为通信的协议，本次使用的协议为UDP协议。</a:t>
            </a:r>
            <a:endParaRPr lang="zh-CN" altLang="en-US" sz="1600">
              <a:solidFill>
                <a:schemeClr val="tx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77" name="文本框 31"/>
          <p:cNvSpPr/>
          <p:nvPr/>
        </p:nvSpPr>
        <p:spPr>
          <a:xfrm>
            <a:off x="2730500" y="3549650"/>
            <a:ext cx="8089900" cy="1050925"/>
          </a:xfrm>
          <a:prstGeom prst="rect">
            <a:avLst/>
          </a:prstGeom>
          <a:noFill/>
          <a:ln w="9525">
            <a:noFill/>
          </a:ln>
        </p:spPr>
        <p:txBody>
          <a:bodyPr wrap="square">
            <a:spAutoFit/>
          </a:bodyPr>
          <a:p>
            <a:pPr>
              <a:lnSpc>
                <a:spcPct val="130000"/>
              </a:lnSpc>
            </a:pPr>
            <a:r>
              <a:rPr lang="zh-CN" altLang="en-US" sz="1600" b="1">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设置通信对象的信息</a:t>
            </a:r>
            <a:endParaRPr lang="zh-CN" altLang="en-US" sz="1600" b="1">
              <a:solidFill>
                <a:schemeClr val="tx1"/>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30000"/>
              </a:lnSpc>
            </a:pPr>
            <a:r>
              <a:rPr lang="zh-CN" altLang="en-US" sz="1600">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为对象设置通信需要的基本数据，包括IP地址和端口号以及发送方的信息等等</a:t>
            </a:r>
            <a:r>
              <a:rPr lang="en-US" altLang="zh-CN" sz="1600">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设置完后发送方才有发送数据的能力</a:t>
            </a:r>
            <a:r>
              <a:rPr lang="zh-CN" altLang="en-US" sz="1600">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a:solidFill>
                <a:schemeClr val="tx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78" name="文本框 35"/>
          <p:cNvSpPr/>
          <p:nvPr/>
        </p:nvSpPr>
        <p:spPr>
          <a:xfrm>
            <a:off x="2730500" y="5065713"/>
            <a:ext cx="8089900" cy="1370965"/>
          </a:xfrm>
          <a:prstGeom prst="rect">
            <a:avLst/>
          </a:prstGeom>
          <a:noFill/>
          <a:ln w="9525">
            <a:noFill/>
          </a:ln>
        </p:spPr>
        <p:txBody>
          <a:bodyPr wrap="square">
            <a:spAutoFit/>
          </a:bodyPr>
          <a:p>
            <a:pPr>
              <a:lnSpc>
                <a:spcPct val="130000"/>
              </a:lnSpc>
            </a:pPr>
            <a:r>
              <a:rPr lang="zh-CN" altLang="en-US" sz="1600" b="1">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设置目的地信息</a:t>
            </a:r>
            <a:endParaRPr lang="zh-CN" altLang="en-US" sz="1600" b="1">
              <a:solidFill>
                <a:schemeClr val="tx1"/>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30000"/>
              </a:lnSpc>
            </a:pPr>
            <a:r>
              <a:rPr lang="zh-CN" altLang="en-US" sz="1600">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设置目的地的IP地址等数据信息，设置完成后即可通过socket对象的方法发送数据，方法的参数为发送的数据和上述的IPEndPoint类型的对象，此方法代表的意义为将数据发送至IP地址为上述创建的对象的地址。</a:t>
            </a:r>
            <a:endParaRPr lang="zh-CN" altLang="en-US" sz="1600">
              <a:solidFill>
                <a:schemeClr val="tx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9479" name="图片 19478"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p:cTn id="7" dur="500" fill="hold"/>
                                        <p:tgtEl>
                                          <p:spTgt spid="19463"/>
                                        </p:tgtEl>
                                        <p:attrNameLst>
                                          <p:attrName>ppt_w</p:attrName>
                                        </p:attrNameLst>
                                      </p:cBhvr>
                                      <p:tavLst>
                                        <p:tav tm="0">
                                          <p:val>
                                            <p:fltVal val="0.000000"/>
                                          </p:val>
                                        </p:tav>
                                        <p:tav tm="100000">
                                          <p:val>
                                            <p:strVal val="#ppt_w"/>
                                          </p:val>
                                        </p:tav>
                                      </p:tavLst>
                                    </p:anim>
                                    <p:anim calcmode="lin" valueType="num">
                                      <p:cBhvr>
                                        <p:cTn id="8" dur="500" fill="hold"/>
                                        <p:tgtEl>
                                          <p:spTgt spid="19463"/>
                                        </p:tgtEl>
                                        <p:attrNameLst>
                                          <p:attrName>ppt_h</p:attrName>
                                        </p:attrNameLst>
                                      </p:cBhvr>
                                      <p:tavLst>
                                        <p:tav tm="0">
                                          <p:val>
                                            <p:fltVal val="0.000000"/>
                                          </p:val>
                                        </p:tav>
                                        <p:tav tm="100000">
                                          <p:val>
                                            <p:strVal val="#ppt_h"/>
                                          </p:val>
                                        </p:tav>
                                      </p:tavLst>
                                    </p:anim>
                                    <p:animEffect filter="fade">
                                      <p:cBhvr>
                                        <p:cTn id="9" dur="500"/>
                                        <p:tgtEl>
                                          <p:spTgt spid="1946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9466"/>
                                        </p:tgtEl>
                                        <p:attrNameLst>
                                          <p:attrName>style.visibility</p:attrName>
                                        </p:attrNameLst>
                                      </p:cBhvr>
                                      <p:to>
                                        <p:strVal val="visible"/>
                                      </p:to>
                                    </p:set>
                                    <p:animEffect filter="wipe(right)">
                                      <p:cBhvr>
                                        <p:cTn id="13" dur="500"/>
                                        <p:tgtEl>
                                          <p:spTgt spid="1946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467"/>
                                        </p:tgtEl>
                                        <p:attrNameLst>
                                          <p:attrName>style.visibility</p:attrName>
                                        </p:attrNameLst>
                                      </p:cBhvr>
                                      <p:to>
                                        <p:strVal val="visible"/>
                                      </p:to>
                                    </p:set>
                                    <p:animEffect filter="wipe(left)">
                                      <p:cBhvr>
                                        <p:cTn id="16" dur="500"/>
                                        <p:tgtEl>
                                          <p:spTgt spid="1946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9470"/>
                                        </p:tgtEl>
                                        <p:attrNameLst>
                                          <p:attrName>style.visibility</p:attrName>
                                        </p:attrNameLst>
                                      </p:cBhvr>
                                      <p:to>
                                        <p:strVal val="visible"/>
                                      </p:to>
                                    </p:set>
                                    <p:anim calcmode="lin" valueType="num">
                                      <p:cBhvr>
                                        <p:cTn id="20" dur="500" fill="hold"/>
                                        <p:tgtEl>
                                          <p:spTgt spid="19470"/>
                                        </p:tgtEl>
                                        <p:attrNameLst>
                                          <p:attrName>ppt_w</p:attrName>
                                        </p:attrNameLst>
                                      </p:cBhvr>
                                      <p:tavLst>
                                        <p:tav tm="0">
                                          <p:val>
                                            <p:fltVal val="0.000000"/>
                                          </p:val>
                                        </p:tav>
                                        <p:tav tm="100000">
                                          <p:val>
                                            <p:strVal val="#ppt_w"/>
                                          </p:val>
                                        </p:tav>
                                      </p:tavLst>
                                    </p:anim>
                                    <p:anim calcmode="lin" valueType="num">
                                      <p:cBhvr>
                                        <p:cTn id="21" dur="500" fill="hold"/>
                                        <p:tgtEl>
                                          <p:spTgt spid="19470"/>
                                        </p:tgtEl>
                                        <p:attrNameLst>
                                          <p:attrName>ppt_h</p:attrName>
                                        </p:attrNameLst>
                                      </p:cBhvr>
                                      <p:tavLst>
                                        <p:tav tm="0">
                                          <p:val>
                                            <p:fltVal val="0.000000"/>
                                          </p:val>
                                        </p:tav>
                                        <p:tav tm="100000">
                                          <p:val>
                                            <p:strVal val="#ppt_h"/>
                                          </p:val>
                                        </p:tav>
                                      </p:tavLst>
                                    </p:anim>
                                    <p:animEffect filter="fade">
                                      <p:cBhvr>
                                        <p:cTn id="22" dur="500"/>
                                        <p:tgtEl>
                                          <p:spTgt spid="19470"/>
                                        </p:tgtEl>
                                      </p:cBhvr>
                                    </p:animEffect>
                                  </p:childTnLst>
                                </p:cTn>
                              </p:par>
                            </p:childTnLst>
                          </p:cTn>
                        </p:par>
                        <p:par>
                          <p:cTn id="23" fill="hold">
                            <p:stCondLst>
                              <p:cond delay="1500"/>
                            </p:stCondLst>
                            <p:childTnLst>
                              <p:par>
                                <p:cTn id="24" presetID="2" presetClass="entr" presetSubtype="2" decel="53300" fill="hold" grpId="0" nodeType="afterEffect">
                                  <p:stCondLst>
                                    <p:cond delay="0"/>
                                  </p:stCondLst>
                                  <p:childTnLst>
                                    <p:set>
                                      <p:cBhvr>
                                        <p:cTn id="25" dur="1" fill="hold">
                                          <p:stCondLst>
                                            <p:cond delay="0"/>
                                          </p:stCondLst>
                                        </p:cTn>
                                        <p:tgtEl>
                                          <p:spTgt spid="19471"/>
                                        </p:tgtEl>
                                        <p:attrNameLst>
                                          <p:attrName>style.visibility</p:attrName>
                                        </p:attrNameLst>
                                      </p:cBhvr>
                                      <p:to>
                                        <p:strVal val="visible"/>
                                      </p:to>
                                    </p:set>
                                    <p:anim calcmode="lin" valueType="num">
                                      <p:cBhvr>
                                        <p:cTn id="26" dur="750" fill="hold"/>
                                        <p:tgtEl>
                                          <p:spTgt spid="19471"/>
                                        </p:tgtEl>
                                        <p:attrNameLst>
                                          <p:attrName>ppt_x</p:attrName>
                                        </p:attrNameLst>
                                      </p:cBhvr>
                                      <p:tavLst>
                                        <p:tav tm="0">
                                          <p:val>
                                            <p:strVal val="1+#ppt_w/2"/>
                                          </p:val>
                                        </p:tav>
                                        <p:tav tm="100000">
                                          <p:val>
                                            <p:strVal val="#ppt_x"/>
                                          </p:val>
                                        </p:tav>
                                      </p:tavLst>
                                    </p:anim>
                                    <p:anim calcmode="lin" valueType="num">
                                      <p:cBhvr>
                                        <p:cTn id="27" dur="750" fill="hold"/>
                                        <p:tgtEl>
                                          <p:spTgt spid="19471"/>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decel="53300" fill="hold" grpId="0" nodeType="afterEffect">
                                  <p:stCondLst>
                                    <p:cond delay="0"/>
                                  </p:stCondLst>
                                  <p:childTnLst>
                                    <p:set>
                                      <p:cBhvr>
                                        <p:cTn id="30" dur="1" fill="hold">
                                          <p:stCondLst>
                                            <p:cond delay="0"/>
                                          </p:stCondLst>
                                        </p:cTn>
                                        <p:tgtEl>
                                          <p:spTgt spid="19476"/>
                                        </p:tgtEl>
                                        <p:attrNameLst>
                                          <p:attrName>style.visibility</p:attrName>
                                        </p:attrNameLst>
                                      </p:cBhvr>
                                      <p:to>
                                        <p:strVal val="visible"/>
                                      </p:to>
                                    </p:set>
                                    <p:anim calcmode="lin" valueType="num">
                                      <p:cBhvr>
                                        <p:cTn id="31" dur="750" fill="hold"/>
                                        <p:tgtEl>
                                          <p:spTgt spid="19476"/>
                                        </p:tgtEl>
                                        <p:attrNameLst>
                                          <p:attrName>ppt_x</p:attrName>
                                        </p:attrNameLst>
                                      </p:cBhvr>
                                      <p:tavLst>
                                        <p:tav tm="0">
                                          <p:val>
                                            <p:strVal val="1+#ppt_w/2"/>
                                          </p:val>
                                        </p:tav>
                                        <p:tav tm="100000">
                                          <p:val>
                                            <p:strVal val="#ppt_x"/>
                                          </p:val>
                                        </p:tav>
                                      </p:tavLst>
                                    </p:anim>
                                    <p:anim calcmode="lin" valueType="num">
                                      <p:cBhvr>
                                        <p:cTn id="32" dur="750" fill="hold"/>
                                        <p:tgtEl>
                                          <p:spTgt spid="1947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19472"/>
                                        </p:tgtEl>
                                        <p:attrNameLst>
                                          <p:attrName>style.visibility</p:attrName>
                                        </p:attrNameLst>
                                      </p:cBhvr>
                                      <p:to>
                                        <p:strVal val="visible"/>
                                      </p:to>
                                    </p:set>
                                    <p:anim calcmode="lin" valueType="num">
                                      <p:cBhvr>
                                        <p:cTn id="36" dur="500" fill="hold"/>
                                        <p:tgtEl>
                                          <p:spTgt spid="19472"/>
                                        </p:tgtEl>
                                        <p:attrNameLst>
                                          <p:attrName>ppt_w</p:attrName>
                                        </p:attrNameLst>
                                      </p:cBhvr>
                                      <p:tavLst>
                                        <p:tav tm="0">
                                          <p:val>
                                            <p:fltVal val="0.000000"/>
                                          </p:val>
                                        </p:tav>
                                        <p:tav tm="100000">
                                          <p:val>
                                            <p:strVal val="#ppt_w"/>
                                          </p:val>
                                        </p:tav>
                                      </p:tavLst>
                                    </p:anim>
                                    <p:anim calcmode="lin" valueType="num">
                                      <p:cBhvr>
                                        <p:cTn id="37" dur="500" fill="hold"/>
                                        <p:tgtEl>
                                          <p:spTgt spid="19472"/>
                                        </p:tgtEl>
                                        <p:attrNameLst>
                                          <p:attrName>ppt_h</p:attrName>
                                        </p:attrNameLst>
                                      </p:cBhvr>
                                      <p:tavLst>
                                        <p:tav tm="0">
                                          <p:val>
                                            <p:fltVal val="0.000000"/>
                                          </p:val>
                                        </p:tav>
                                        <p:tav tm="100000">
                                          <p:val>
                                            <p:strVal val="#ppt_h"/>
                                          </p:val>
                                        </p:tav>
                                      </p:tavLst>
                                    </p:anim>
                                    <p:animEffect filter="fade">
                                      <p:cBhvr>
                                        <p:cTn id="38" dur="500"/>
                                        <p:tgtEl>
                                          <p:spTgt spid="19472"/>
                                        </p:tgtEl>
                                      </p:cBhvr>
                                    </p:animEffect>
                                  </p:childTnLst>
                                </p:cTn>
                              </p:par>
                            </p:childTnLst>
                          </p:cTn>
                        </p:par>
                        <p:par>
                          <p:cTn id="39" fill="hold">
                            <p:stCondLst>
                              <p:cond delay="4000"/>
                            </p:stCondLst>
                            <p:childTnLst>
                              <p:par>
                                <p:cTn id="40" presetID="2" presetClass="entr" presetSubtype="2" decel="53300" fill="hold" grpId="0" nodeType="afterEffect">
                                  <p:stCondLst>
                                    <p:cond delay="0"/>
                                  </p:stCondLst>
                                  <p:childTnLst>
                                    <p:set>
                                      <p:cBhvr>
                                        <p:cTn id="41" dur="1" fill="hold">
                                          <p:stCondLst>
                                            <p:cond delay="0"/>
                                          </p:stCondLst>
                                        </p:cTn>
                                        <p:tgtEl>
                                          <p:spTgt spid="19473"/>
                                        </p:tgtEl>
                                        <p:attrNameLst>
                                          <p:attrName>style.visibility</p:attrName>
                                        </p:attrNameLst>
                                      </p:cBhvr>
                                      <p:to>
                                        <p:strVal val="visible"/>
                                      </p:to>
                                    </p:set>
                                    <p:anim calcmode="lin" valueType="num">
                                      <p:cBhvr>
                                        <p:cTn id="42" dur="750" fill="hold"/>
                                        <p:tgtEl>
                                          <p:spTgt spid="19473"/>
                                        </p:tgtEl>
                                        <p:attrNameLst>
                                          <p:attrName>ppt_x</p:attrName>
                                        </p:attrNameLst>
                                      </p:cBhvr>
                                      <p:tavLst>
                                        <p:tav tm="0">
                                          <p:val>
                                            <p:strVal val="1+#ppt_w/2"/>
                                          </p:val>
                                        </p:tav>
                                        <p:tav tm="100000">
                                          <p:val>
                                            <p:strVal val="#ppt_x"/>
                                          </p:val>
                                        </p:tav>
                                      </p:tavLst>
                                    </p:anim>
                                    <p:anim calcmode="lin" valueType="num">
                                      <p:cBhvr>
                                        <p:cTn id="43" dur="750" fill="hold"/>
                                        <p:tgtEl>
                                          <p:spTgt spid="19473"/>
                                        </p:tgtEl>
                                        <p:attrNameLst>
                                          <p:attrName>ppt_y</p:attrName>
                                        </p:attrNameLst>
                                      </p:cBhvr>
                                      <p:tavLst>
                                        <p:tav tm="0">
                                          <p:val>
                                            <p:strVal val="#ppt_y"/>
                                          </p:val>
                                        </p:tav>
                                        <p:tav tm="100000">
                                          <p:val>
                                            <p:strVal val="#ppt_y"/>
                                          </p:val>
                                        </p:tav>
                                      </p:tavLst>
                                    </p:anim>
                                  </p:childTnLst>
                                </p:cTn>
                              </p:par>
                            </p:childTnLst>
                          </p:cTn>
                        </p:par>
                        <p:par>
                          <p:cTn id="44" fill="hold">
                            <p:stCondLst>
                              <p:cond delay="5000"/>
                            </p:stCondLst>
                            <p:childTnLst>
                              <p:par>
                                <p:cTn id="45" presetID="2" presetClass="entr" presetSubtype="2" decel="53300" fill="hold" grpId="0" nodeType="afterEffect">
                                  <p:stCondLst>
                                    <p:cond delay="0"/>
                                  </p:stCondLst>
                                  <p:childTnLst>
                                    <p:set>
                                      <p:cBhvr>
                                        <p:cTn id="46" dur="1" fill="hold">
                                          <p:stCondLst>
                                            <p:cond delay="0"/>
                                          </p:stCondLst>
                                        </p:cTn>
                                        <p:tgtEl>
                                          <p:spTgt spid="19477"/>
                                        </p:tgtEl>
                                        <p:attrNameLst>
                                          <p:attrName>style.visibility</p:attrName>
                                        </p:attrNameLst>
                                      </p:cBhvr>
                                      <p:to>
                                        <p:strVal val="visible"/>
                                      </p:to>
                                    </p:set>
                                    <p:anim calcmode="lin" valueType="num">
                                      <p:cBhvr>
                                        <p:cTn id="47" dur="750" fill="hold"/>
                                        <p:tgtEl>
                                          <p:spTgt spid="19477"/>
                                        </p:tgtEl>
                                        <p:attrNameLst>
                                          <p:attrName>ppt_x</p:attrName>
                                        </p:attrNameLst>
                                      </p:cBhvr>
                                      <p:tavLst>
                                        <p:tav tm="0">
                                          <p:val>
                                            <p:strVal val="1+#ppt_w/2"/>
                                          </p:val>
                                        </p:tav>
                                        <p:tav tm="100000">
                                          <p:val>
                                            <p:strVal val="#ppt_x"/>
                                          </p:val>
                                        </p:tav>
                                      </p:tavLst>
                                    </p:anim>
                                    <p:anim calcmode="lin" valueType="num">
                                      <p:cBhvr>
                                        <p:cTn id="48" dur="750" fill="hold"/>
                                        <p:tgtEl>
                                          <p:spTgt spid="19477"/>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9474"/>
                                        </p:tgtEl>
                                        <p:attrNameLst>
                                          <p:attrName>style.visibility</p:attrName>
                                        </p:attrNameLst>
                                      </p:cBhvr>
                                      <p:to>
                                        <p:strVal val="visible"/>
                                      </p:to>
                                    </p:set>
                                    <p:anim calcmode="lin" valueType="num">
                                      <p:cBhvr>
                                        <p:cTn id="52" dur="500" fill="hold"/>
                                        <p:tgtEl>
                                          <p:spTgt spid="19474"/>
                                        </p:tgtEl>
                                        <p:attrNameLst>
                                          <p:attrName>ppt_w</p:attrName>
                                        </p:attrNameLst>
                                      </p:cBhvr>
                                      <p:tavLst>
                                        <p:tav tm="0">
                                          <p:val>
                                            <p:fltVal val="0.000000"/>
                                          </p:val>
                                        </p:tav>
                                        <p:tav tm="100000">
                                          <p:val>
                                            <p:strVal val="#ppt_w"/>
                                          </p:val>
                                        </p:tav>
                                      </p:tavLst>
                                    </p:anim>
                                    <p:anim calcmode="lin" valueType="num">
                                      <p:cBhvr>
                                        <p:cTn id="53" dur="500" fill="hold"/>
                                        <p:tgtEl>
                                          <p:spTgt spid="19474"/>
                                        </p:tgtEl>
                                        <p:attrNameLst>
                                          <p:attrName>ppt_h</p:attrName>
                                        </p:attrNameLst>
                                      </p:cBhvr>
                                      <p:tavLst>
                                        <p:tav tm="0">
                                          <p:val>
                                            <p:fltVal val="0.000000"/>
                                          </p:val>
                                        </p:tav>
                                        <p:tav tm="100000">
                                          <p:val>
                                            <p:strVal val="#ppt_h"/>
                                          </p:val>
                                        </p:tav>
                                      </p:tavLst>
                                    </p:anim>
                                    <p:animEffect filter="fade">
                                      <p:cBhvr>
                                        <p:cTn id="54" dur="500"/>
                                        <p:tgtEl>
                                          <p:spTgt spid="19474"/>
                                        </p:tgtEl>
                                      </p:cBhvr>
                                    </p:animEffect>
                                  </p:childTnLst>
                                </p:cTn>
                              </p:par>
                            </p:childTnLst>
                          </p:cTn>
                        </p:par>
                        <p:par>
                          <p:cTn id="55" fill="hold">
                            <p:stCondLst>
                              <p:cond delay="6500"/>
                            </p:stCondLst>
                            <p:childTnLst>
                              <p:par>
                                <p:cTn id="56" presetID="2" presetClass="entr" presetSubtype="2" decel="53300" fill="hold" grpId="0" nodeType="afterEffect">
                                  <p:stCondLst>
                                    <p:cond delay="0"/>
                                  </p:stCondLst>
                                  <p:childTnLst>
                                    <p:set>
                                      <p:cBhvr>
                                        <p:cTn id="57" dur="1" fill="hold">
                                          <p:stCondLst>
                                            <p:cond delay="0"/>
                                          </p:stCondLst>
                                        </p:cTn>
                                        <p:tgtEl>
                                          <p:spTgt spid="19475"/>
                                        </p:tgtEl>
                                        <p:attrNameLst>
                                          <p:attrName>style.visibility</p:attrName>
                                        </p:attrNameLst>
                                      </p:cBhvr>
                                      <p:to>
                                        <p:strVal val="visible"/>
                                      </p:to>
                                    </p:set>
                                    <p:anim calcmode="lin" valueType="num">
                                      <p:cBhvr>
                                        <p:cTn id="58" dur="750" fill="hold"/>
                                        <p:tgtEl>
                                          <p:spTgt spid="19475"/>
                                        </p:tgtEl>
                                        <p:attrNameLst>
                                          <p:attrName>ppt_x</p:attrName>
                                        </p:attrNameLst>
                                      </p:cBhvr>
                                      <p:tavLst>
                                        <p:tav tm="0">
                                          <p:val>
                                            <p:strVal val="1+#ppt_w/2"/>
                                          </p:val>
                                        </p:tav>
                                        <p:tav tm="100000">
                                          <p:val>
                                            <p:strVal val="#ppt_x"/>
                                          </p:val>
                                        </p:tav>
                                      </p:tavLst>
                                    </p:anim>
                                    <p:anim calcmode="lin" valueType="num">
                                      <p:cBhvr>
                                        <p:cTn id="59" dur="750" fill="hold"/>
                                        <p:tgtEl>
                                          <p:spTgt spid="19475"/>
                                        </p:tgtEl>
                                        <p:attrNameLst>
                                          <p:attrName>ppt_y</p:attrName>
                                        </p:attrNameLst>
                                      </p:cBhvr>
                                      <p:tavLst>
                                        <p:tav tm="0">
                                          <p:val>
                                            <p:strVal val="#ppt_y"/>
                                          </p:val>
                                        </p:tav>
                                        <p:tav tm="100000">
                                          <p:val>
                                            <p:strVal val="#ppt_y"/>
                                          </p:val>
                                        </p:tav>
                                      </p:tavLst>
                                    </p:anim>
                                  </p:childTnLst>
                                </p:cTn>
                              </p:par>
                            </p:childTnLst>
                          </p:cTn>
                        </p:par>
                        <p:par>
                          <p:cTn id="60" fill="hold">
                            <p:stCondLst>
                              <p:cond delay="7500"/>
                            </p:stCondLst>
                            <p:childTnLst>
                              <p:par>
                                <p:cTn id="61" presetID="2" presetClass="entr" presetSubtype="2" decel="53300" fill="hold" grpId="0" nodeType="afterEffect">
                                  <p:stCondLst>
                                    <p:cond delay="0"/>
                                  </p:stCondLst>
                                  <p:childTnLst>
                                    <p:set>
                                      <p:cBhvr>
                                        <p:cTn id="62" dur="1" fill="hold">
                                          <p:stCondLst>
                                            <p:cond delay="0"/>
                                          </p:stCondLst>
                                        </p:cTn>
                                        <p:tgtEl>
                                          <p:spTgt spid="19478"/>
                                        </p:tgtEl>
                                        <p:attrNameLst>
                                          <p:attrName>style.visibility</p:attrName>
                                        </p:attrNameLst>
                                      </p:cBhvr>
                                      <p:to>
                                        <p:strVal val="visible"/>
                                      </p:to>
                                    </p:set>
                                    <p:anim calcmode="lin" valueType="num">
                                      <p:cBhvr>
                                        <p:cTn id="63" dur="750" fill="hold"/>
                                        <p:tgtEl>
                                          <p:spTgt spid="19478"/>
                                        </p:tgtEl>
                                        <p:attrNameLst>
                                          <p:attrName>ppt_x</p:attrName>
                                        </p:attrNameLst>
                                      </p:cBhvr>
                                      <p:tavLst>
                                        <p:tav tm="0">
                                          <p:val>
                                            <p:strVal val="1+#ppt_w/2"/>
                                          </p:val>
                                        </p:tav>
                                        <p:tav tm="100000">
                                          <p:val>
                                            <p:strVal val="#ppt_x"/>
                                          </p:val>
                                        </p:tav>
                                      </p:tavLst>
                                    </p:anim>
                                    <p:anim calcmode="lin" valueType="num">
                                      <p:cBhvr>
                                        <p:cTn id="64" dur="750" fill="hold"/>
                                        <p:tgtEl>
                                          <p:spTgt spid="19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bldLvl="0"/>
      <p:bldP spid="19467" grpId="0" bldLvl="0"/>
      <p:bldP spid="19470" grpId="0" bldLvl="0"/>
      <p:bldP spid="19471" grpId="0" bldLvl="0"/>
      <p:bldP spid="19472" grpId="0" bldLvl="0"/>
      <p:bldP spid="19473" grpId="0" bldLvl="0"/>
      <p:bldP spid="19474" grpId="0" bldLvl="0" animBg="1"/>
      <p:bldP spid="19475" grpId="0" bldLvl="0" animBg="1"/>
      <p:bldP spid="19476" grpId="0" bldLvl="0"/>
      <p:bldP spid="19477" grpId="0" bldLvl="0"/>
      <p:bldP spid="19478"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0482"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0483"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0484"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20485"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6"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7" name="TextBox 9"/>
          <p:cNvSpPr/>
          <p:nvPr/>
        </p:nvSpPr>
        <p:spPr>
          <a:xfrm>
            <a:off x="6778625" y="215900"/>
            <a:ext cx="1344613" cy="340995"/>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8" name="TextBox 10"/>
          <p:cNvSpPr/>
          <p:nvPr/>
        </p:nvSpPr>
        <p:spPr>
          <a:xfrm>
            <a:off x="84804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9"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0"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0491" name="TextBox 6"/>
          <p:cNvSpPr/>
          <p:nvPr/>
        </p:nvSpPr>
        <p:spPr>
          <a:xfrm>
            <a:off x="681355" y="1108075"/>
            <a:ext cx="2316480"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服务端</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读取数据库</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2"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0493"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0494" name="Rectangle 16"/>
          <p:cNvSpPr/>
          <p:nvPr/>
        </p:nvSpPr>
        <p:spPr>
          <a:xfrm>
            <a:off x="3951605" y="3479800"/>
            <a:ext cx="7416800" cy="1399540"/>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20495" name="Rectangle 17"/>
          <p:cNvSpPr/>
          <p:nvPr/>
        </p:nvSpPr>
        <p:spPr>
          <a:xfrm>
            <a:off x="4697730" y="4991100"/>
            <a:ext cx="6670675" cy="1551305"/>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20496" name="Rectangle 15"/>
          <p:cNvSpPr/>
          <p:nvPr/>
        </p:nvSpPr>
        <p:spPr>
          <a:xfrm>
            <a:off x="3108325" y="1945005"/>
            <a:ext cx="8260080" cy="1430655"/>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20497" name="Freeform 6"/>
          <p:cNvSpPr/>
          <p:nvPr/>
        </p:nvSpPr>
        <p:spPr>
          <a:xfrm>
            <a:off x="2349500" y="1945005"/>
            <a:ext cx="1516380" cy="1430655"/>
          </a:xfrm>
          <a:custGeom>
            <a:avLst/>
            <a:gdLst>
              <a:gd name="txL" fmla="*/ 0 w 714"/>
              <a:gd name="txT" fmla="*/ 0 h 617"/>
              <a:gd name="txR" fmla="*/ 714 w 714"/>
              <a:gd name="txB" fmla="*/ 617 h 617"/>
            </a:gdLst>
            <a:ahLst/>
            <a:cxnLst>
              <a:cxn ang="0">
                <a:pos x="0" y="1752368031"/>
              </a:cxn>
              <a:cxn ang="0">
                <a:pos x="1008318937" y="0"/>
              </a:cxn>
              <a:cxn ang="0">
                <a:pos x="2027998677" y="1752368031"/>
              </a:cxn>
              <a:cxn ang="0">
                <a:pos x="0" y="1752368031"/>
              </a:cxn>
              <a:cxn ang="0">
                <a:pos x="0" y="1752368031"/>
              </a:cxn>
            </a:cxnLst>
            <a:rect l="txL" t="txT" r="txR" b="txB"/>
            <a:pathLst>
              <a:path w="714" h="617">
                <a:moveTo>
                  <a:pt x="0" y="617"/>
                </a:moveTo>
                <a:lnTo>
                  <a:pt x="355" y="0"/>
                </a:lnTo>
                <a:lnTo>
                  <a:pt x="714" y="617"/>
                </a:lnTo>
                <a:lnTo>
                  <a:pt x="0" y="617"/>
                </a:lnTo>
                <a:close/>
              </a:path>
            </a:pathLst>
          </a:custGeom>
          <a:solidFill>
            <a:srgbClr val="0070C0"/>
          </a:solidFill>
          <a:ln w="9525">
            <a:noFill/>
          </a:ln>
        </p:spPr>
        <p:txBody>
          <a:bodyPr lIns="115205" tIns="684000" rIns="115205" bIns="57603" anchor="ctr" anchorCtr="1"/>
          <a:p>
            <a:pPr algn="ctr"/>
            <a:r>
              <a:rPr lang="zh-CN" altLang="en-US" sz="1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连接数据库</a:t>
            </a:r>
            <a:endParaRPr lang="zh-CN" altLang="en-US" sz="1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8" name="Freeform 7"/>
          <p:cNvSpPr/>
          <p:nvPr/>
        </p:nvSpPr>
        <p:spPr>
          <a:xfrm>
            <a:off x="1482725" y="3478530"/>
            <a:ext cx="3215005" cy="1400810"/>
          </a:xfrm>
          <a:custGeom>
            <a:avLst/>
            <a:gdLst>
              <a:gd name="txL" fmla="*/ 0 w 2410711"/>
              <a:gd name="txT" fmla="*/ 0 h 979527"/>
              <a:gd name="txR" fmla="*/ 2410711 w 2410711"/>
              <a:gd name="txB" fmla="*/ 979527 h 979527"/>
            </a:gdLst>
            <a:ahLst/>
            <a:cxnLst>
              <a:cxn ang="0">
                <a:pos x="0" y="0"/>
              </a:cxn>
            </a:cxnLst>
            <a:rect l="txL" t="txT" r="txR" b="txB"/>
            <a:pathLst>
              <a:path w="2410711" h="979527">
                <a:moveTo>
                  <a:pt x="560426" y="0"/>
                </a:moveTo>
                <a:lnTo>
                  <a:pt x="723941" y="0"/>
                </a:lnTo>
                <a:lnTo>
                  <a:pt x="1687648" y="0"/>
                </a:lnTo>
                <a:lnTo>
                  <a:pt x="1851163" y="0"/>
                </a:lnTo>
                <a:lnTo>
                  <a:pt x="1848884" y="3978"/>
                </a:lnTo>
                <a:lnTo>
                  <a:pt x="2410711" y="979527"/>
                </a:lnTo>
                <a:lnTo>
                  <a:pt x="1282611" y="979527"/>
                </a:lnTo>
                <a:lnTo>
                  <a:pt x="1283477" y="978027"/>
                </a:lnTo>
                <a:lnTo>
                  <a:pt x="1127221" y="978027"/>
                </a:lnTo>
                <a:lnTo>
                  <a:pt x="163515" y="978027"/>
                </a:lnTo>
                <a:lnTo>
                  <a:pt x="0" y="978027"/>
                </a:lnTo>
                <a:close/>
              </a:path>
            </a:pathLst>
          </a:custGeom>
          <a:solidFill>
            <a:srgbClr val="0070C0"/>
          </a:solidFill>
          <a:ln w="9525">
            <a:noFill/>
          </a:ln>
        </p:spPr>
        <p:txBody>
          <a:bodyPr lIns="115205" tIns="0" rIns="115205" bIns="57603" anchor="ctr" anchorCtr="1"/>
          <a:p>
            <a:pPr algn="ctr"/>
            <a:r>
              <a:rPr lang="zh-CN" altLang="en-US" sz="24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设置连接信息</a:t>
            </a:r>
            <a:endParaRPr lang="zh-CN" altLang="en-US" sz="24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9" name="Freeform 8"/>
          <p:cNvSpPr/>
          <p:nvPr/>
        </p:nvSpPr>
        <p:spPr>
          <a:xfrm>
            <a:off x="624205" y="4996180"/>
            <a:ext cx="4887595" cy="1546225"/>
          </a:xfrm>
          <a:custGeom>
            <a:avLst/>
            <a:gdLst>
              <a:gd name="txL" fmla="*/ 0 w 3666323"/>
              <a:gd name="txT" fmla="*/ 0 h 978027"/>
              <a:gd name="txR" fmla="*/ 3666323 w 3666323"/>
              <a:gd name="txB" fmla="*/ 978027 h 978027"/>
            </a:gdLst>
            <a:ahLst/>
            <a:cxnLst>
              <a:cxn ang="0">
                <a:pos x="0" y="0"/>
              </a:cxn>
            </a:cxnLst>
            <a:rect l="txL" t="txT" r="txR" b="txB"/>
            <a:pathLst>
              <a:path w="3666323" h="978027">
                <a:moveTo>
                  <a:pt x="563519" y="0"/>
                </a:moveTo>
                <a:lnTo>
                  <a:pt x="923559" y="0"/>
                </a:lnTo>
                <a:lnTo>
                  <a:pt x="1692149" y="0"/>
                </a:lnTo>
                <a:lnTo>
                  <a:pt x="1860065" y="0"/>
                </a:lnTo>
                <a:lnTo>
                  <a:pt x="1868029" y="0"/>
                </a:lnTo>
                <a:lnTo>
                  <a:pt x="2052189" y="0"/>
                </a:lnTo>
                <a:lnTo>
                  <a:pt x="3105651" y="0"/>
                </a:lnTo>
                <a:lnTo>
                  <a:pt x="3666323" y="978027"/>
                </a:lnTo>
                <a:lnTo>
                  <a:pt x="2431888" y="978027"/>
                </a:lnTo>
                <a:lnTo>
                  <a:pt x="2423924" y="978027"/>
                </a:lnTo>
                <a:lnTo>
                  <a:pt x="1487078" y="978027"/>
                </a:lnTo>
                <a:lnTo>
                  <a:pt x="1294614" y="978027"/>
                </a:lnTo>
                <a:lnTo>
                  <a:pt x="1127038" y="978027"/>
                </a:lnTo>
                <a:lnTo>
                  <a:pt x="360040" y="978027"/>
                </a:lnTo>
                <a:lnTo>
                  <a:pt x="0" y="978027"/>
                </a:lnTo>
                <a:close/>
              </a:path>
            </a:pathLst>
          </a:custGeom>
          <a:solidFill>
            <a:srgbClr val="0070C0"/>
          </a:solidFill>
          <a:ln w="9525">
            <a:noFill/>
          </a:ln>
        </p:spPr>
        <p:txBody>
          <a:bodyPr lIns="115205" tIns="0" rIns="115205" bIns="57603" anchor="ctr" anchorCtr="1"/>
          <a:p>
            <a:pPr algn="ctr"/>
            <a:r>
              <a:rPr lang="zh-CN" altLang="en-US" sz="2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读取数据</a:t>
            </a:r>
            <a:endParaRPr lang="zh-CN" altLang="en-US" sz="2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500" name="文本框 14"/>
          <p:cNvSpPr/>
          <p:nvPr/>
        </p:nvSpPr>
        <p:spPr>
          <a:xfrm>
            <a:off x="5511800" y="4996180"/>
            <a:ext cx="5480050" cy="1545590"/>
          </a:xfrm>
          <a:prstGeom prst="rect">
            <a:avLst/>
          </a:prstGeom>
          <a:noFill/>
          <a:ln w="9525">
            <a:noFill/>
          </a:ln>
        </p:spPr>
        <p:txBody>
          <a:bodyPr lIns="0" tIns="0" rIns="0" bIns="0" anchor="ctr"/>
          <a:p>
            <a:pPr algn="just">
              <a:lnSpc>
                <a:spcPct val="130000"/>
              </a:lnSpc>
              <a:spcBef>
                <a:spcPts val="750"/>
              </a:spcBef>
            </a:pPr>
            <a:r>
              <a:rPr lang="zh-CN" altLang="en-US" sz="1600" dirty="0">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创建MySqlDataAdapter类型的对象，设置好连接对象和操作的</a:t>
            </a:r>
            <a:r>
              <a:rPr lang="en-US" altLang="zh-CN" sz="1600" dirty="0">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sql</a:t>
            </a:r>
            <a:r>
              <a:rPr lang="zh-CN" altLang="en-US" sz="1600" dirty="0">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语句，之后调用该对象的Fill将获取的数据填充到DataSet类型的对象，填充完成后访问该对象即可获得我们查询的数据。</a:t>
            </a:r>
            <a:endParaRPr lang="zh-CN" altLang="en-US" sz="1600" dirty="0">
              <a:solidFill>
                <a:schemeClr val="tx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501" name="文本框 31"/>
          <p:cNvSpPr/>
          <p:nvPr/>
        </p:nvSpPr>
        <p:spPr>
          <a:xfrm>
            <a:off x="4933950" y="3480435"/>
            <a:ext cx="5857875" cy="1304925"/>
          </a:xfrm>
          <a:prstGeom prst="rect">
            <a:avLst/>
          </a:prstGeom>
          <a:noFill/>
          <a:ln w="9525">
            <a:noFill/>
          </a:ln>
        </p:spPr>
        <p:txBody>
          <a:bodyPr lIns="0" tIns="0" rIns="0" bIns="0" anchor="ctr"/>
          <a:p>
            <a:pPr algn="just">
              <a:lnSpc>
                <a:spcPct val="130000"/>
              </a:lnSpc>
              <a:spcBef>
                <a:spcPts val="750"/>
              </a:spcBef>
            </a:pPr>
            <a:r>
              <a:rPr lang="zh-CN" altLang="en-US" sz="1600" dirty="0">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为该对象设置连接具体需要连接的数据库，构造方法的数据指定了需要连接的数据库名，数据资源，数据库用户名和密码，以及端口号，设置完成后，便可以连接并访问数据库的数据表</a:t>
            </a:r>
            <a:endParaRPr lang="zh-CN" altLang="en-US" sz="1600" dirty="0">
              <a:solidFill>
                <a:schemeClr val="tx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502" name="文本框 35"/>
          <p:cNvSpPr/>
          <p:nvPr/>
        </p:nvSpPr>
        <p:spPr>
          <a:xfrm>
            <a:off x="4559300" y="2187575"/>
            <a:ext cx="6048375" cy="909638"/>
          </a:xfrm>
          <a:prstGeom prst="rect">
            <a:avLst/>
          </a:prstGeom>
          <a:noFill/>
          <a:ln w="9525">
            <a:noFill/>
          </a:ln>
        </p:spPr>
        <p:txBody>
          <a:bodyPr lIns="0" tIns="0" rIns="0" bIns="0" anchor="ctr"/>
          <a:p>
            <a:pPr algn="just">
              <a:lnSpc>
                <a:spcPct val="130000"/>
              </a:lnSpc>
              <a:spcBef>
                <a:spcPts val="750"/>
              </a:spcBef>
            </a:pPr>
            <a:r>
              <a:rPr lang="zh-CN" altLang="en-US" sz="1600" dirty="0">
                <a:solidFill>
                  <a:schemeClr val="tx1"/>
                </a:solidFill>
                <a:latin typeface="微软雅黑" panose="020B0503020204020204" pitchFamily="2" charset="-122"/>
                <a:ea typeface="微软雅黑" panose="020B0503020204020204" pitchFamily="2" charset="-122"/>
                <a:sym typeface="微软雅黑" panose="020B0503020204020204" pitchFamily="2" charset="-122"/>
              </a:rPr>
              <a:t>声明连接类对象，该对象为之后链接数据库的主要操作者。</a:t>
            </a:r>
            <a:endParaRPr lang="zh-CN" altLang="en-US" sz="1600" dirty="0">
              <a:solidFill>
                <a:schemeClr val="tx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0503" name="图片 20502"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000000"/>
                                          </p:val>
                                        </p:tav>
                                        <p:tav tm="100000">
                                          <p:val>
                                            <p:strVal val="#ppt_w"/>
                                          </p:val>
                                        </p:tav>
                                      </p:tavLst>
                                    </p:anim>
                                    <p:anim calcmode="lin" valueType="num">
                                      <p:cBhvr>
                                        <p:cTn id="8" dur="500" fill="hold"/>
                                        <p:tgtEl>
                                          <p:spTgt spid="20487"/>
                                        </p:tgtEl>
                                        <p:attrNameLst>
                                          <p:attrName>ppt_h</p:attrName>
                                        </p:attrNameLst>
                                      </p:cBhvr>
                                      <p:tavLst>
                                        <p:tav tm="0">
                                          <p:val>
                                            <p:fltVal val="0.000000"/>
                                          </p:val>
                                        </p:tav>
                                        <p:tav tm="100000">
                                          <p:val>
                                            <p:strVal val="#ppt_h"/>
                                          </p:val>
                                        </p:tav>
                                      </p:tavLst>
                                    </p:anim>
                                    <p:animEffect filter="fade">
                                      <p:cBhvr>
                                        <p:cTn id="9" dur="500"/>
                                        <p:tgtEl>
                                          <p:spTgt spid="2048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0490"/>
                                        </p:tgtEl>
                                        <p:attrNameLst>
                                          <p:attrName>style.visibility</p:attrName>
                                        </p:attrNameLst>
                                      </p:cBhvr>
                                      <p:to>
                                        <p:strVal val="visible"/>
                                      </p:to>
                                    </p:set>
                                    <p:animEffect filter="wipe(right)">
                                      <p:cBhvr>
                                        <p:cTn id="13" dur="500"/>
                                        <p:tgtEl>
                                          <p:spTgt spid="2049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491"/>
                                        </p:tgtEl>
                                        <p:attrNameLst>
                                          <p:attrName>style.visibility</p:attrName>
                                        </p:attrNameLst>
                                      </p:cBhvr>
                                      <p:to>
                                        <p:strVal val="visible"/>
                                      </p:to>
                                    </p:set>
                                    <p:animEffect filter="wipe(left)">
                                      <p:cBhvr>
                                        <p:cTn id="16" dur="500"/>
                                        <p:tgtEl>
                                          <p:spTgt spid="20491"/>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0499"/>
                                        </p:tgtEl>
                                        <p:attrNameLst>
                                          <p:attrName>style.visibility</p:attrName>
                                        </p:attrNameLst>
                                      </p:cBhvr>
                                      <p:to>
                                        <p:strVal val="visible"/>
                                      </p:to>
                                    </p:set>
                                    <p:animEffect filter="fade">
                                      <p:cBhvr>
                                        <p:cTn id="20" dur="500"/>
                                        <p:tgtEl>
                                          <p:spTgt spid="20499"/>
                                        </p:tgtEl>
                                      </p:cBhvr>
                                    </p:animEffect>
                                    <p:anim calcmode="lin" valueType="num">
                                      <p:cBhvr>
                                        <p:cTn id="21" dur="500" fill="hold"/>
                                        <p:tgtEl>
                                          <p:spTgt spid="20499"/>
                                        </p:tgtEl>
                                        <p:attrNameLst>
                                          <p:attrName>ppt_x</p:attrName>
                                        </p:attrNameLst>
                                      </p:cBhvr>
                                      <p:tavLst>
                                        <p:tav tm="0">
                                          <p:val>
                                            <p:strVal val="#ppt_x"/>
                                          </p:val>
                                        </p:tav>
                                        <p:tav tm="100000">
                                          <p:val>
                                            <p:strVal val="#ppt_x"/>
                                          </p:val>
                                        </p:tav>
                                      </p:tavLst>
                                    </p:anim>
                                    <p:anim calcmode="lin" valueType="num">
                                      <p:cBhvr>
                                        <p:cTn id="22" dur="500" fill="hold"/>
                                        <p:tgtEl>
                                          <p:spTgt spid="20499"/>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20498"/>
                                        </p:tgtEl>
                                        <p:attrNameLst>
                                          <p:attrName>style.visibility</p:attrName>
                                        </p:attrNameLst>
                                      </p:cBhvr>
                                      <p:to>
                                        <p:strVal val="visible"/>
                                      </p:to>
                                    </p:set>
                                    <p:animEffect filter="fade">
                                      <p:cBhvr>
                                        <p:cTn id="26" dur="500"/>
                                        <p:tgtEl>
                                          <p:spTgt spid="20498"/>
                                        </p:tgtEl>
                                      </p:cBhvr>
                                    </p:animEffect>
                                    <p:anim calcmode="lin" valueType="num">
                                      <p:cBhvr>
                                        <p:cTn id="27" dur="500" fill="hold"/>
                                        <p:tgtEl>
                                          <p:spTgt spid="20498"/>
                                        </p:tgtEl>
                                        <p:attrNameLst>
                                          <p:attrName>ppt_x</p:attrName>
                                        </p:attrNameLst>
                                      </p:cBhvr>
                                      <p:tavLst>
                                        <p:tav tm="0">
                                          <p:val>
                                            <p:strVal val="#ppt_x"/>
                                          </p:val>
                                        </p:tav>
                                        <p:tav tm="100000">
                                          <p:val>
                                            <p:strVal val="#ppt_x"/>
                                          </p:val>
                                        </p:tav>
                                      </p:tavLst>
                                    </p:anim>
                                    <p:anim calcmode="lin" valueType="num">
                                      <p:cBhvr>
                                        <p:cTn id="28" dur="500" fill="hold"/>
                                        <p:tgtEl>
                                          <p:spTgt spid="20498"/>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20497"/>
                                        </p:tgtEl>
                                        <p:attrNameLst>
                                          <p:attrName>style.visibility</p:attrName>
                                        </p:attrNameLst>
                                      </p:cBhvr>
                                      <p:to>
                                        <p:strVal val="visible"/>
                                      </p:to>
                                    </p:set>
                                    <p:animEffect filter="fade">
                                      <p:cBhvr>
                                        <p:cTn id="32" dur="500"/>
                                        <p:tgtEl>
                                          <p:spTgt spid="20497"/>
                                        </p:tgtEl>
                                      </p:cBhvr>
                                    </p:animEffect>
                                    <p:anim calcmode="lin" valueType="num">
                                      <p:cBhvr>
                                        <p:cTn id="33" dur="500" fill="hold"/>
                                        <p:tgtEl>
                                          <p:spTgt spid="20497"/>
                                        </p:tgtEl>
                                        <p:attrNameLst>
                                          <p:attrName>ppt_x</p:attrName>
                                        </p:attrNameLst>
                                      </p:cBhvr>
                                      <p:tavLst>
                                        <p:tav tm="0">
                                          <p:val>
                                            <p:strVal val="#ppt_x"/>
                                          </p:val>
                                        </p:tav>
                                        <p:tav tm="100000">
                                          <p:val>
                                            <p:strVal val="#ppt_x"/>
                                          </p:val>
                                        </p:tav>
                                      </p:tavLst>
                                    </p:anim>
                                    <p:anim calcmode="lin" valueType="num">
                                      <p:cBhvr>
                                        <p:cTn id="34" dur="500" fill="hold"/>
                                        <p:tgtEl>
                                          <p:spTgt spid="20497"/>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20496"/>
                                        </p:tgtEl>
                                        <p:attrNameLst>
                                          <p:attrName>style.visibility</p:attrName>
                                        </p:attrNameLst>
                                      </p:cBhvr>
                                      <p:to>
                                        <p:strVal val="visible"/>
                                      </p:to>
                                    </p:set>
                                    <p:animEffect filter="wipe(left)">
                                      <p:cBhvr>
                                        <p:cTn id="38" dur="500"/>
                                        <p:tgtEl>
                                          <p:spTgt spid="20496"/>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0502"/>
                                        </p:tgtEl>
                                        <p:attrNameLst>
                                          <p:attrName>style.visibility</p:attrName>
                                        </p:attrNameLst>
                                      </p:cBhvr>
                                      <p:to>
                                        <p:strVal val="visible"/>
                                      </p:to>
                                    </p:set>
                                    <p:animEffect filter="wipe(left)">
                                      <p:cBhvr>
                                        <p:cTn id="42" dur="500"/>
                                        <p:tgtEl>
                                          <p:spTgt spid="20502"/>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20494"/>
                                        </p:tgtEl>
                                        <p:attrNameLst>
                                          <p:attrName>style.visibility</p:attrName>
                                        </p:attrNameLst>
                                      </p:cBhvr>
                                      <p:to>
                                        <p:strVal val="visible"/>
                                      </p:to>
                                    </p:set>
                                    <p:animEffect filter="wipe(left)">
                                      <p:cBhvr>
                                        <p:cTn id="46" dur="500"/>
                                        <p:tgtEl>
                                          <p:spTgt spid="20494"/>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20501"/>
                                        </p:tgtEl>
                                        <p:attrNameLst>
                                          <p:attrName>style.visibility</p:attrName>
                                        </p:attrNameLst>
                                      </p:cBhvr>
                                      <p:to>
                                        <p:strVal val="visible"/>
                                      </p:to>
                                    </p:set>
                                    <p:animEffect filter="wipe(left)">
                                      <p:cBhvr>
                                        <p:cTn id="50" dur="500"/>
                                        <p:tgtEl>
                                          <p:spTgt spid="20501"/>
                                        </p:tgtEl>
                                      </p:cBhvr>
                                    </p:animEffect>
                                  </p:childTnLst>
                                </p:cTn>
                              </p:par>
                            </p:childTnLst>
                          </p:cTn>
                        </p:par>
                        <p:par>
                          <p:cTn id="51" fill="hold">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20495"/>
                                        </p:tgtEl>
                                        <p:attrNameLst>
                                          <p:attrName>style.visibility</p:attrName>
                                        </p:attrNameLst>
                                      </p:cBhvr>
                                      <p:to>
                                        <p:strVal val="visible"/>
                                      </p:to>
                                    </p:set>
                                    <p:animEffect filter="wipe(left)">
                                      <p:cBhvr>
                                        <p:cTn id="54" dur="500"/>
                                        <p:tgtEl>
                                          <p:spTgt spid="20495"/>
                                        </p:tgtEl>
                                      </p:cBhvr>
                                    </p:animEffect>
                                  </p:childTnLst>
                                </p:cTn>
                              </p:par>
                            </p:childTnLst>
                          </p:cTn>
                        </p:par>
                        <p:par>
                          <p:cTn id="55" fill="hold">
                            <p:stCondLst>
                              <p:cond delay="5000"/>
                            </p:stCondLst>
                            <p:childTnLst>
                              <p:par>
                                <p:cTn id="56" presetID="22" presetClass="entr" presetSubtype="8" fill="hold" grpId="0" nodeType="afterEffect">
                                  <p:stCondLst>
                                    <p:cond delay="0"/>
                                  </p:stCondLst>
                                  <p:childTnLst>
                                    <p:set>
                                      <p:cBhvr>
                                        <p:cTn id="57" dur="1" fill="hold">
                                          <p:stCondLst>
                                            <p:cond delay="0"/>
                                          </p:stCondLst>
                                        </p:cTn>
                                        <p:tgtEl>
                                          <p:spTgt spid="20500"/>
                                        </p:tgtEl>
                                        <p:attrNameLst>
                                          <p:attrName>style.visibility</p:attrName>
                                        </p:attrNameLst>
                                      </p:cBhvr>
                                      <p:to>
                                        <p:strVal val="visible"/>
                                      </p:to>
                                    </p:set>
                                    <p:animEffect filter="wipe(left)">
                                      <p:cBhvr>
                                        <p:cTn id="58" dur="500"/>
                                        <p:tgtEl>
                                          <p:spTgt spid="20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bldLvl="0"/>
      <p:bldP spid="20491" grpId="0" bldLvl="0"/>
      <p:bldP spid="20494" grpId="0" bldLvl="0" animBg="1"/>
      <p:bldP spid="20495" grpId="0" bldLvl="0" animBg="1"/>
      <p:bldP spid="20496" grpId="0" bldLvl="0" animBg="1"/>
      <p:bldP spid="20497" grpId="0" bldLvl="0" animBg="1"/>
      <p:bldP spid="20498" grpId="0" bldLvl="0" animBg="1"/>
      <p:bldP spid="20499" grpId="0" bldLvl="0" animBg="1"/>
      <p:bldP spid="20500" grpId="0" bldLvl="0"/>
      <p:bldP spid="20501" grpId="0" bldLvl="0"/>
      <p:bldP spid="20502"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1506"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1507"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1508"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21509"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0"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1" name="TextBox 9"/>
          <p:cNvSpPr/>
          <p:nvPr/>
        </p:nvSpPr>
        <p:spPr>
          <a:xfrm>
            <a:off x="6778625" y="215900"/>
            <a:ext cx="1344613" cy="340995"/>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2" name="TextBox 10"/>
          <p:cNvSpPr/>
          <p:nvPr/>
        </p:nvSpPr>
        <p:spPr>
          <a:xfrm>
            <a:off x="84804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3"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4"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1515" name="TextBox 6"/>
          <p:cNvSpPr/>
          <p:nvPr/>
        </p:nvSpPr>
        <p:spPr>
          <a:xfrm>
            <a:off x="681038" y="1108075"/>
            <a:ext cx="1889125"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3.4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本地数据读取</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6"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1517"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1520" name="右箭头 18"/>
          <p:cNvSpPr/>
          <p:nvPr/>
        </p:nvSpPr>
        <p:spPr>
          <a:xfrm>
            <a:off x="1031875" y="1703070"/>
            <a:ext cx="3529013" cy="1381125"/>
          </a:xfrm>
          <a:prstGeom prst="rightArrow">
            <a:avLst>
              <a:gd name="adj1" fmla="val 66953"/>
              <a:gd name="adj2" fmla="val 49979"/>
            </a:avLst>
          </a:prstGeom>
          <a:solidFill>
            <a:srgbClr val="0070C0"/>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2" name="右箭头 20"/>
          <p:cNvSpPr/>
          <p:nvPr/>
        </p:nvSpPr>
        <p:spPr>
          <a:xfrm>
            <a:off x="1031875" y="3241675"/>
            <a:ext cx="3529013" cy="1381125"/>
          </a:xfrm>
          <a:prstGeom prst="rightArrow">
            <a:avLst>
              <a:gd name="adj1" fmla="val 66953"/>
              <a:gd name="adj2" fmla="val 49979"/>
            </a:avLst>
          </a:prstGeom>
          <a:solidFill>
            <a:srgbClr val="0070C0"/>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4" name="TextBox 31"/>
          <p:cNvSpPr/>
          <p:nvPr/>
        </p:nvSpPr>
        <p:spPr>
          <a:xfrm>
            <a:off x="1296670" y="2208530"/>
            <a:ext cx="2516188" cy="368935"/>
          </a:xfrm>
          <a:prstGeom prst="rect">
            <a:avLst/>
          </a:prstGeom>
          <a:noFill/>
          <a:ln w="9525">
            <a:noFill/>
          </a:ln>
        </p:spPr>
        <p:txBody>
          <a:bodyPr wrap="square" lIns="0" tIns="0" rIns="0" bIns="0">
            <a:spAutoFit/>
          </a:bodyPr>
          <a:p>
            <a:pPr algn="ctr"/>
            <a:r>
              <a:rPr lang="zh-CN" sz="2400" b="1" dirty="0">
                <a:solidFill>
                  <a:schemeClr val="bg1"/>
                </a:solidFill>
                <a:latin typeface="微软雅黑" panose="020B0503020204020204" pitchFamily="2" charset="-122"/>
                <a:ea typeface="微软雅黑" panose="020B0503020204020204" pitchFamily="2" charset="-122"/>
              </a:rPr>
              <a:t>引入库文件</a:t>
            </a:r>
            <a:endParaRPr lang="zh-CN" sz="2400" b="1" dirty="0">
              <a:solidFill>
                <a:schemeClr val="bg1"/>
              </a:solidFill>
              <a:latin typeface="微软雅黑" panose="020B0503020204020204" pitchFamily="2" charset="-122"/>
              <a:ea typeface="微软雅黑" panose="020B0503020204020204" pitchFamily="2" charset="-122"/>
            </a:endParaRPr>
          </a:p>
        </p:txBody>
      </p:sp>
      <p:sp>
        <p:nvSpPr>
          <p:cNvPr id="21526" name="TextBox 33"/>
          <p:cNvSpPr/>
          <p:nvPr/>
        </p:nvSpPr>
        <p:spPr>
          <a:xfrm>
            <a:off x="1296670" y="3748405"/>
            <a:ext cx="2489200" cy="368935"/>
          </a:xfrm>
          <a:prstGeom prst="rect">
            <a:avLst/>
          </a:prstGeom>
          <a:noFill/>
          <a:ln w="9525">
            <a:noFill/>
          </a:ln>
        </p:spPr>
        <p:txBody>
          <a:bodyPr wrap="square" lIns="0" tIns="0" rIns="0" bIns="0">
            <a:spAutoFit/>
          </a:bodyPr>
          <a:p>
            <a:pPr algn="ctr"/>
            <a:r>
              <a:rPr lang="zh-CN" sz="2400" b="1" dirty="0">
                <a:solidFill>
                  <a:schemeClr val="bg1"/>
                </a:solidFill>
                <a:latin typeface="微软雅黑" panose="020B0503020204020204" pitchFamily="2" charset="-122"/>
                <a:ea typeface="微软雅黑" panose="020B0503020204020204" pitchFamily="2" charset="-122"/>
              </a:rPr>
              <a:t>转换</a:t>
            </a:r>
            <a:r>
              <a:rPr lang="en-US" altLang="zh-CN" sz="2400" b="1" dirty="0">
                <a:solidFill>
                  <a:schemeClr val="bg1"/>
                </a:solidFill>
                <a:latin typeface="微软雅黑" panose="020B0503020204020204" pitchFamily="2" charset="-122"/>
                <a:ea typeface="微软雅黑" panose="020B0503020204020204" pitchFamily="2" charset="-122"/>
              </a:rPr>
              <a:t>json</a:t>
            </a:r>
            <a:r>
              <a:rPr lang="zh-CN" altLang="en-US" sz="2400" b="1" dirty="0">
                <a:solidFill>
                  <a:schemeClr val="bg1"/>
                </a:solidFill>
                <a:latin typeface="微软雅黑" panose="020B0503020204020204" pitchFamily="2" charset="-122"/>
                <a:ea typeface="微软雅黑" panose="020B0503020204020204" pitchFamily="2" charset="-122"/>
              </a:rPr>
              <a:t>格式</a:t>
            </a:r>
            <a:endParaRPr lang="zh-CN" altLang="en-US" sz="2400" b="1" dirty="0">
              <a:solidFill>
                <a:schemeClr val="bg1"/>
              </a:solidFill>
              <a:latin typeface="微软雅黑" panose="020B0503020204020204" pitchFamily="2" charset="-122"/>
              <a:ea typeface="微软雅黑" panose="020B0503020204020204" pitchFamily="2" charset="-122"/>
            </a:endParaRPr>
          </a:p>
        </p:txBody>
      </p:sp>
      <p:pic>
        <p:nvPicPr>
          <p:cNvPr id="21532" name="图片 21531"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
        <p:nvSpPr>
          <p:cNvPr id="3" name="右箭头 20"/>
          <p:cNvSpPr/>
          <p:nvPr/>
        </p:nvSpPr>
        <p:spPr>
          <a:xfrm>
            <a:off x="1031875" y="4975225"/>
            <a:ext cx="3529013" cy="1381125"/>
          </a:xfrm>
          <a:prstGeom prst="rightArrow">
            <a:avLst>
              <a:gd name="adj1" fmla="val 66953"/>
              <a:gd name="adj2" fmla="val 49979"/>
            </a:avLst>
          </a:prstGeom>
          <a:solidFill>
            <a:srgbClr val="0070C0"/>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4" name="TextBox 33"/>
          <p:cNvSpPr/>
          <p:nvPr/>
        </p:nvSpPr>
        <p:spPr>
          <a:xfrm>
            <a:off x="1323975" y="5481320"/>
            <a:ext cx="2489200" cy="368935"/>
          </a:xfrm>
          <a:prstGeom prst="rect">
            <a:avLst/>
          </a:prstGeom>
          <a:noFill/>
          <a:ln w="9525">
            <a:noFill/>
          </a:ln>
        </p:spPr>
        <p:txBody>
          <a:bodyPr wrap="square" lIns="0" tIns="0" rIns="0" bIns="0">
            <a:spAutoFit/>
          </a:bodyPr>
          <a:p>
            <a:pPr algn="ctr"/>
            <a:r>
              <a:rPr lang="zh-CN" sz="2400" b="1" dirty="0">
                <a:solidFill>
                  <a:schemeClr val="bg1"/>
                </a:solidFill>
                <a:latin typeface="微软雅黑" panose="020B0503020204020204" pitchFamily="2" charset="-122"/>
                <a:ea typeface="微软雅黑" panose="020B0503020204020204" pitchFamily="2" charset="-122"/>
              </a:rPr>
              <a:t>文件保存</a:t>
            </a:r>
            <a:endParaRPr lang="zh-CN" sz="2400" b="1" dirty="0">
              <a:solidFill>
                <a:schemeClr val="bg1"/>
              </a:solidFill>
              <a:latin typeface="微软雅黑" panose="020B0503020204020204" pitchFamily="2" charset="-122"/>
              <a:ea typeface="微软雅黑" panose="020B0503020204020204" pitchFamily="2" charset="-122"/>
            </a:endParaRPr>
          </a:p>
        </p:txBody>
      </p:sp>
      <p:sp>
        <p:nvSpPr>
          <p:cNvPr id="20496" name="Rectangle 15"/>
          <p:cNvSpPr/>
          <p:nvPr/>
        </p:nvSpPr>
        <p:spPr>
          <a:xfrm>
            <a:off x="4818380" y="1774825"/>
            <a:ext cx="6708775" cy="1309370"/>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5" name="文本框 4"/>
          <p:cNvSpPr txBox="1"/>
          <p:nvPr/>
        </p:nvSpPr>
        <p:spPr>
          <a:xfrm>
            <a:off x="5076825" y="2014855"/>
            <a:ext cx="6308725" cy="829945"/>
          </a:xfrm>
          <a:prstGeom prst="rect">
            <a:avLst/>
          </a:prstGeom>
          <a:noFill/>
        </p:spPr>
        <p:txBody>
          <a:bodyPr wrap="square" rtlCol="0">
            <a:spAutoFit/>
          </a:bodyPr>
          <a:p>
            <a:r>
              <a:rPr lang="zh-CN" altLang="en-US" sz="1600">
                <a:solidFill>
                  <a:schemeClr val="tx1"/>
                </a:solidFill>
                <a:latin typeface="微软雅黑" panose="020B0503020204020204" pitchFamily="2" charset="-122"/>
                <a:ea typeface="微软雅黑" panose="020B0503020204020204" pitchFamily="2" charset="-122"/>
                <a:cs typeface="微软雅黑" panose="020B0503020204020204" pitchFamily="2" charset="-122"/>
              </a:rPr>
              <a:t>需要在项目工程引入 Newtonsoft.Json.dll动态链接库，然后在项目的命名空间引入库文件，执行这两步操作即可通过JSON的方法存取数据了</a:t>
            </a:r>
            <a:r>
              <a:rPr lang="zh-CN" altLang="en-US" sz="1600">
                <a:latin typeface="微软雅黑" panose="020B0503020204020204" pitchFamily="2" charset="-122"/>
                <a:ea typeface="微软雅黑" panose="020B0503020204020204" pitchFamily="2" charset="-122"/>
                <a:cs typeface="微软雅黑" panose="020B0503020204020204" pitchFamily="2" charset="-122"/>
              </a:rPr>
              <a:t>。</a:t>
            </a:r>
            <a:endParaRPr lang="zh-CN" altLang="en-US" sz="1600">
              <a:latin typeface="微软雅黑" panose="020B0503020204020204" pitchFamily="2" charset="-122"/>
              <a:ea typeface="微软雅黑" panose="020B0503020204020204" pitchFamily="2" charset="-122"/>
              <a:cs typeface="微软雅黑" panose="020B0503020204020204" pitchFamily="2" charset="-122"/>
            </a:endParaRPr>
          </a:p>
        </p:txBody>
      </p:sp>
      <p:sp>
        <p:nvSpPr>
          <p:cNvPr id="6" name="Rectangle 15"/>
          <p:cNvSpPr/>
          <p:nvPr/>
        </p:nvSpPr>
        <p:spPr>
          <a:xfrm>
            <a:off x="4818380" y="3277870"/>
            <a:ext cx="6708775" cy="1309370"/>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7" name="文本框 6"/>
          <p:cNvSpPr txBox="1"/>
          <p:nvPr/>
        </p:nvSpPr>
        <p:spPr>
          <a:xfrm>
            <a:off x="5018405" y="3517265"/>
            <a:ext cx="6367145" cy="583565"/>
          </a:xfrm>
          <a:prstGeom prst="rect">
            <a:avLst/>
          </a:prstGeom>
          <a:noFill/>
        </p:spPr>
        <p:txBody>
          <a:bodyPr wrap="square" rtlCol="0">
            <a:spAutoFit/>
          </a:bodyPr>
          <a:p>
            <a:r>
              <a:rPr lang="zh-CN" altLang="en-US" sz="1600">
                <a:solidFill>
                  <a:schemeClr val="tx1"/>
                </a:solidFill>
                <a:latin typeface="微软雅黑" panose="020B0503020204020204" pitchFamily="2" charset="-122"/>
                <a:ea typeface="微软雅黑" panose="020B0503020204020204" pitchFamily="2" charset="-122"/>
                <a:cs typeface="微软雅黑" panose="020B0503020204020204" pitchFamily="2" charset="-122"/>
              </a:rPr>
              <a:t>使用JsonConvert类提供的内置方法将我们需要使用的数据对象转换为json字符串进行保存</a:t>
            </a:r>
            <a:r>
              <a:rPr lang="zh-CN" altLang="en-US" sz="1600">
                <a:latin typeface="微软雅黑" panose="020B0503020204020204" pitchFamily="2" charset="-122"/>
                <a:ea typeface="微软雅黑" panose="020B0503020204020204" pitchFamily="2" charset="-122"/>
                <a:cs typeface="微软雅黑" panose="020B0503020204020204" pitchFamily="2" charset="-122"/>
                <a:sym typeface="+mn-ea"/>
              </a:rPr>
              <a:t>。</a:t>
            </a:r>
            <a:endParaRPr lang="zh-CN" altLang="en-US" sz="1600">
              <a:latin typeface="微软雅黑" panose="020B0503020204020204" pitchFamily="2" charset="-122"/>
              <a:ea typeface="微软雅黑" panose="020B0503020204020204" pitchFamily="2" charset="-122"/>
              <a:cs typeface="微软雅黑" panose="020B0503020204020204" pitchFamily="2" charset="-122"/>
            </a:endParaRPr>
          </a:p>
        </p:txBody>
      </p:sp>
      <p:sp>
        <p:nvSpPr>
          <p:cNvPr id="8" name="Rectangle 15"/>
          <p:cNvSpPr/>
          <p:nvPr/>
        </p:nvSpPr>
        <p:spPr>
          <a:xfrm>
            <a:off x="4818380" y="5149850"/>
            <a:ext cx="6708775" cy="1309370"/>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9" name="文本框 8"/>
          <p:cNvSpPr txBox="1"/>
          <p:nvPr/>
        </p:nvSpPr>
        <p:spPr>
          <a:xfrm>
            <a:off x="5047615" y="5389245"/>
            <a:ext cx="6367145" cy="829945"/>
          </a:xfrm>
          <a:prstGeom prst="rect">
            <a:avLst/>
          </a:prstGeom>
          <a:noFill/>
        </p:spPr>
        <p:txBody>
          <a:bodyPr wrap="square" rtlCol="0">
            <a:spAutoFit/>
          </a:bodyPr>
          <a:p>
            <a:r>
              <a:rPr lang="zh-CN" altLang="en-US" sz="1600">
                <a:latin typeface="微软雅黑" panose="020B0503020204020204" pitchFamily="2" charset="-122"/>
                <a:ea typeface="微软雅黑" panose="020B0503020204020204" pitchFamily="2" charset="-122"/>
                <a:cs typeface="微软雅黑" panose="020B0503020204020204" pitchFamily="2" charset="-122"/>
                <a:sym typeface="+mn-ea"/>
              </a:rPr>
              <a:t>然后通过</a:t>
            </a:r>
            <a:r>
              <a:rPr lang="en-US" altLang="zh-CN" sz="1600">
                <a:latin typeface="微软雅黑" panose="020B0503020204020204" pitchFamily="2" charset="-122"/>
                <a:ea typeface="微软雅黑" panose="020B0503020204020204" pitchFamily="2" charset="-122"/>
                <a:cs typeface="微软雅黑" panose="020B0503020204020204" pitchFamily="2" charset="-122"/>
                <a:sym typeface="+mn-ea"/>
              </a:rPr>
              <a:t>C#</a:t>
            </a:r>
            <a:r>
              <a:rPr lang="zh-CN" altLang="en-US" sz="1600">
                <a:latin typeface="微软雅黑" panose="020B0503020204020204" pitchFamily="2" charset="-122"/>
                <a:ea typeface="微软雅黑" panose="020B0503020204020204" pitchFamily="2" charset="-122"/>
                <a:cs typeface="微软雅黑" panose="020B0503020204020204" pitchFamily="2" charset="-122"/>
                <a:sym typeface="+mn-ea"/>
              </a:rPr>
              <a:t>文件保存类StreamWriter来创建对象</a:t>
            </a:r>
            <a:r>
              <a:rPr lang="zh-CN" altLang="en-US" sz="1600">
                <a:latin typeface="微软雅黑" panose="020B0503020204020204" pitchFamily="2" charset="-122"/>
                <a:ea typeface="微软雅黑" panose="020B0503020204020204" pitchFamily="2" charset="-122"/>
                <a:cs typeface="微软雅黑" panose="020B0503020204020204" pitchFamily="2" charset="-122"/>
                <a:sym typeface="+mn-ea"/>
              </a:rPr>
              <a:t>。对象构造方法的参数为保存路径，调用对象的Write方法将json字符串写入路径对应的文件，最后关闭写入流即可</a:t>
            </a:r>
            <a:endParaRPr lang="zh-CN" altLang="en-US" sz="1600">
              <a:latin typeface="微软雅黑" panose="020B0503020204020204" pitchFamily="2" charset="-122"/>
              <a:ea typeface="微软雅黑" panose="020B0503020204020204" pitchFamily="2" charset="-122"/>
              <a:cs typeface="微软雅黑" panose="020B0503020204020204" pitchFamily="2" charset="-122"/>
              <a:sym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511"/>
                                        </p:tgtEl>
                                        <p:attrNameLst>
                                          <p:attrName>style.visibility</p:attrName>
                                        </p:attrNameLst>
                                      </p:cBhvr>
                                      <p:to>
                                        <p:strVal val="visible"/>
                                      </p:to>
                                    </p:set>
                                    <p:anim calcmode="lin" valueType="num">
                                      <p:cBhvr>
                                        <p:cTn id="7" dur="500" fill="hold"/>
                                        <p:tgtEl>
                                          <p:spTgt spid="21511"/>
                                        </p:tgtEl>
                                        <p:attrNameLst>
                                          <p:attrName>ppt_w</p:attrName>
                                        </p:attrNameLst>
                                      </p:cBhvr>
                                      <p:tavLst>
                                        <p:tav tm="0">
                                          <p:val>
                                            <p:fltVal val="0.000000"/>
                                          </p:val>
                                        </p:tav>
                                        <p:tav tm="100000">
                                          <p:val>
                                            <p:strVal val="#ppt_w"/>
                                          </p:val>
                                        </p:tav>
                                      </p:tavLst>
                                    </p:anim>
                                    <p:anim calcmode="lin" valueType="num">
                                      <p:cBhvr>
                                        <p:cTn id="8" dur="500" fill="hold"/>
                                        <p:tgtEl>
                                          <p:spTgt spid="21511"/>
                                        </p:tgtEl>
                                        <p:attrNameLst>
                                          <p:attrName>ppt_h</p:attrName>
                                        </p:attrNameLst>
                                      </p:cBhvr>
                                      <p:tavLst>
                                        <p:tav tm="0">
                                          <p:val>
                                            <p:fltVal val="0.000000"/>
                                          </p:val>
                                        </p:tav>
                                        <p:tav tm="100000">
                                          <p:val>
                                            <p:strVal val="#ppt_h"/>
                                          </p:val>
                                        </p:tav>
                                      </p:tavLst>
                                    </p:anim>
                                    <p:animEffect filter="fade">
                                      <p:cBhvr>
                                        <p:cTn id="9" dur="500"/>
                                        <p:tgtEl>
                                          <p:spTgt spid="21511"/>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1514"/>
                                        </p:tgtEl>
                                        <p:attrNameLst>
                                          <p:attrName>style.visibility</p:attrName>
                                        </p:attrNameLst>
                                      </p:cBhvr>
                                      <p:to>
                                        <p:strVal val="visible"/>
                                      </p:to>
                                    </p:set>
                                    <p:animEffect filter="wipe(right)">
                                      <p:cBhvr>
                                        <p:cTn id="13" dur="500"/>
                                        <p:tgtEl>
                                          <p:spTgt spid="215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515"/>
                                        </p:tgtEl>
                                        <p:attrNameLst>
                                          <p:attrName>style.visibility</p:attrName>
                                        </p:attrNameLst>
                                      </p:cBhvr>
                                      <p:to>
                                        <p:strVal val="visible"/>
                                      </p:to>
                                    </p:set>
                                    <p:animEffect filter="wipe(left)">
                                      <p:cBhvr>
                                        <p:cTn id="16" dur="500"/>
                                        <p:tgtEl>
                                          <p:spTgt spid="21515"/>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21520"/>
                                        </p:tgtEl>
                                        <p:attrNameLst>
                                          <p:attrName>style.visibility</p:attrName>
                                        </p:attrNameLst>
                                      </p:cBhvr>
                                      <p:to>
                                        <p:strVal val="visible"/>
                                      </p:to>
                                    </p:set>
                                    <p:anim calcmode="lin" valueType="num">
                                      <p:cBhvr>
                                        <p:cTn id="19" dur="500" fill="hold"/>
                                        <p:tgtEl>
                                          <p:spTgt spid="21520"/>
                                        </p:tgtEl>
                                        <p:attrNameLst>
                                          <p:attrName>ppt_x</p:attrName>
                                        </p:attrNameLst>
                                      </p:cBhvr>
                                      <p:tavLst>
                                        <p:tav tm="0">
                                          <p:val>
                                            <p:strVal val="0-#ppt_w/2"/>
                                          </p:val>
                                        </p:tav>
                                        <p:tav tm="100000">
                                          <p:val>
                                            <p:strVal val="#ppt_x"/>
                                          </p:val>
                                        </p:tav>
                                      </p:tavLst>
                                    </p:anim>
                                    <p:anim calcmode="lin" valueType="num">
                                      <p:cBhvr>
                                        <p:cTn id="20" dur="500" fill="hold"/>
                                        <p:tgtEl>
                                          <p:spTgt spid="21520"/>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1524"/>
                                        </p:tgtEl>
                                        <p:attrNameLst>
                                          <p:attrName>style.visibility</p:attrName>
                                        </p:attrNameLst>
                                      </p:cBhvr>
                                      <p:to>
                                        <p:strVal val="visible"/>
                                      </p:to>
                                    </p:set>
                                    <p:anim calcmode="lin" valueType="num">
                                      <p:cBhvr>
                                        <p:cTn id="24" dur="500" fill="hold"/>
                                        <p:tgtEl>
                                          <p:spTgt spid="21524"/>
                                        </p:tgtEl>
                                        <p:attrNameLst>
                                          <p:attrName>ppt_w</p:attrName>
                                        </p:attrNameLst>
                                      </p:cBhvr>
                                      <p:tavLst>
                                        <p:tav tm="0">
                                          <p:val>
                                            <p:fltVal val="0.000000"/>
                                          </p:val>
                                        </p:tav>
                                        <p:tav tm="100000">
                                          <p:val>
                                            <p:strVal val="#ppt_w"/>
                                          </p:val>
                                        </p:tav>
                                      </p:tavLst>
                                    </p:anim>
                                    <p:anim calcmode="lin" valueType="num">
                                      <p:cBhvr>
                                        <p:cTn id="25" dur="500" fill="hold"/>
                                        <p:tgtEl>
                                          <p:spTgt spid="21524"/>
                                        </p:tgtEl>
                                        <p:attrNameLst>
                                          <p:attrName>ppt_h</p:attrName>
                                        </p:attrNameLst>
                                      </p:cBhvr>
                                      <p:tavLst>
                                        <p:tav tm="0">
                                          <p:val>
                                            <p:fltVal val="0.000000"/>
                                          </p:val>
                                        </p:tav>
                                        <p:tav tm="100000">
                                          <p:val>
                                            <p:strVal val="#ppt_h"/>
                                          </p:val>
                                        </p:tav>
                                      </p:tavLst>
                                    </p:anim>
                                    <p:animEffect filter="fade">
                                      <p:cBhvr>
                                        <p:cTn id="26" dur="500"/>
                                        <p:tgtEl>
                                          <p:spTgt spid="2152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1526"/>
                                        </p:tgtEl>
                                        <p:attrNameLst>
                                          <p:attrName>style.visibility</p:attrName>
                                        </p:attrNameLst>
                                      </p:cBhvr>
                                      <p:to>
                                        <p:strVal val="visible"/>
                                      </p:to>
                                    </p:set>
                                    <p:anim calcmode="lin" valueType="num">
                                      <p:cBhvr>
                                        <p:cTn id="30" dur="500" fill="hold"/>
                                        <p:tgtEl>
                                          <p:spTgt spid="21526"/>
                                        </p:tgtEl>
                                        <p:attrNameLst>
                                          <p:attrName>ppt_w</p:attrName>
                                        </p:attrNameLst>
                                      </p:cBhvr>
                                      <p:tavLst>
                                        <p:tav tm="0">
                                          <p:val>
                                            <p:fltVal val="0.000000"/>
                                          </p:val>
                                        </p:tav>
                                        <p:tav tm="100000">
                                          <p:val>
                                            <p:strVal val="#ppt_w"/>
                                          </p:val>
                                        </p:tav>
                                      </p:tavLst>
                                    </p:anim>
                                    <p:anim calcmode="lin" valueType="num">
                                      <p:cBhvr>
                                        <p:cTn id="31" dur="500" fill="hold"/>
                                        <p:tgtEl>
                                          <p:spTgt spid="21526"/>
                                        </p:tgtEl>
                                        <p:attrNameLst>
                                          <p:attrName>ppt_h</p:attrName>
                                        </p:attrNameLst>
                                      </p:cBhvr>
                                      <p:tavLst>
                                        <p:tav tm="0">
                                          <p:val>
                                            <p:fltVal val="0.000000"/>
                                          </p:val>
                                        </p:tav>
                                        <p:tav tm="100000">
                                          <p:val>
                                            <p:strVal val="#ppt_h"/>
                                          </p:val>
                                        </p:tav>
                                      </p:tavLst>
                                    </p:anim>
                                    <p:animEffect filter="fade">
                                      <p:cBhvr>
                                        <p:cTn id="32" dur="500"/>
                                        <p:tgtEl>
                                          <p:spTgt spid="21526"/>
                                        </p:tgtEl>
                                      </p:cBhvr>
                                    </p:animEffect>
                                  </p:childTnLst>
                                </p:cTn>
                              </p:par>
                            </p:childTnLst>
                          </p:cTn>
                        </p:par>
                        <p:par>
                          <p:cTn id="33" fill="hold">
                            <p:stCondLst>
                              <p:cond delay="2000"/>
                            </p:stCondLst>
                            <p:childTnLst>
                              <p:par>
                                <p:cTn id="34" presetID="2" presetClass="entr" presetSubtype="8" fill="hold" grpId="0" nodeType="afterEffect">
                                  <p:stCondLst>
                                    <p:cond delay="0"/>
                                  </p:stCondLst>
                                  <p:childTnLst>
                                    <p:set>
                                      <p:cBhvr>
                                        <p:cTn id="35" dur="1" fill="hold">
                                          <p:stCondLst>
                                            <p:cond delay="0"/>
                                          </p:stCondLst>
                                        </p:cTn>
                                        <p:tgtEl>
                                          <p:spTgt spid="21522"/>
                                        </p:tgtEl>
                                        <p:attrNameLst>
                                          <p:attrName>style.visibility</p:attrName>
                                        </p:attrNameLst>
                                      </p:cBhvr>
                                      <p:to>
                                        <p:strVal val="visible"/>
                                      </p:to>
                                    </p:set>
                                    <p:anim calcmode="lin" valueType="num">
                                      <p:cBhvr>
                                        <p:cTn id="36" dur="500" fill="hold"/>
                                        <p:tgtEl>
                                          <p:spTgt spid="21522"/>
                                        </p:tgtEl>
                                        <p:attrNameLst>
                                          <p:attrName>ppt_x</p:attrName>
                                        </p:attrNameLst>
                                      </p:cBhvr>
                                      <p:tavLst>
                                        <p:tav tm="0">
                                          <p:val>
                                            <p:strVal val="0-#ppt_w/2"/>
                                          </p:val>
                                        </p:tav>
                                        <p:tav tm="100000">
                                          <p:val>
                                            <p:strVal val="#ppt_x"/>
                                          </p:val>
                                        </p:tav>
                                      </p:tavLst>
                                    </p:anim>
                                    <p:anim calcmode="lin" valueType="num">
                                      <p:cBhvr>
                                        <p:cTn id="37" dur="500" fill="hold"/>
                                        <p:tgtEl>
                                          <p:spTgt spid="21522"/>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2" presetClass="entr" presetSubtype="8"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ppt_x</p:attrName>
                                        </p:attrNameLst>
                                      </p:cBhvr>
                                      <p:tavLst>
                                        <p:tav tm="0">
                                          <p:val>
                                            <p:strVal val="0-#ppt_w/2"/>
                                          </p:val>
                                        </p:tav>
                                        <p:tav tm="100000">
                                          <p:val>
                                            <p:strVal val="#ppt_x"/>
                                          </p:val>
                                        </p:tav>
                                      </p:tavLst>
                                    </p:anim>
                                    <p:anim calcmode="lin" valueType="num">
                                      <p:cBhvr>
                                        <p:cTn id="42" dur="500" fill="hold"/>
                                        <p:tgtEl>
                                          <p:spTgt spid="3"/>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000000"/>
                                          </p:val>
                                        </p:tav>
                                        <p:tav tm="100000">
                                          <p:val>
                                            <p:strVal val="#ppt_w"/>
                                          </p:val>
                                        </p:tav>
                                      </p:tavLst>
                                    </p:anim>
                                    <p:anim calcmode="lin" valueType="num">
                                      <p:cBhvr>
                                        <p:cTn id="47" dur="500" fill="hold"/>
                                        <p:tgtEl>
                                          <p:spTgt spid="4"/>
                                        </p:tgtEl>
                                        <p:attrNameLst>
                                          <p:attrName>ppt_h</p:attrName>
                                        </p:attrNameLst>
                                      </p:cBhvr>
                                      <p:tavLst>
                                        <p:tav tm="0">
                                          <p:val>
                                            <p:fltVal val="0.000000"/>
                                          </p:val>
                                        </p:tav>
                                        <p:tav tm="100000">
                                          <p:val>
                                            <p:strVal val="#ppt_h"/>
                                          </p:val>
                                        </p:tav>
                                      </p:tavLst>
                                    </p:anim>
                                    <p:animEffect filter="fade">
                                      <p:cBhvr>
                                        <p:cTn id="48" dur="500"/>
                                        <p:tgtEl>
                                          <p:spTgt spid="4"/>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20496"/>
                                        </p:tgtEl>
                                        <p:attrNameLst>
                                          <p:attrName>style.visibility</p:attrName>
                                        </p:attrNameLst>
                                      </p:cBhvr>
                                      <p:to>
                                        <p:strVal val="visible"/>
                                      </p:to>
                                    </p:set>
                                    <p:animEffect filter="wipe(left)">
                                      <p:cBhvr>
                                        <p:cTn id="52" dur="500"/>
                                        <p:tgtEl>
                                          <p:spTgt spid="20496"/>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filter="wipe(left)">
                                      <p:cBhvr>
                                        <p:cTn id="56" dur="500"/>
                                        <p:tgtEl>
                                          <p:spTgt spid="6"/>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filter="wipe(left)">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bldLvl="0"/>
      <p:bldP spid="21515" grpId="0" bldLvl="0"/>
      <p:bldP spid="21520" grpId="0" bldLvl="0" animBg="1"/>
      <p:bldP spid="21522" grpId="0" bldLvl="0" animBg="1"/>
      <p:bldP spid="21524" grpId="0" bldLvl="0"/>
      <p:bldP spid="21526" grpId="0" bldLvl="0"/>
      <p:bldP spid="3" grpId="0" bldLvl="0" animBg="1"/>
      <p:bldP spid="4" grpId="0" bldLvl="0"/>
      <p:bldP spid="20496" grpId="0" bldLvl="0" animBg="1"/>
      <p:bldP spid="6" grpId="0" bldLvl="0" animBg="1"/>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3554"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23555" name="组合 23554"/>
          <p:cNvGrpSpPr/>
          <p:nvPr/>
        </p:nvGrpSpPr>
        <p:grpSpPr>
          <a:xfrm>
            <a:off x="5321300" y="3044825"/>
            <a:ext cx="1549400" cy="1377950"/>
            <a:chOff x="0" y="0"/>
            <a:chExt cx="1936282" cy="1723208"/>
          </a:xfrm>
        </p:grpSpPr>
        <p:sp>
          <p:nvSpPr>
            <p:cNvPr id="23556"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23557"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23558"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Part.04</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3559" name="文本框 8"/>
          <p:cNvSpPr/>
          <p:nvPr/>
        </p:nvSpPr>
        <p:spPr>
          <a:xfrm>
            <a:off x="3327400" y="4789488"/>
            <a:ext cx="5537200" cy="70675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3560" name="图片 23559"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750" fill="hold"/>
                                        <p:tgtEl>
                                          <p:spTgt spid="23554"/>
                                        </p:tgtEl>
                                        <p:attrNameLst>
                                          <p:attrName>ppt_x</p:attrName>
                                        </p:attrNameLst>
                                      </p:cBhvr>
                                      <p:tavLst>
                                        <p:tav tm="0">
                                          <p:val>
                                            <p:strVal val="0-#ppt_w/2"/>
                                          </p:val>
                                        </p:tav>
                                        <p:tav tm="100000">
                                          <p:val>
                                            <p:strVal val="#ppt_x"/>
                                          </p:val>
                                        </p:tav>
                                      </p:tavLst>
                                    </p:anim>
                                    <p:anim calcmode="lin" valueType="num">
                                      <p:cBhvr>
                                        <p:cTn id="8" dur="750" fill="hold"/>
                                        <p:tgtEl>
                                          <p:spTgt spid="2355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 calcmode="lin" valueType="num">
                                      <p:cBhvr>
                                        <p:cTn id="12" dur="750" fill="hold"/>
                                        <p:tgtEl>
                                          <p:spTgt spid="23555"/>
                                        </p:tgtEl>
                                        <p:attrNameLst>
                                          <p:attrName>ppt_x</p:attrName>
                                        </p:attrNameLst>
                                      </p:cBhvr>
                                      <p:tavLst>
                                        <p:tav tm="0">
                                          <p:val>
                                            <p:strVal val="#ppt_x"/>
                                          </p:val>
                                        </p:tav>
                                        <p:tav tm="100000">
                                          <p:val>
                                            <p:strVal val="#ppt_x"/>
                                          </p:val>
                                        </p:tav>
                                      </p:tavLst>
                                    </p:anim>
                                    <p:anim calcmode="lin" valueType="num">
                                      <p:cBhvr>
                                        <p:cTn id="13" dur="750" fill="hold"/>
                                        <p:tgtEl>
                                          <p:spTgt spid="2355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23558"/>
                                        </p:tgtEl>
                                        <p:attrNameLst>
                                          <p:attrName>style.visibility</p:attrName>
                                        </p:attrNameLst>
                                      </p:cBhvr>
                                      <p:to>
                                        <p:strVal val="visible"/>
                                      </p:to>
                                    </p:set>
                                    <p:anim calcmode="lin" valueType="num">
                                      <p:cBhvr>
                                        <p:cTn id="17" dur="500" fill="hold"/>
                                        <p:tgtEl>
                                          <p:spTgt spid="23558"/>
                                        </p:tgtEl>
                                        <p:attrNameLst>
                                          <p:attrName>ppt_w</p:attrName>
                                        </p:attrNameLst>
                                      </p:cBhvr>
                                      <p:tavLst>
                                        <p:tav tm="0">
                                          <p:val>
                                            <p:fltVal val="0.000000"/>
                                          </p:val>
                                        </p:tav>
                                        <p:tav tm="100000">
                                          <p:val>
                                            <p:strVal val="#ppt_w"/>
                                          </p:val>
                                        </p:tav>
                                      </p:tavLst>
                                    </p:anim>
                                    <p:anim calcmode="lin" valueType="num">
                                      <p:cBhvr>
                                        <p:cTn id="18" dur="500" fill="hold"/>
                                        <p:tgtEl>
                                          <p:spTgt spid="23558"/>
                                        </p:tgtEl>
                                        <p:attrNameLst>
                                          <p:attrName>ppt_h</p:attrName>
                                        </p:attrNameLst>
                                      </p:cBhvr>
                                      <p:tavLst>
                                        <p:tav tm="0">
                                          <p:val>
                                            <p:fltVal val="0.000000"/>
                                          </p:val>
                                        </p:tav>
                                        <p:tav tm="100000">
                                          <p:val>
                                            <p:strVal val="#ppt_h"/>
                                          </p:val>
                                        </p:tav>
                                      </p:tavLst>
                                    </p:anim>
                                    <p:animEffect filter="fade">
                                      <p:cBhvr>
                                        <p:cTn id="19" dur="500"/>
                                        <p:tgtEl>
                                          <p:spTgt spid="23558"/>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23559"/>
                                        </p:tgtEl>
                                        <p:attrNameLst>
                                          <p:attrName>style.visibility</p:attrName>
                                        </p:attrNameLst>
                                      </p:cBhvr>
                                      <p:to>
                                        <p:strVal val="visible"/>
                                      </p:to>
                                    </p:set>
                                    <p:anim calcmode="lin" valueType="num">
                                      <p:cBhvr>
                                        <p:cTn id="23" dur="1000" fill="hold"/>
                                        <p:tgtEl>
                                          <p:spTgt spid="23559"/>
                                        </p:tgtEl>
                                        <p:attrNameLst>
                                          <p:attrName>ppt_w</p:attrName>
                                        </p:attrNameLst>
                                      </p:cBhvr>
                                      <p:tavLst>
                                        <p:tav tm="0">
                                          <p:val>
                                            <p:strVal val="#ppt_w+.3"/>
                                          </p:val>
                                        </p:tav>
                                        <p:tav tm="100000">
                                          <p:val>
                                            <p:strVal val="#ppt_w"/>
                                          </p:val>
                                        </p:tav>
                                      </p:tavLst>
                                    </p:anim>
                                    <p:anim calcmode="lin" valueType="num">
                                      <p:cBhvr>
                                        <p:cTn id="24" dur="1000" fill="hold"/>
                                        <p:tgtEl>
                                          <p:spTgt spid="23559"/>
                                        </p:tgtEl>
                                        <p:attrNameLst>
                                          <p:attrName>ppt_h</p:attrName>
                                        </p:attrNameLst>
                                      </p:cBhvr>
                                      <p:tavLst>
                                        <p:tav tm="0">
                                          <p:val>
                                            <p:strVal val="#ppt_h"/>
                                          </p:val>
                                        </p:tav>
                                        <p:tav tm="100000">
                                          <p:val>
                                            <p:strVal val="#ppt_h"/>
                                          </p:val>
                                        </p:tav>
                                      </p:tavLst>
                                    </p:anim>
                                    <p:animEffect filter="fade">
                                      <p:cBhvr>
                                        <p:cTn id="25" dur="10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ldLvl="0"/>
      <p:bldP spid="23558" grpId="0" bldLvl="0"/>
      <p:bldP spid="23559"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457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4579" name="矩形 23"/>
          <p:cNvSpPr/>
          <p:nvPr/>
        </p:nvSpPr>
        <p:spPr>
          <a:xfrm>
            <a:off x="83375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4580"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1"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2" name="TextBox 9"/>
          <p:cNvSpPr/>
          <p:nvPr/>
        </p:nvSpPr>
        <p:spPr>
          <a:xfrm>
            <a:off x="6778625" y="215900"/>
            <a:ext cx="1344613" cy="340995"/>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3" name="TextBox 10"/>
          <p:cNvSpPr/>
          <p:nvPr/>
        </p:nvSpPr>
        <p:spPr>
          <a:xfrm>
            <a:off x="8480425" y="215900"/>
            <a:ext cx="1344613" cy="340995"/>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4"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5"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4586" name="TextBox 6"/>
          <p:cNvSpPr/>
          <p:nvPr/>
        </p:nvSpPr>
        <p:spPr>
          <a:xfrm>
            <a:off x="681355" y="1108075"/>
            <a:ext cx="1868805"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4.1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后台数据</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7"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4588"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4589"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pic>
        <p:nvPicPr>
          <p:cNvPr id="24608" name="图片 24607"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
        <p:nvSpPr>
          <p:cNvPr id="5" name="文本框 4"/>
          <p:cNvSpPr txBox="1"/>
          <p:nvPr/>
        </p:nvSpPr>
        <p:spPr>
          <a:xfrm>
            <a:off x="1216660" y="1917065"/>
            <a:ext cx="9483725" cy="2306955"/>
          </a:xfrm>
          <a:prstGeom prst="rect">
            <a:avLst/>
          </a:prstGeom>
          <a:noFill/>
        </p:spPr>
        <p:txBody>
          <a:bodyPr wrap="square" rtlCol="0">
            <a:spAutoFit/>
          </a:bodyPr>
          <a:p>
            <a:r>
              <a:rPr lang="zh-CN" altLang="en-US"/>
              <a:t>本系统包含四个数据表</a:t>
            </a:r>
            <a:r>
              <a:rPr lang="en-US" altLang="zh-CN"/>
              <a:t>,</a:t>
            </a:r>
            <a:r>
              <a:rPr lang="zh-CN" altLang="en-US"/>
              <a:t>分别为学生信息表</a:t>
            </a:r>
            <a:r>
              <a:rPr lang="en-US" altLang="zh-CN"/>
              <a:t>,课程信息表,校园咨询表,调查问卷表,</a:t>
            </a:r>
            <a:r>
              <a:rPr lang="zh-CN" altLang="en-US"/>
              <a:t>接下来将进行数据表的显示。</a:t>
            </a:r>
            <a:endParaRPr lang="zh-CN" altLang="en-US"/>
          </a:p>
          <a:p>
            <a:endParaRPr lang="zh-CN" altLang="en-US"/>
          </a:p>
          <a:p>
            <a:endParaRPr lang="zh-CN" altLang="en-US"/>
          </a:p>
          <a:p>
            <a:endParaRPr lang="zh-CN" altLang="en-US"/>
          </a:p>
          <a:p>
            <a:endParaRPr lang="zh-CN" altLang="en-US"/>
          </a:p>
          <a:p>
            <a:endParaRPr lang="zh-CN" altLang="en-US"/>
          </a:p>
          <a:p>
            <a:r>
              <a:rPr lang="zh-CN" altLang="en-US"/>
              <a:t>通过客户端的数据请求即可获取到数据库的数据信息</a:t>
            </a:r>
            <a:r>
              <a:rPr lang="en-US" altLang="zh-CN"/>
              <a:t>,</a:t>
            </a:r>
            <a:r>
              <a:rPr lang="zh-CN" altLang="en-US"/>
              <a:t>下面将进行客户端的演示。</a:t>
            </a:r>
            <a:endParaRPr lang="zh-CN" altLang="en-US"/>
          </a:p>
        </p:txBody>
      </p:sp>
      <p:sp>
        <p:nvSpPr>
          <p:cNvPr id="6" name="TextBox 6"/>
          <p:cNvSpPr/>
          <p:nvPr/>
        </p:nvSpPr>
        <p:spPr>
          <a:xfrm>
            <a:off x="676275" y="3314065"/>
            <a:ext cx="1868805"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4.2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83"/>
                                        </p:tgtEl>
                                        <p:attrNameLst>
                                          <p:attrName>style.visibility</p:attrName>
                                        </p:attrNameLst>
                                      </p:cBhvr>
                                      <p:to>
                                        <p:strVal val="visible"/>
                                      </p:to>
                                    </p:set>
                                    <p:anim calcmode="lin" valueType="num">
                                      <p:cBhvr>
                                        <p:cTn id="7" dur="500" fill="hold"/>
                                        <p:tgtEl>
                                          <p:spTgt spid="24583"/>
                                        </p:tgtEl>
                                        <p:attrNameLst>
                                          <p:attrName>ppt_w</p:attrName>
                                        </p:attrNameLst>
                                      </p:cBhvr>
                                      <p:tavLst>
                                        <p:tav tm="0">
                                          <p:val>
                                            <p:fltVal val="0.000000"/>
                                          </p:val>
                                        </p:tav>
                                        <p:tav tm="100000">
                                          <p:val>
                                            <p:strVal val="#ppt_w"/>
                                          </p:val>
                                        </p:tav>
                                      </p:tavLst>
                                    </p:anim>
                                    <p:anim calcmode="lin" valueType="num">
                                      <p:cBhvr>
                                        <p:cTn id="8" dur="500" fill="hold"/>
                                        <p:tgtEl>
                                          <p:spTgt spid="24583"/>
                                        </p:tgtEl>
                                        <p:attrNameLst>
                                          <p:attrName>ppt_h</p:attrName>
                                        </p:attrNameLst>
                                      </p:cBhvr>
                                      <p:tavLst>
                                        <p:tav tm="0">
                                          <p:val>
                                            <p:fltVal val="0.000000"/>
                                          </p:val>
                                        </p:tav>
                                        <p:tav tm="100000">
                                          <p:val>
                                            <p:strVal val="#ppt_h"/>
                                          </p:val>
                                        </p:tav>
                                      </p:tavLst>
                                    </p:anim>
                                    <p:animEffect filter="fade">
                                      <p:cBhvr>
                                        <p:cTn id="9" dur="500"/>
                                        <p:tgtEl>
                                          <p:spTgt spid="2458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4585"/>
                                        </p:tgtEl>
                                        <p:attrNameLst>
                                          <p:attrName>style.visibility</p:attrName>
                                        </p:attrNameLst>
                                      </p:cBhvr>
                                      <p:to>
                                        <p:strVal val="visible"/>
                                      </p:to>
                                    </p:set>
                                    <p:animEffect filter="wipe(right)">
                                      <p:cBhvr>
                                        <p:cTn id="13" dur="500"/>
                                        <p:tgtEl>
                                          <p:spTgt spid="2458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586"/>
                                        </p:tgtEl>
                                        <p:attrNameLst>
                                          <p:attrName>style.visibility</p:attrName>
                                        </p:attrNameLst>
                                      </p:cBhvr>
                                      <p:to>
                                        <p:strVal val="visible"/>
                                      </p:to>
                                    </p:set>
                                    <p:animEffect filter="wipe(left)">
                                      <p:cBhvr>
                                        <p:cTn id="16" dur="500"/>
                                        <p:tgtEl>
                                          <p:spTgt spid="2458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bldLvl="0"/>
      <p:bldP spid="24586" grpId="0" bldLvl="0"/>
      <p:bldP spid="6"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7650"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27651" name="组合 27650"/>
          <p:cNvGrpSpPr/>
          <p:nvPr/>
        </p:nvGrpSpPr>
        <p:grpSpPr>
          <a:xfrm>
            <a:off x="5321300" y="3044825"/>
            <a:ext cx="1549400" cy="1377950"/>
            <a:chOff x="0" y="0"/>
            <a:chExt cx="1936282" cy="1723208"/>
          </a:xfrm>
        </p:grpSpPr>
        <p:sp>
          <p:nvSpPr>
            <p:cNvPr id="27652"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27653"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27654"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Part.05</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7655" name="文本框 8"/>
          <p:cNvSpPr/>
          <p:nvPr/>
        </p:nvSpPr>
        <p:spPr>
          <a:xfrm>
            <a:off x="3327400" y="4789488"/>
            <a:ext cx="5537200" cy="70802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7656" name="图片 27655"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750" fill="hold"/>
                                        <p:tgtEl>
                                          <p:spTgt spid="27650"/>
                                        </p:tgtEl>
                                        <p:attrNameLst>
                                          <p:attrName>ppt_x</p:attrName>
                                        </p:attrNameLst>
                                      </p:cBhvr>
                                      <p:tavLst>
                                        <p:tav tm="0">
                                          <p:val>
                                            <p:strVal val="0-#ppt_w/2"/>
                                          </p:val>
                                        </p:tav>
                                        <p:tav tm="100000">
                                          <p:val>
                                            <p:strVal val="#ppt_x"/>
                                          </p:val>
                                        </p:tav>
                                      </p:tavLst>
                                    </p:anim>
                                    <p:anim calcmode="lin" valueType="num">
                                      <p:cBhvr>
                                        <p:cTn id="8" dur="750" fill="hold"/>
                                        <p:tgtEl>
                                          <p:spTgt spid="2765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750" fill="hold"/>
                                        <p:tgtEl>
                                          <p:spTgt spid="27651"/>
                                        </p:tgtEl>
                                        <p:attrNameLst>
                                          <p:attrName>ppt_x</p:attrName>
                                        </p:attrNameLst>
                                      </p:cBhvr>
                                      <p:tavLst>
                                        <p:tav tm="0">
                                          <p:val>
                                            <p:strVal val="#ppt_x"/>
                                          </p:val>
                                        </p:tav>
                                        <p:tav tm="100000">
                                          <p:val>
                                            <p:strVal val="#ppt_x"/>
                                          </p:val>
                                        </p:tav>
                                      </p:tavLst>
                                    </p:anim>
                                    <p:anim calcmode="lin" valueType="num">
                                      <p:cBhvr>
                                        <p:cTn id="13" dur="750" fill="hold"/>
                                        <p:tgtEl>
                                          <p:spTgt spid="27651"/>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27654"/>
                                        </p:tgtEl>
                                        <p:attrNameLst>
                                          <p:attrName>style.visibility</p:attrName>
                                        </p:attrNameLst>
                                      </p:cBhvr>
                                      <p:to>
                                        <p:strVal val="visible"/>
                                      </p:to>
                                    </p:set>
                                    <p:anim calcmode="lin" valueType="num">
                                      <p:cBhvr>
                                        <p:cTn id="17" dur="500" fill="hold"/>
                                        <p:tgtEl>
                                          <p:spTgt spid="27654"/>
                                        </p:tgtEl>
                                        <p:attrNameLst>
                                          <p:attrName>ppt_w</p:attrName>
                                        </p:attrNameLst>
                                      </p:cBhvr>
                                      <p:tavLst>
                                        <p:tav tm="0">
                                          <p:val>
                                            <p:fltVal val="0.000000"/>
                                          </p:val>
                                        </p:tav>
                                        <p:tav tm="100000">
                                          <p:val>
                                            <p:strVal val="#ppt_w"/>
                                          </p:val>
                                        </p:tav>
                                      </p:tavLst>
                                    </p:anim>
                                    <p:anim calcmode="lin" valueType="num">
                                      <p:cBhvr>
                                        <p:cTn id="18" dur="500" fill="hold"/>
                                        <p:tgtEl>
                                          <p:spTgt spid="27654"/>
                                        </p:tgtEl>
                                        <p:attrNameLst>
                                          <p:attrName>ppt_h</p:attrName>
                                        </p:attrNameLst>
                                      </p:cBhvr>
                                      <p:tavLst>
                                        <p:tav tm="0">
                                          <p:val>
                                            <p:fltVal val="0.000000"/>
                                          </p:val>
                                        </p:tav>
                                        <p:tav tm="100000">
                                          <p:val>
                                            <p:strVal val="#ppt_h"/>
                                          </p:val>
                                        </p:tav>
                                      </p:tavLst>
                                    </p:anim>
                                    <p:animEffect filter="fade">
                                      <p:cBhvr>
                                        <p:cTn id="19" dur="500"/>
                                        <p:tgtEl>
                                          <p:spTgt spid="27654"/>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27655"/>
                                        </p:tgtEl>
                                        <p:attrNameLst>
                                          <p:attrName>style.visibility</p:attrName>
                                        </p:attrNameLst>
                                      </p:cBhvr>
                                      <p:to>
                                        <p:strVal val="visible"/>
                                      </p:to>
                                    </p:set>
                                    <p:anim calcmode="lin" valueType="num">
                                      <p:cBhvr>
                                        <p:cTn id="23" dur="1000" fill="hold"/>
                                        <p:tgtEl>
                                          <p:spTgt spid="27655"/>
                                        </p:tgtEl>
                                        <p:attrNameLst>
                                          <p:attrName>ppt_w</p:attrName>
                                        </p:attrNameLst>
                                      </p:cBhvr>
                                      <p:tavLst>
                                        <p:tav tm="0">
                                          <p:val>
                                            <p:strVal val="#ppt_w+.3"/>
                                          </p:val>
                                        </p:tav>
                                        <p:tav tm="100000">
                                          <p:val>
                                            <p:strVal val="#ppt_w"/>
                                          </p:val>
                                        </p:tav>
                                      </p:tavLst>
                                    </p:anim>
                                    <p:anim calcmode="lin" valueType="num">
                                      <p:cBhvr>
                                        <p:cTn id="24" dur="1000" fill="hold"/>
                                        <p:tgtEl>
                                          <p:spTgt spid="27655"/>
                                        </p:tgtEl>
                                        <p:attrNameLst>
                                          <p:attrName>ppt_h</p:attrName>
                                        </p:attrNameLst>
                                      </p:cBhvr>
                                      <p:tavLst>
                                        <p:tav tm="0">
                                          <p:val>
                                            <p:strVal val="#ppt_h"/>
                                          </p:val>
                                        </p:tav>
                                        <p:tav tm="100000">
                                          <p:val>
                                            <p:strVal val="#ppt_h"/>
                                          </p:val>
                                        </p:tav>
                                      </p:tavLst>
                                    </p:anim>
                                    <p:animEffect filter="fade">
                                      <p:cBhvr>
                                        <p:cTn id="25" dur="10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p:bldP spid="27654" grpId="0" bldLvl="0"/>
      <p:bldP spid="27655"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969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9699"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9700"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1"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2" name="TextBox 9"/>
          <p:cNvSpPr/>
          <p:nvPr/>
        </p:nvSpPr>
        <p:spPr>
          <a:xfrm>
            <a:off x="6778625" y="215900"/>
            <a:ext cx="1344613" cy="340995"/>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3" name="TextBox 10"/>
          <p:cNvSpPr/>
          <p:nvPr/>
        </p:nvSpPr>
        <p:spPr>
          <a:xfrm>
            <a:off x="8480425" y="215900"/>
            <a:ext cx="1344613" cy="340995"/>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4"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5"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9706" name="TextBox 6"/>
          <p:cNvSpPr/>
          <p:nvPr/>
        </p:nvSpPr>
        <p:spPr>
          <a:xfrm>
            <a:off x="681038" y="1108075"/>
            <a:ext cx="1889125"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7"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9708"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9709"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29710"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29711" name="矩形 17"/>
          <p:cNvSpPr/>
          <p:nvPr/>
        </p:nvSpPr>
        <p:spPr>
          <a:xfrm>
            <a:off x="1245870" y="1903730"/>
            <a:ext cx="9554845" cy="4079240"/>
          </a:xfrm>
          <a:prstGeom prst="rect">
            <a:avLst/>
          </a:prstGeom>
          <a:noFill/>
          <a:ln w="6350" cap="flat" cmpd="sng">
            <a:solidFill>
              <a:srgbClr val="7F7F7F"/>
            </a:solidFill>
            <a:prstDash val="solid"/>
            <a:bevel/>
            <a:headEnd type="none" w="med" len="med"/>
            <a:tailEnd type="none" w="med" len="med"/>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9712" name="斜纹 19"/>
          <p:cNvSpPr/>
          <p:nvPr/>
        </p:nvSpPr>
        <p:spPr>
          <a:xfrm>
            <a:off x="1217613" y="1903413"/>
            <a:ext cx="360362" cy="360362"/>
          </a:xfrm>
          <a:custGeom>
            <a:avLst/>
            <a:gdLst>
              <a:gd name="txL" fmla="*/ 0 w 567"/>
              <a:gd name="txT" fmla="*/ 0 h 567"/>
              <a:gd name="txR" fmla="*/ 567 w 567"/>
              <a:gd name="txB" fmla="*/ 567 h 567"/>
            </a:gdLst>
            <a:ahLst/>
            <a:cxnLst/>
            <a:rect l="txL" t="txT" r="txR" b="txB"/>
            <a:pathLst>
              <a:path w="567" h="567">
                <a:moveTo>
                  <a:pt x="0" y="283"/>
                </a:moveTo>
                <a:lnTo>
                  <a:pt x="283" y="0"/>
                </a:lnTo>
                <a:lnTo>
                  <a:pt x="567" y="0"/>
                </a:lnTo>
                <a:lnTo>
                  <a:pt x="0" y="567"/>
                </a:lnTo>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29713" name="斜纹 20"/>
          <p:cNvSpPr/>
          <p:nvPr/>
        </p:nvSpPr>
        <p:spPr>
          <a:xfrm rot="10800000">
            <a:off x="10440353" y="5624195"/>
            <a:ext cx="360362" cy="358775"/>
          </a:xfrm>
          <a:custGeom>
            <a:avLst/>
            <a:gdLst>
              <a:gd name="txL" fmla="*/ 0 w 567"/>
              <a:gd name="txT" fmla="*/ 0 h 567"/>
              <a:gd name="txR" fmla="*/ 567 w 567"/>
              <a:gd name="txB" fmla="*/ 567 h 567"/>
            </a:gdLst>
            <a:ahLst/>
            <a:cxnLst/>
            <a:rect l="txL" t="txT" r="txR" b="txB"/>
            <a:pathLst>
              <a:path w="567" h="567">
                <a:moveTo>
                  <a:pt x="0" y="283"/>
                </a:moveTo>
                <a:lnTo>
                  <a:pt x="283" y="0"/>
                </a:lnTo>
                <a:lnTo>
                  <a:pt x="567" y="0"/>
                </a:lnTo>
                <a:lnTo>
                  <a:pt x="0" y="567"/>
                </a:lnTo>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29714" name="矩形 22"/>
          <p:cNvSpPr/>
          <p:nvPr/>
        </p:nvSpPr>
        <p:spPr>
          <a:xfrm>
            <a:off x="1558925" y="2073275"/>
            <a:ext cx="8928100" cy="3507740"/>
          </a:xfrm>
          <a:prstGeom prst="rect">
            <a:avLst/>
          </a:prstGeom>
          <a:noFill/>
          <a:ln w="9525">
            <a:noFill/>
          </a:ln>
        </p:spPr>
        <p:txBody>
          <a:bodyPr wrap="square">
            <a:spAutoFit/>
          </a:bodyPr>
          <a:p>
            <a:pPr algn="just">
              <a:lnSpc>
                <a:spcPct val="150000"/>
              </a:lnSpc>
            </a:pPr>
            <a:r>
              <a:rPr lang="zh-CN" altLang="en-US" sz="20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论文结论：</a:t>
            </a:r>
            <a:endParaRPr lang="zh-CN" altLang="en-US" sz="20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just">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       本系统是一款基于Android的掌上校园应用，本文的叙述包含了该系统的基础功能和模块，实现了学生成绩查询，课程查询，校园资讯查阅，调查问卷提交这四个主要功能，在日常的学习生活中提高了学生的学习效率，拓宽了获取信息的途径，本系统界面简洁，操作较为简单，利用该系统可以方便的查询学生个人信息，虽然功能不算太多，但是实用性还是较为可观的，有利于信息化校园的建设。</a:t>
            </a:r>
            <a:endParaRPr lang="zh-CN" altLang="en-US" sz="20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just">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       通过本次掌上校园系统的开发经历</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我对</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C/S</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软件架构有了更深刻的理解</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也学会了要实现一款产品具体的流程</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需要先去分析需求再去设计数据库</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然后对功能进行详细分析</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最后再去实现和串联这些功能模块</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总之这次开发经历对我个人而言收获很大。</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9721" name="图片 2972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p:cTn id="7" dur="500" fill="hold"/>
                                        <p:tgtEl>
                                          <p:spTgt spid="29703"/>
                                        </p:tgtEl>
                                        <p:attrNameLst>
                                          <p:attrName>ppt_w</p:attrName>
                                        </p:attrNameLst>
                                      </p:cBhvr>
                                      <p:tavLst>
                                        <p:tav tm="0">
                                          <p:val>
                                            <p:fltVal val="0.000000"/>
                                          </p:val>
                                        </p:tav>
                                        <p:tav tm="100000">
                                          <p:val>
                                            <p:strVal val="#ppt_w"/>
                                          </p:val>
                                        </p:tav>
                                      </p:tavLst>
                                    </p:anim>
                                    <p:anim calcmode="lin" valueType="num">
                                      <p:cBhvr>
                                        <p:cTn id="8" dur="500" fill="hold"/>
                                        <p:tgtEl>
                                          <p:spTgt spid="29703"/>
                                        </p:tgtEl>
                                        <p:attrNameLst>
                                          <p:attrName>ppt_h</p:attrName>
                                        </p:attrNameLst>
                                      </p:cBhvr>
                                      <p:tavLst>
                                        <p:tav tm="0">
                                          <p:val>
                                            <p:fltVal val="0.000000"/>
                                          </p:val>
                                        </p:tav>
                                        <p:tav tm="100000">
                                          <p:val>
                                            <p:strVal val="#ppt_h"/>
                                          </p:val>
                                        </p:tav>
                                      </p:tavLst>
                                    </p:anim>
                                    <p:animEffect filter="fade">
                                      <p:cBhvr>
                                        <p:cTn id="9" dur="500"/>
                                        <p:tgtEl>
                                          <p:spTgt spid="2970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9705"/>
                                        </p:tgtEl>
                                        <p:attrNameLst>
                                          <p:attrName>style.visibility</p:attrName>
                                        </p:attrNameLst>
                                      </p:cBhvr>
                                      <p:to>
                                        <p:strVal val="visible"/>
                                      </p:to>
                                    </p:set>
                                    <p:animEffect filter="wipe(right)">
                                      <p:cBhvr>
                                        <p:cTn id="13" dur="500"/>
                                        <p:tgtEl>
                                          <p:spTgt spid="2970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706"/>
                                        </p:tgtEl>
                                        <p:attrNameLst>
                                          <p:attrName>style.visibility</p:attrName>
                                        </p:attrNameLst>
                                      </p:cBhvr>
                                      <p:to>
                                        <p:strVal val="visible"/>
                                      </p:to>
                                    </p:set>
                                    <p:animEffect filter="wipe(left)">
                                      <p:cBhvr>
                                        <p:cTn id="16" dur="500"/>
                                        <p:tgtEl>
                                          <p:spTgt spid="2970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9712"/>
                                        </p:tgtEl>
                                        <p:attrNameLst>
                                          <p:attrName>style.visibility</p:attrName>
                                        </p:attrNameLst>
                                      </p:cBhvr>
                                      <p:to>
                                        <p:strVal val="visible"/>
                                      </p:to>
                                    </p:set>
                                    <p:anim calcmode="lin" valueType="num">
                                      <p:cBhvr>
                                        <p:cTn id="20" dur="750" fill="hold"/>
                                        <p:tgtEl>
                                          <p:spTgt spid="29712"/>
                                        </p:tgtEl>
                                        <p:attrNameLst>
                                          <p:attrName>ppt_w</p:attrName>
                                        </p:attrNameLst>
                                      </p:cBhvr>
                                      <p:tavLst>
                                        <p:tav tm="0">
                                          <p:val>
                                            <p:fltVal val="0.000000"/>
                                          </p:val>
                                        </p:tav>
                                        <p:tav tm="100000">
                                          <p:val>
                                            <p:strVal val="#ppt_w"/>
                                          </p:val>
                                        </p:tav>
                                      </p:tavLst>
                                    </p:anim>
                                    <p:anim calcmode="lin" valueType="num">
                                      <p:cBhvr>
                                        <p:cTn id="21" dur="750" fill="hold"/>
                                        <p:tgtEl>
                                          <p:spTgt spid="29712"/>
                                        </p:tgtEl>
                                        <p:attrNameLst>
                                          <p:attrName>ppt_h</p:attrName>
                                        </p:attrNameLst>
                                      </p:cBhvr>
                                      <p:tavLst>
                                        <p:tav tm="0">
                                          <p:val>
                                            <p:fltVal val="0.000000"/>
                                          </p:val>
                                        </p:tav>
                                        <p:tav tm="100000">
                                          <p:val>
                                            <p:strVal val="#ppt_h"/>
                                          </p:val>
                                        </p:tav>
                                      </p:tavLst>
                                    </p:anim>
                                    <p:animEffect filter="fade">
                                      <p:cBhvr>
                                        <p:cTn id="22" dur="750"/>
                                        <p:tgtEl>
                                          <p:spTgt spid="29712"/>
                                        </p:tgtEl>
                                      </p:cBhvr>
                                    </p:animEffect>
                                    <p:anim calcmode="lin" valueType="num">
                                      <p:cBhvr>
                                        <p:cTn id="23" dur="750" fill="hold"/>
                                        <p:tgtEl>
                                          <p:spTgt spid="29712"/>
                                        </p:tgtEl>
                                        <p:attrNameLst>
                                          <p:attrName>ppt_x</p:attrName>
                                        </p:attrNameLst>
                                      </p:cBhvr>
                                      <p:tavLst>
                                        <p:tav tm="0">
                                          <p:val>
                                            <p:fltVal val="0.500000"/>
                                          </p:val>
                                        </p:tav>
                                        <p:tav tm="100000">
                                          <p:val>
                                            <p:strVal val="#ppt_x"/>
                                          </p:val>
                                        </p:tav>
                                      </p:tavLst>
                                    </p:anim>
                                    <p:anim calcmode="lin" valueType="num">
                                      <p:cBhvr>
                                        <p:cTn id="24" dur="750" fill="hold"/>
                                        <p:tgtEl>
                                          <p:spTgt spid="29712"/>
                                        </p:tgtEl>
                                        <p:attrNameLst>
                                          <p:attrName>ppt_y</p:attrName>
                                        </p:attrNameLst>
                                      </p:cBhvr>
                                      <p:tavLst>
                                        <p:tav tm="0">
                                          <p:val>
                                            <p:fltVal val="0.500000"/>
                                          </p:val>
                                        </p:tav>
                                        <p:tav tm="100000">
                                          <p:val>
                                            <p:strVal val="#ppt_y"/>
                                          </p:val>
                                        </p:tav>
                                      </p:tavLst>
                                    </p:anim>
                                  </p:childTnLst>
                                </p:cTn>
                              </p:par>
                              <p:par>
                                <p:cTn id="25" presetID="10" presetClass="entr" presetSubtype="0" fill="hold" grpId="0" nodeType="withEffect">
                                  <p:stCondLst>
                                    <p:cond delay="0"/>
                                  </p:stCondLst>
                                  <p:childTnLst>
                                    <p:set>
                                      <p:cBhvr>
                                        <p:cTn id="26" dur="1" fill="hold">
                                          <p:stCondLst>
                                            <p:cond delay="0"/>
                                          </p:stCondLst>
                                        </p:cTn>
                                        <p:tgtEl>
                                          <p:spTgt spid="29713"/>
                                        </p:tgtEl>
                                        <p:attrNameLst>
                                          <p:attrName>style.visibility</p:attrName>
                                        </p:attrNameLst>
                                      </p:cBhvr>
                                      <p:to>
                                        <p:strVal val="visible"/>
                                      </p:to>
                                    </p:set>
                                    <p:anim calcmode="lin" valueType="num">
                                      <p:cBhvr>
                                        <p:cTn id="27" dur="750" fill="hold"/>
                                        <p:tgtEl>
                                          <p:spTgt spid="29713"/>
                                        </p:tgtEl>
                                        <p:attrNameLst>
                                          <p:attrName>ppt_w</p:attrName>
                                        </p:attrNameLst>
                                      </p:cBhvr>
                                      <p:tavLst>
                                        <p:tav tm="0">
                                          <p:val>
                                            <p:fltVal val="0.000000"/>
                                          </p:val>
                                        </p:tav>
                                        <p:tav tm="100000">
                                          <p:val>
                                            <p:strVal val="#ppt_w"/>
                                          </p:val>
                                        </p:tav>
                                      </p:tavLst>
                                    </p:anim>
                                    <p:anim calcmode="lin" valueType="num">
                                      <p:cBhvr>
                                        <p:cTn id="28" dur="750" fill="hold"/>
                                        <p:tgtEl>
                                          <p:spTgt spid="29713"/>
                                        </p:tgtEl>
                                        <p:attrNameLst>
                                          <p:attrName>ppt_h</p:attrName>
                                        </p:attrNameLst>
                                      </p:cBhvr>
                                      <p:tavLst>
                                        <p:tav tm="0">
                                          <p:val>
                                            <p:fltVal val="0.000000"/>
                                          </p:val>
                                        </p:tav>
                                        <p:tav tm="100000">
                                          <p:val>
                                            <p:strVal val="#ppt_h"/>
                                          </p:val>
                                        </p:tav>
                                      </p:tavLst>
                                    </p:anim>
                                    <p:animEffect filter="fade">
                                      <p:cBhvr>
                                        <p:cTn id="29" dur="750"/>
                                        <p:tgtEl>
                                          <p:spTgt spid="29713"/>
                                        </p:tgtEl>
                                      </p:cBhvr>
                                    </p:animEffect>
                                    <p:anim calcmode="lin" valueType="num">
                                      <p:cBhvr>
                                        <p:cTn id="30" dur="750" fill="hold"/>
                                        <p:tgtEl>
                                          <p:spTgt spid="29713"/>
                                        </p:tgtEl>
                                        <p:attrNameLst>
                                          <p:attrName>ppt_x</p:attrName>
                                        </p:attrNameLst>
                                      </p:cBhvr>
                                      <p:tavLst>
                                        <p:tav tm="0">
                                          <p:val>
                                            <p:fltVal val="0.500000"/>
                                          </p:val>
                                        </p:tav>
                                        <p:tav tm="100000">
                                          <p:val>
                                            <p:strVal val="#ppt_x"/>
                                          </p:val>
                                        </p:tav>
                                      </p:tavLst>
                                    </p:anim>
                                    <p:anim calcmode="lin" valueType="num">
                                      <p:cBhvr>
                                        <p:cTn id="31" dur="750" fill="hold"/>
                                        <p:tgtEl>
                                          <p:spTgt spid="29713"/>
                                        </p:tgtEl>
                                        <p:attrNameLst>
                                          <p:attrName>ppt_y</p:attrName>
                                        </p:attrNameLst>
                                      </p:cBhvr>
                                      <p:tavLst>
                                        <p:tav tm="0">
                                          <p:val>
                                            <p:fltVal val="0.500000"/>
                                          </p:val>
                                        </p:tav>
                                        <p:tav tm="100000">
                                          <p:val>
                                            <p:strVal val="#ppt_y"/>
                                          </p:val>
                                        </p:tav>
                                      </p:tavLst>
                                    </p:anim>
                                  </p:childTnLst>
                                </p:cTn>
                              </p:par>
                            </p:childTnLst>
                          </p:cTn>
                        </p:par>
                        <p:par>
                          <p:cTn id="32" fill="hold">
                            <p:stCondLst>
                              <p:cond delay="2000"/>
                            </p:stCondLst>
                            <p:childTnLst>
                              <p:par>
                                <p:cTn id="33" presetID="16" presetClass="entr" presetSubtype="21" fill="hold" grpId="0" nodeType="afterEffect">
                                  <p:stCondLst>
                                    <p:cond delay="0"/>
                                  </p:stCondLst>
                                  <p:childTnLst>
                                    <p:set>
                                      <p:cBhvr>
                                        <p:cTn id="34" dur="1" fill="hold">
                                          <p:stCondLst>
                                            <p:cond delay="0"/>
                                          </p:stCondLst>
                                        </p:cTn>
                                        <p:tgtEl>
                                          <p:spTgt spid="29711"/>
                                        </p:tgtEl>
                                        <p:attrNameLst>
                                          <p:attrName>style.visibility</p:attrName>
                                        </p:attrNameLst>
                                      </p:cBhvr>
                                      <p:to>
                                        <p:strVal val="visible"/>
                                      </p:to>
                                    </p:set>
                                    <p:animEffect filter="barn(inVertical)">
                                      <p:cBhvr>
                                        <p:cTn id="35" dur="500"/>
                                        <p:tgtEl>
                                          <p:spTgt spid="29711"/>
                                        </p:tgtEl>
                                      </p:cBhvr>
                                    </p:animEffect>
                                  </p:childTnLst>
                                </p:cTn>
                              </p:par>
                            </p:childTnLst>
                          </p:cTn>
                        </p:par>
                        <p:par>
                          <p:cTn id="36" fill="hold">
                            <p:stCondLst>
                              <p:cond delay="2500"/>
                            </p:stCondLst>
                            <p:childTnLst>
                              <p:par>
                                <p:cTn id="37" presetID="14" presetClass="entr" presetSubtype="10" fill="hold" grpId="0" nodeType="afterEffect">
                                  <p:stCondLst>
                                    <p:cond delay="0"/>
                                  </p:stCondLst>
                                  <p:iterate type="lt">
                                    <p:tmPct val="10000"/>
                                  </p:iterate>
                                  <p:childTnLst>
                                    <p:set>
                                      <p:cBhvr>
                                        <p:cTn id="38" dur="1" fill="hold">
                                          <p:stCondLst>
                                            <p:cond delay="0"/>
                                          </p:stCondLst>
                                        </p:cTn>
                                        <p:tgtEl>
                                          <p:spTgt spid="29714"/>
                                        </p:tgtEl>
                                        <p:attrNameLst>
                                          <p:attrName>style.visibility</p:attrName>
                                        </p:attrNameLst>
                                      </p:cBhvr>
                                      <p:to>
                                        <p:strVal val="visible"/>
                                      </p:to>
                                    </p:set>
                                    <p:animEffect filter="randombar(horizontal)">
                                      <p:cBhvr>
                                        <p:cTn id="39" dur="500"/>
                                        <p:tgtEl>
                                          <p:spTgt spid="29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ldLvl="0"/>
      <p:bldP spid="29706" grpId="0" bldLvl="0"/>
      <p:bldP spid="29711" grpId="0" bldLvl="0" animBg="1"/>
      <p:bldP spid="29712" grpId="0" bldLvl="0"/>
      <p:bldP spid="29713" grpId="0" bldLvl="0" animBg="1"/>
      <p:bldP spid="29714"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0722"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30723"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30724"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5"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6" name="TextBox 9"/>
          <p:cNvSpPr/>
          <p:nvPr/>
        </p:nvSpPr>
        <p:spPr>
          <a:xfrm>
            <a:off x="6778625" y="215900"/>
            <a:ext cx="1344613" cy="340995"/>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7" name="TextBox 10"/>
          <p:cNvSpPr/>
          <p:nvPr/>
        </p:nvSpPr>
        <p:spPr>
          <a:xfrm>
            <a:off x="8480425" y="215900"/>
            <a:ext cx="1344613" cy="340995"/>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8"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9"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30730" name="TextBox 6"/>
          <p:cNvSpPr/>
          <p:nvPr/>
        </p:nvSpPr>
        <p:spPr>
          <a:xfrm>
            <a:off x="681038" y="1108075"/>
            <a:ext cx="1889125"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不足之处</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31"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30732"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30733"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30734"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30739" name="文本框 13"/>
          <p:cNvSpPr/>
          <p:nvPr/>
        </p:nvSpPr>
        <p:spPr>
          <a:xfrm>
            <a:off x="923290" y="2333625"/>
            <a:ext cx="11022330" cy="2699385"/>
          </a:xfrm>
          <a:prstGeom prst="rect">
            <a:avLst/>
          </a:prstGeom>
          <a:noFill/>
          <a:ln w="9525">
            <a:noFill/>
          </a:ln>
        </p:spPr>
        <p:txBody>
          <a:bodyPr wrap="square" lIns="115205" tIns="57603" rIns="115205" bIns="57603">
            <a:spAutoFit/>
          </a:bodyPr>
          <a:p>
            <a:pPr algn="l">
              <a:lnSpc>
                <a:spcPct val="150000"/>
              </a:lnSpc>
            </a:pPr>
            <a:r>
              <a:rPr 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        </a:t>
            </a:r>
            <a:r>
              <a:rPr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通过这次的软件设计和实现以及后续的分析和测试时，我也发现了系统的一些不足和设计阶段存在的问题和缺陷，通过分析这些问题我认识到了系统设计需要考虑的因素并不是想象中的那么简单，每一个模块之间的耦合性和功能之间的关联都需要慎重的去构思和实现，这对系统设计人员的逻辑思维有着很高的考验能力，由于个人能力的一些原因，本系统在一些方面没有达到预期的效果，比如数据的存储使用json格式很容易泄露出去，数据传输过程中的数据也都是以明文的形式传输，在安全性上做的还不够好，本次系统的设计实现也让我看到了自己在软件设计方面的缺点和不足，上述提到的这些问题都是以后开发生活中我需要去考虑和改进的地方，我相信只要认真考虑和学习，在之后的开发生活我会改正这些问题的。</a:t>
            </a:r>
            <a:endParaRPr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0743" name="图片 30742"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727"/>
                                        </p:tgtEl>
                                        <p:attrNameLst>
                                          <p:attrName>style.visibility</p:attrName>
                                        </p:attrNameLst>
                                      </p:cBhvr>
                                      <p:to>
                                        <p:strVal val="visible"/>
                                      </p:to>
                                    </p:set>
                                    <p:anim calcmode="lin" valueType="num">
                                      <p:cBhvr>
                                        <p:cTn id="7" dur="500" fill="hold"/>
                                        <p:tgtEl>
                                          <p:spTgt spid="30727"/>
                                        </p:tgtEl>
                                        <p:attrNameLst>
                                          <p:attrName>ppt_w</p:attrName>
                                        </p:attrNameLst>
                                      </p:cBhvr>
                                      <p:tavLst>
                                        <p:tav tm="0">
                                          <p:val>
                                            <p:fltVal val="0.000000"/>
                                          </p:val>
                                        </p:tav>
                                        <p:tav tm="100000">
                                          <p:val>
                                            <p:strVal val="#ppt_w"/>
                                          </p:val>
                                        </p:tav>
                                      </p:tavLst>
                                    </p:anim>
                                    <p:anim calcmode="lin" valueType="num">
                                      <p:cBhvr>
                                        <p:cTn id="8" dur="500" fill="hold"/>
                                        <p:tgtEl>
                                          <p:spTgt spid="30727"/>
                                        </p:tgtEl>
                                        <p:attrNameLst>
                                          <p:attrName>ppt_h</p:attrName>
                                        </p:attrNameLst>
                                      </p:cBhvr>
                                      <p:tavLst>
                                        <p:tav tm="0">
                                          <p:val>
                                            <p:fltVal val="0.000000"/>
                                          </p:val>
                                        </p:tav>
                                        <p:tav tm="100000">
                                          <p:val>
                                            <p:strVal val="#ppt_h"/>
                                          </p:val>
                                        </p:tav>
                                      </p:tavLst>
                                    </p:anim>
                                    <p:animEffect filter="fade">
                                      <p:cBhvr>
                                        <p:cTn id="9" dur="500"/>
                                        <p:tgtEl>
                                          <p:spTgt spid="3072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0729"/>
                                        </p:tgtEl>
                                        <p:attrNameLst>
                                          <p:attrName>style.visibility</p:attrName>
                                        </p:attrNameLst>
                                      </p:cBhvr>
                                      <p:to>
                                        <p:strVal val="visible"/>
                                      </p:to>
                                    </p:set>
                                    <p:animEffect filter="wipe(right)">
                                      <p:cBhvr>
                                        <p:cTn id="13" dur="500"/>
                                        <p:tgtEl>
                                          <p:spTgt spid="307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730"/>
                                        </p:tgtEl>
                                        <p:attrNameLst>
                                          <p:attrName>style.visibility</p:attrName>
                                        </p:attrNameLst>
                                      </p:cBhvr>
                                      <p:to>
                                        <p:strVal val="visible"/>
                                      </p:to>
                                    </p:set>
                                    <p:animEffect filter="wipe(left)">
                                      <p:cBhvr>
                                        <p:cTn id="16" dur="500"/>
                                        <p:tgtEl>
                                          <p:spTgt spid="3073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0739"/>
                                        </p:tgtEl>
                                        <p:attrNameLst>
                                          <p:attrName>style.visibility</p:attrName>
                                        </p:attrNameLst>
                                      </p:cBhvr>
                                      <p:to>
                                        <p:strVal val="visible"/>
                                      </p:to>
                                    </p:set>
                                    <p:animEffect filter="wipe(up)">
                                      <p:cBhvr>
                                        <p:cTn id="19" dur="500"/>
                                        <p:tgtEl>
                                          <p:spTgt spid="30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bldLvl="0"/>
      <p:bldP spid="30730" grpId="0" bldLvl="0"/>
      <p:bldP spid="30739"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4818" name="TextBox 4"/>
          <p:cNvSpPr/>
          <p:nvPr/>
        </p:nvSpPr>
        <p:spPr>
          <a:xfrm>
            <a:off x="5086350" y="1700213"/>
            <a:ext cx="1960563" cy="912812"/>
          </a:xfrm>
          <a:prstGeom prst="rect">
            <a:avLst/>
          </a:prstGeom>
          <a:noFill/>
          <a:ln w="9525">
            <a:noFill/>
          </a:ln>
        </p:spPr>
        <p:txBody>
          <a:bodyPr wrap="none">
            <a:spAutoFit/>
          </a:bodyPr>
          <a:p>
            <a:r>
              <a:rPr lang="zh-CN" altLang="en-US" sz="53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致  谢</a:t>
            </a:r>
            <a:endParaRPr lang="zh-CN" altLang="en-US" sz="53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4819" name="TextBox 5"/>
          <p:cNvSpPr/>
          <p:nvPr/>
        </p:nvSpPr>
        <p:spPr>
          <a:xfrm>
            <a:off x="1390650" y="2765425"/>
            <a:ext cx="9409113" cy="1891665"/>
          </a:xfrm>
          <a:prstGeom prst="rect">
            <a:avLst/>
          </a:prstGeom>
          <a:noFill/>
          <a:ln w="9525">
            <a:noFill/>
          </a:ln>
        </p:spPr>
        <p:txBody>
          <a:bodyPr wrap="square">
            <a:spAutoFit/>
          </a:bodyPr>
          <a:p>
            <a:pPr algn="ctr">
              <a:lnSpc>
                <a:spcPct val="150000"/>
              </a:lnSpc>
            </a:pPr>
            <a:r>
              <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感谢学校提供的学习与实践的机会；</a:t>
            </a:r>
            <a:endParaRPr lang="en-US" altLang="zh-CN"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感谢导师给予的耐心指导；</a:t>
            </a:r>
            <a:endParaRPr lang="en-US" altLang="zh-CN"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感谢答辩评审！</a:t>
            </a:r>
            <a:endPar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4820" name="图片 34819" descr="logo西北大学蓝色"/>
          <p:cNvPicPr>
            <a:picLocks noChangeAspect="1"/>
          </p:cNvPicPr>
          <p:nvPr/>
        </p:nvPicPr>
        <p:blipFill>
          <a:blip r:embed="rId1"/>
          <a:stretch>
            <a:fillRect/>
          </a:stretch>
        </p:blipFill>
        <p:spPr>
          <a:xfrm>
            <a:off x="498475" y="433388"/>
            <a:ext cx="2363788" cy="795337"/>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4818"/>
                                        </p:tgtEl>
                                        <p:attrNameLst>
                                          <p:attrName>style.visibility</p:attrName>
                                        </p:attrNameLst>
                                      </p:cBhvr>
                                      <p:to>
                                        <p:strVal val="visible"/>
                                      </p:to>
                                    </p:set>
                                    <p:anim by="(-#ppt_w*2)" calcmode="lin" valueType="num">
                                      <p:cBhvr rctx="PPT">
                                        <p:cTn id="7" dur="500" autoRev="1" fill="hold">
                                          <p:stCondLst>
                                            <p:cond delay="0"/>
                                          </p:stCondLst>
                                        </p:cTn>
                                        <p:tgtEl>
                                          <p:spTgt spid="34818"/>
                                        </p:tgtEl>
                                        <p:attrNameLst>
                                          <p:attrName>ppt_w</p:attrName>
                                        </p:attrNameLst>
                                      </p:cBhvr>
                                    </p:anim>
                                    <p:anim by="(#ppt_w*0.50)" calcmode="lin" valueType="num">
                                      <p:cBhvr>
                                        <p:cTn id="8" dur="500" decel="50000" autoRev="1" fill="hold">
                                          <p:stCondLst>
                                            <p:cond delay="0"/>
                                          </p:stCondLst>
                                        </p:cTn>
                                        <p:tgtEl>
                                          <p:spTgt spid="34818"/>
                                        </p:tgtEl>
                                        <p:attrNameLst>
                                          <p:attrName>ppt_x</p:attrName>
                                        </p:attrNameLst>
                                      </p:cBhvr>
                                    </p:anim>
                                    <p:anim from="(-#ppt_h/2)" to="(#ppt_y)" calcmode="lin" valueType="num">
                                      <p:cBhvr>
                                        <p:cTn id="9" dur="1000" fill="hold">
                                          <p:stCondLst>
                                            <p:cond delay="0"/>
                                          </p:stCondLst>
                                        </p:cTn>
                                        <p:tgtEl>
                                          <p:spTgt spid="34818"/>
                                        </p:tgtEl>
                                        <p:attrNameLst>
                                          <p:attrName>ppt_y</p:attrName>
                                        </p:attrNameLst>
                                      </p:cBhvr>
                                    </p:anim>
                                    <p:animRot by="21600000">
                                      <p:cBhvr>
                                        <p:cTn id="10" dur="1000" fill="hold">
                                          <p:stCondLst>
                                            <p:cond delay="0"/>
                                          </p:stCondLst>
                                        </p:cTn>
                                        <p:tgtEl>
                                          <p:spTgt spid="34818"/>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4819"/>
                                        </p:tgtEl>
                                        <p:attrNameLst>
                                          <p:attrName>style.visibility</p:attrName>
                                        </p:attrNameLst>
                                      </p:cBhvr>
                                      <p:to>
                                        <p:strVal val="visible"/>
                                      </p:to>
                                    </p:set>
                                    <p:anim by="(-#ppt_w*2)" calcmode="lin" valueType="num">
                                      <p:cBhvr rctx="PPT">
                                        <p:cTn id="14" dur="500" autoRev="1" fill="hold">
                                          <p:stCondLst>
                                            <p:cond delay="0"/>
                                          </p:stCondLst>
                                        </p:cTn>
                                        <p:tgtEl>
                                          <p:spTgt spid="34819"/>
                                        </p:tgtEl>
                                        <p:attrNameLst>
                                          <p:attrName>ppt_w</p:attrName>
                                        </p:attrNameLst>
                                      </p:cBhvr>
                                    </p:anim>
                                    <p:anim by="(#ppt_w*0.50)" calcmode="lin" valueType="num">
                                      <p:cBhvr>
                                        <p:cTn id="15" dur="500" decel="50000" autoRev="1" fill="hold">
                                          <p:stCondLst>
                                            <p:cond delay="0"/>
                                          </p:stCondLst>
                                        </p:cTn>
                                        <p:tgtEl>
                                          <p:spTgt spid="34819"/>
                                        </p:tgtEl>
                                        <p:attrNameLst>
                                          <p:attrName>ppt_x</p:attrName>
                                        </p:attrNameLst>
                                      </p:cBhvr>
                                    </p:anim>
                                    <p:anim from="(-#ppt_h/2)" to="(#ppt_y)" calcmode="lin" valueType="num">
                                      <p:cBhvr>
                                        <p:cTn id="16" dur="1000" fill="hold">
                                          <p:stCondLst>
                                            <p:cond delay="0"/>
                                          </p:stCondLst>
                                        </p:cTn>
                                        <p:tgtEl>
                                          <p:spTgt spid="34819"/>
                                        </p:tgtEl>
                                        <p:attrNameLst>
                                          <p:attrName>ppt_y</p:attrName>
                                        </p:attrNameLst>
                                      </p:cBhvr>
                                    </p:anim>
                                    <p:animRot by="21600000">
                                      <p:cBhvr>
                                        <p:cTn id="17" dur="1000" fill="hold">
                                          <p:stCondLst>
                                            <p:cond delay="0"/>
                                          </p:stCondLst>
                                        </p:cTn>
                                        <p:tgtEl>
                                          <p:spTgt spid="348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ldLvl="0"/>
      <p:bldP spid="34819"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5122" name="圆角矩形 16"/>
          <p:cNvSpPr/>
          <p:nvPr/>
        </p:nvSpPr>
        <p:spPr>
          <a:xfrm>
            <a:off x="-1789112" y="1892300"/>
            <a:ext cx="5649912" cy="3073400"/>
          </a:xfrm>
          <a:prstGeom prst="roundRect">
            <a:avLst>
              <a:gd name="adj" fmla="val 50000"/>
            </a:avLst>
          </a:prstGeom>
          <a:solidFill>
            <a:srgbClr val="9CC5FD"/>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5123" name="圆角矩形 1"/>
          <p:cNvSpPr/>
          <p:nvPr/>
        </p:nvSpPr>
        <p:spPr>
          <a:xfrm>
            <a:off x="-1554162" y="1998663"/>
            <a:ext cx="5259387" cy="2860675"/>
          </a:xfrm>
          <a:prstGeom prst="roundRect">
            <a:avLst>
              <a:gd name="adj" fmla="val 50000"/>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5125" name="圆角矩形 4"/>
          <p:cNvSpPr/>
          <p:nvPr/>
        </p:nvSpPr>
        <p:spPr>
          <a:xfrm>
            <a:off x="5641975" y="1204913"/>
            <a:ext cx="911225" cy="576262"/>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01</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6" name="圆角矩形 5"/>
          <p:cNvSpPr/>
          <p:nvPr/>
        </p:nvSpPr>
        <p:spPr>
          <a:xfrm>
            <a:off x="5641975" y="2171700"/>
            <a:ext cx="911225" cy="577850"/>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02</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7" name="圆角矩形 6"/>
          <p:cNvSpPr/>
          <p:nvPr/>
        </p:nvSpPr>
        <p:spPr>
          <a:xfrm>
            <a:off x="5641975" y="3140075"/>
            <a:ext cx="911225" cy="577850"/>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03</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8" name="圆角矩形 7"/>
          <p:cNvSpPr/>
          <p:nvPr/>
        </p:nvSpPr>
        <p:spPr>
          <a:xfrm>
            <a:off x="5641975" y="4108450"/>
            <a:ext cx="911225" cy="577850"/>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04</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9" name="圆角矩形 8"/>
          <p:cNvSpPr/>
          <p:nvPr/>
        </p:nvSpPr>
        <p:spPr>
          <a:xfrm>
            <a:off x="5641975" y="5076825"/>
            <a:ext cx="911225" cy="576263"/>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05</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30" name="圆角矩形 58"/>
          <p:cNvSpPr/>
          <p:nvPr/>
        </p:nvSpPr>
        <p:spPr>
          <a:xfrm>
            <a:off x="6746875" y="1204913"/>
            <a:ext cx="3476625" cy="576262"/>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绪论背景</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1" name="圆角矩形 59"/>
          <p:cNvSpPr/>
          <p:nvPr/>
        </p:nvSpPr>
        <p:spPr>
          <a:xfrm>
            <a:off x="6746875" y="2171700"/>
            <a:ext cx="3476625" cy="577850"/>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实现思路</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2" name="圆角矩形 60"/>
          <p:cNvSpPr/>
          <p:nvPr/>
        </p:nvSpPr>
        <p:spPr>
          <a:xfrm>
            <a:off x="6746875" y="3140075"/>
            <a:ext cx="3476625" cy="577850"/>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关键技术点</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3" name="圆角矩形 61"/>
          <p:cNvSpPr/>
          <p:nvPr/>
        </p:nvSpPr>
        <p:spPr>
          <a:xfrm>
            <a:off x="6746875" y="4108450"/>
            <a:ext cx="3476625" cy="577850"/>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系统演示</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4" name="圆角矩形 62"/>
          <p:cNvSpPr/>
          <p:nvPr/>
        </p:nvSpPr>
        <p:spPr>
          <a:xfrm>
            <a:off x="6746875" y="5076825"/>
            <a:ext cx="3476625" cy="576263"/>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论文总结</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5" name="TextBox 78"/>
          <p:cNvSpPr/>
          <p:nvPr/>
        </p:nvSpPr>
        <p:spPr>
          <a:xfrm>
            <a:off x="565150" y="3733800"/>
            <a:ext cx="2063750" cy="501650"/>
          </a:xfrm>
          <a:prstGeom prst="rect">
            <a:avLst/>
          </a:prstGeom>
          <a:noFill/>
          <a:ln w="9525">
            <a:noFill/>
          </a:ln>
        </p:spPr>
        <p:txBody>
          <a:bodyPr wrap="none">
            <a:spAutoFit/>
          </a:bodyPr>
          <a:p>
            <a:pPr algn="ctr"/>
            <a:r>
              <a:rPr lang="en-US" altLang="zh-CN" sz="2600" b="1" dirty="0">
                <a:solidFill>
                  <a:schemeClr val="bg1"/>
                </a:solidFill>
                <a:latin typeface="Impact MT Std" pitchFamily="2" charset="0"/>
                <a:ea typeface="微软雅黑" panose="020B0503020204020204" pitchFamily="2" charset="-122"/>
                <a:sym typeface="Impact MT Std" pitchFamily="2" charset="0"/>
              </a:rPr>
              <a:t>CONTENTS</a:t>
            </a:r>
            <a:endParaRPr lang="zh-CN" altLang="en-US" sz="2600" b="1" dirty="0">
              <a:solidFill>
                <a:schemeClr val="bg1"/>
              </a:solidFill>
              <a:latin typeface="Impact MT Std" pitchFamily="2" charset="0"/>
              <a:ea typeface="微软雅黑" panose="020B0503020204020204" pitchFamily="2" charset="-122"/>
              <a:sym typeface="Impact MT Std" pitchFamily="2" charset="0"/>
            </a:endParaRPr>
          </a:p>
        </p:txBody>
      </p:sp>
      <p:sp>
        <p:nvSpPr>
          <p:cNvPr id="5136" name="TextBox 79"/>
          <p:cNvSpPr/>
          <p:nvPr/>
        </p:nvSpPr>
        <p:spPr>
          <a:xfrm>
            <a:off x="641350" y="2676525"/>
            <a:ext cx="1912938" cy="995363"/>
          </a:xfrm>
          <a:prstGeom prst="rect">
            <a:avLst/>
          </a:prstGeom>
          <a:noFill/>
          <a:ln w="9525">
            <a:noFill/>
          </a:ln>
        </p:spPr>
        <p:txBody>
          <a:bodyPr wrap="none">
            <a:spAutoFit/>
          </a:bodyPr>
          <a:p>
            <a:pPr algn="ctr"/>
            <a:r>
              <a:rPr lang="zh-CN" altLang="en-US" sz="5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目 录</a:t>
            </a:r>
            <a:endParaRPr lang="zh-CN" altLang="en-US" sz="5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5137" name="图片 5136"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p:cTn id="7" dur="750" fill="hold"/>
                                        <p:tgtEl>
                                          <p:spTgt spid="5123"/>
                                        </p:tgtEl>
                                        <p:attrNameLst>
                                          <p:attrName>ppt_x</p:attrName>
                                        </p:attrNameLst>
                                      </p:cBhvr>
                                      <p:tavLst>
                                        <p:tav tm="0">
                                          <p:val>
                                            <p:strVal val="0-#ppt_w/2"/>
                                          </p:val>
                                        </p:tav>
                                        <p:tav tm="100000">
                                          <p:val>
                                            <p:strVal val="#ppt_x"/>
                                          </p:val>
                                        </p:tav>
                                      </p:tavLst>
                                    </p:anim>
                                    <p:anim calcmode="lin" valueType="num">
                                      <p:cBhvr>
                                        <p:cTn id="8" dur="750" fill="hold"/>
                                        <p:tgtEl>
                                          <p:spTgt spid="5123"/>
                                        </p:tgtEl>
                                        <p:attrNameLst>
                                          <p:attrName>ppt_y</p:attrName>
                                        </p:attrNameLst>
                                      </p:cBhvr>
                                      <p:tavLst>
                                        <p:tav tm="0">
                                          <p:val>
                                            <p:strVal val="#ppt_y"/>
                                          </p:val>
                                        </p:tav>
                                        <p:tav tm="100000">
                                          <p:val>
                                            <p:strVal val="#ppt_y"/>
                                          </p:val>
                                        </p:tav>
                                      </p:tavLst>
                                    </p:anim>
                                  </p:childTnLst>
                                </p:cTn>
                              </p:par>
                              <p:par>
                                <p:cTn id="9" presetID="2" presetClass="entr" presetSubtype="8" decel="53300" fill="hold" grpId="0" nodeType="withEffect">
                                  <p:stCondLst>
                                    <p:cond delay="0"/>
                                  </p:stCondLst>
                                  <p:childTnLst>
                                    <p:set>
                                      <p:cBhvr>
                                        <p:cTn id="10" dur="1" fill="hold">
                                          <p:stCondLst>
                                            <p:cond delay="0"/>
                                          </p:stCondLst>
                                        </p:cTn>
                                        <p:tgtEl>
                                          <p:spTgt spid="5122"/>
                                        </p:tgtEl>
                                        <p:attrNameLst>
                                          <p:attrName>style.visibility</p:attrName>
                                        </p:attrNameLst>
                                      </p:cBhvr>
                                      <p:to>
                                        <p:strVal val="visible"/>
                                      </p:to>
                                    </p:set>
                                    <p:anim calcmode="lin" valueType="num">
                                      <p:cBhvr>
                                        <p:cTn id="11" dur="750" fill="hold"/>
                                        <p:tgtEl>
                                          <p:spTgt spid="5122"/>
                                        </p:tgtEl>
                                        <p:attrNameLst>
                                          <p:attrName>ppt_x</p:attrName>
                                        </p:attrNameLst>
                                      </p:cBhvr>
                                      <p:tavLst>
                                        <p:tav tm="0">
                                          <p:val>
                                            <p:strVal val="0-#ppt_w/2"/>
                                          </p:val>
                                        </p:tav>
                                        <p:tav tm="100000">
                                          <p:val>
                                            <p:strVal val="#ppt_x"/>
                                          </p:val>
                                        </p:tav>
                                      </p:tavLst>
                                    </p:anim>
                                    <p:anim calcmode="lin" valueType="num">
                                      <p:cBhvr>
                                        <p:cTn id="12" dur="750" fill="hold"/>
                                        <p:tgtEl>
                                          <p:spTgt spid="512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136"/>
                                        </p:tgtEl>
                                        <p:attrNameLst>
                                          <p:attrName>style.visibility</p:attrName>
                                        </p:attrNameLst>
                                      </p:cBhvr>
                                      <p:to>
                                        <p:strVal val="visible"/>
                                      </p:to>
                                    </p:set>
                                    <p:anim calcmode="lin" valueType="num">
                                      <p:cBhvr>
                                        <p:cTn id="16" dur="500" fill="hold"/>
                                        <p:tgtEl>
                                          <p:spTgt spid="5136"/>
                                        </p:tgtEl>
                                        <p:attrNameLst>
                                          <p:attrName>ppt_w</p:attrName>
                                        </p:attrNameLst>
                                      </p:cBhvr>
                                      <p:tavLst>
                                        <p:tav tm="0">
                                          <p:val>
                                            <p:fltVal val="0.000000"/>
                                          </p:val>
                                        </p:tav>
                                        <p:tav tm="100000">
                                          <p:val>
                                            <p:strVal val="#ppt_w"/>
                                          </p:val>
                                        </p:tav>
                                      </p:tavLst>
                                    </p:anim>
                                    <p:anim calcmode="lin" valueType="num">
                                      <p:cBhvr>
                                        <p:cTn id="17" dur="500" fill="hold"/>
                                        <p:tgtEl>
                                          <p:spTgt spid="5136"/>
                                        </p:tgtEl>
                                        <p:attrNameLst>
                                          <p:attrName>ppt_h</p:attrName>
                                        </p:attrNameLst>
                                      </p:cBhvr>
                                      <p:tavLst>
                                        <p:tav tm="0">
                                          <p:val>
                                            <p:fltVal val="0.000000"/>
                                          </p:val>
                                        </p:tav>
                                        <p:tav tm="100000">
                                          <p:val>
                                            <p:strVal val="#ppt_h"/>
                                          </p:val>
                                        </p:tav>
                                      </p:tavLst>
                                    </p:anim>
                                    <p:animEffect filter="fade">
                                      <p:cBhvr>
                                        <p:cTn id="18" dur="500"/>
                                        <p:tgtEl>
                                          <p:spTgt spid="51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35"/>
                                        </p:tgtEl>
                                        <p:attrNameLst>
                                          <p:attrName>style.visibility</p:attrName>
                                        </p:attrNameLst>
                                      </p:cBhvr>
                                      <p:to>
                                        <p:strVal val="visible"/>
                                      </p:to>
                                    </p:set>
                                    <p:anim calcmode="lin" valueType="num">
                                      <p:cBhvr>
                                        <p:cTn id="21" dur="500" fill="hold"/>
                                        <p:tgtEl>
                                          <p:spTgt spid="5135"/>
                                        </p:tgtEl>
                                        <p:attrNameLst>
                                          <p:attrName>ppt_w</p:attrName>
                                        </p:attrNameLst>
                                      </p:cBhvr>
                                      <p:tavLst>
                                        <p:tav tm="0">
                                          <p:val>
                                            <p:fltVal val="0.000000"/>
                                          </p:val>
                                        </p:tav>
                                        <p:tav tm="100000">
                                          <p:val>
                                            <p:strVal val="#ppt_w"/>
                                          </p:val>
                                        </p:tav>
                                      </p:tavLst>
                                    </p:anim>
                                    <p:anim calcmode="lin" valueType="num">
                                      <p:cBhvr>
                                        <p:cTn id="22" dur="500" fill="hold"/>
                                        <p:tgtEl>
                                          <p:spTgt spid="5135"/>
                                        </p:tgtEl>
                                        <p:attrNameLst>
                                          <p:attrName>ppt_h</p:attrName>
                                        </p:attrNameLst>
                                      </p:cBhvr>
                                      <p:tavLst>
                                        <p:tav tm="0">
                                          <p:val>
                                            <p:fltVal val="0.000000"/>
                                          </p:val>
                                        </p:tav>
                                        <p:tav tm="100000">
                                          <p:val>
                                            <p:strVal val="#ppt_h"/>
                                          </p:val>
                                        </p:tav>
                                      </p:tavLst>
                                    </p:anim>
                                    <p:animEffect filter="fade">
                                      <p:cBhvr>
                                        <p:cTn id="23" dur="500"/>
                                        <p:tgtEl>
                                          <p:spTgt spid="5135"/>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5125"/>
                                        </p:tgtEl>
                                        <p:attrNameLst>
                                          <p:attrName>style.visibility</p:attrName>
                                        </p:attrNameLst>
                                      </p:cBhvr>
                                      <p:to>
                                        <p:strVal val="visible"/>
                                      </p:to>
                                    </p:set>
                                    <p:anim calcmode="lin" valueType="num">
                                      <p:cBhvr>
                                        <p:cTn id="27" dur="500" fill="hold"/>
                                        <p:tgtEl>
                                          <p:spTgt spid="5125"/>
                                        </p:tgtEl>
                                        <p:attrNameLst>
                                          <p:attrName>ppt_w</p:attrName>
                                        </p:attrNameLst>
                                      </p:cBhvr>
                                      <p:tavLst>
                                        <p:tav tm="0">
                                          <p:val>
                                            <p:fltVal val="0.000000"/>
                                          </p:val>
                                        </p:tav>
                                        <p:tav tm="100000">
                                          <p:val>
                                            <p:strVal val="#ppt_w"/>
                                          </p:val>
                                        </p:tav>
                                      </p:tavLst>
                                    </p:anim>
                                    <p:anim calcmode="lin" valueType="num">
                                      <p:cBhvr>
                                        <p:cTn id="28" dur="500" fill="hold"/>
                                        <p:tgtEl>
                                          <p:spTgt spid="5125"/>
                                        </p:tgtEl>
                                        <p:attrNameLst>
                                          <p:attrName>ppt_h</p:attrName>
                                        </p:attrNameLst>
                                      </p:cBhvr>
                                      <p:tavLst>
                                        <p:tav tm="0">
                                          <p:val>
                                            <p:fltVal val="0.000000"/>
                                          </p:val>
                                        </p:tav>
                                        <p:tav tm="100000">
                                          <p:val>
                                            <p:strVal val="#ppt_h"/>
                                          </p:val>
                                        </p:tav>
                                      </p:tavLst>
                                    </p:anim>
                                    <p:animEffect filter="fade">
                                      <p:cBhvr>
                                        <p:cTn id="29" dur="500"/>
                                        <p:tgtEl>
                                          <p:spTgt spid="5125"/>
                                        </p:tgtEl>
                                      </p:cBhvr>
                                    </p:animEffect>
                                  </p:childTnLst>
                                </p:cTn>
                              </p:par>
                              <p:par>
                                <p:cTn id="30" presetID="2" presetClass="entr" presetSubtype="2" decel="53300" fill="hold" grpId="0" nodeType="withEffect">
                                  <p:stCondLst>
                                    <p:cond delay="250"/>
                                  </p:stCondLst>
                                  <p:childTnLst>
                                    <p:set>
                                      <p:cBhvr>
                                        <p:cTn id="31" dur="1" fill="hold">
                                          <p:stCondLst>
                                            <p:cond delay="0"/>
                                          </p:stCondLst>
                                        </p:cTn>
                                        <p:tgtEl>
                                          <p:spTgt spid="5130"/>
                                        </p:tgtEl>
                                        <p:attrNameLst>
                                          <p:attrName>style.visibility</p:attrName>
                                        </p:attrNameLst>
                                      </p:cBhvr>
                                      <p:to>
                                        <p:strVal val="visible"/>
                                      </p:to>
                                    </p:set>
                                    <p:anim calcmode="lin" valueType="num">
                                      <p:cBhvr>
                                        <p:cTn id="32" dur="750" fill="hold"/>
                                        <p:tgtEl>
                                          <p:spTgt spid="5130"/>
                                        </p:tgtEl>
                                        <p:attrNameLst>
                                          <p:attrName>ppt_x</p:attrName>
                                        </p:attrNameLst>
                                      </p:cBhvr>
                                      <p:tavLst>
                                        <p:tav tm="0">
                                          <p:val>
                                            <p:strVal val="1+#ppt_w/2"/>
                                          </p:val>
                                        </p:tav>
                                        <p:tav tm="100000">
                                          <p:val>
                                            <p:strVal val="#ppt_x"/>
                                          </p:val>
                                        </p:tav>
                                      </p:tavLst>
                                    </p:anim>
                                    <p:anim calcmode="lin" valueType="num">
                                      <p:cBhvr>
                                        <p:cTn id="33" dur="750" fill="hold"/>
                                        <p:tgtEl>
                                          <p:spTgt spid="5130"/>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5126"/>
                                        </p:tgtEl>
                                        <p:attrNameLst>
                                          <p:attrName>style.visibility</p:attrName>
                                        </p:attrNameLst>
                                      </p:cBhvr>
                                      <p:to>
                                        <p:strVal val="visible"/>
                                      </p:to>
                                    </p:set>
                                    <p:anim calcmode="lin" valueType="num">
                                      <p:cBhvr>
                                        <p:cTn id="37" dur="500" fill="hold"/>
                                        <p:tgtEl>
                                          <p:spTgt spid="5126"/>
                                        </p:tgtEl>
                                        <p:attrNameLst>
                                          <p:attrName>ppt_w</p:attrName>
                                        </p:attrNameLst>
                                      </p:cBhvr>
                                      <p:tavLst>
                                        <p:tav tm="0">
                                          <p:val>
                                            <p:fltVal val="0.000000"/>
                                          </p:val>
                                        </p:tav>
                                        <p:tav tm="100000">
                                          <p:val>
                                            <p:strVal val="#ppt_w"/>
                                          </p:val>
                                        </p:tav>
                                      </p:tavLst>
                                    </p:anim>
                                    <p:anim calcmode="lin" valueType="num">
                                      <p:cBhvr>
                                        <p:cTn id="38" dur="500" fill="hold"/>
                                        <p:tgtEl>
                                          <p:spTgt spid="5126"/>
                                        </p:tgtEl>
                                        <p:attrNameLst>
                                          <p:attrName>ppt_h</p:attrName>
                                        </p:attrNameLst>
                                      </p:cBhvr>
                                      <p:tavLst>
                                        <p:tav tm="0">
                                          <p:val>
                                            <p:fltVal val="0.000000"/>
                                          </p:val>
                                        </p:tav>
                                        <p:tav tm="100000">
                                          <p:val>
                                            <p:strVal val="#ppt_h"/>
                                          </p:val>
                                        </p:tav>
                                      </p:tavLst>
                                    </p:anim>
                                    <p:animEffect filter="fade">
                                      <p:cBhvr>
                                        <p:cTn id="39" dur="500"/>
                                        <p:tgtEl>
                                          <p:spTgt spid="5126"/>
                                        </p:tgtEl>
                                      </p:cBhvr>
                                    </p:animEffect>
                                  </p:childTnLst>
                                </p:cTn>
                              </p:par>
                              <p:par>
                                <p:cTn id="40" presetID="2" presetClass="entr" presetSubtype="2" decel="53300" fill="hold" grpId="0" nodeType="withEffect">
                                  <p:stCondLst>
                                    <p:cond delay="250"/>
                                  </p:stCondLst>
                                  <p:childTnLst>
                                    <p:set>
                                      <p:cBhvr>
                                        <p:cTn id="41" dur="1" fill="hold">
                                          <p:stCondLst>
                                            <p:cond delay="0"/>
                                          </p:stCondLst>
                                        </p:cTn>
                                        <p:tgtEl>
                                          <p:spTgt spid="5131"/>
                                        </p:tgtEl>
                                        <p:attrNameLst>
                                          <p:attrName>style.visibility</p:attrName>
                                        </p:attrNameLst>
                                      </p:cBhvr>
                                      <p:to>
                                        <p:strVal val="visible"/>
                                      </p:to>
                                    </p:set>
                                    <p:anim calcmode="lin" valueType="num">
                                      <p:cBhvr>
                                        <p:cTn id="42" dur="750" fill="hold"/>
                                        <p:tgtEl>
                                          <p:spTgt spid="5131"/>
                                        </p:tgtEl>
                                        <p:attrNameLst>
                                          <p:attrName>ppt_x</p:attrName>
                                        </p:attrNameLst>
                                      </p:cBhvr>
                                      <p:tavLst>
                                        <p:tav tm="0">
                                          <p:val>
                                            <p:strVal val="1+#ppt_w/2"/>
                                          </p:val>
                                        </p:tav>
                                        <p:tav tm="100000">
                                          <p:val>
                                            <p:strVal val="#ppt_x"/>
                                          </p:val>
                                        </p:tav>
                                      </p:tavLst>
                                    </p:anim>
                                    <p:anim calcmode="lin" valueType="num">
                                      <p:cBhvr>
                                        <p:cTn id="43" dur="750" fill="hold"/>
                                        <p:tgtEl>
                                          <p:spTgt spid="5131"/>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5127"/>
                                        </p:tgtEl>
                                        <p:attrNameLst>
                                          <p:attrName>style.visibility</p:attrName>
                                        </p:attrNameLst>
                                      </p:cBhvr>
                                      <p:to>
                                        <p:strVal val="visible"/>
                                      </p:to>
                                    </p:set>
                                    <p:anim calcmode="lin" valueType="num">
                                      <p:cBhvr>
                                        <p:cTn id="47" dur="500" fill="hold"/>
                                        <p:tgtEl>
                                          <p:spTgt spid="5127"/>
                                        </p:tgtEl>
                                        <p:attrNameLst>
                                          <p:attrName>ppt_w</p:attrName>
                                        </p:attrNameLst>
                                      </p:cBhvr>
                                      <p:tavLst>
                                        <p:tav tm="0">
                                          <p:val>
                                            <p:fltVal val="0.000000"/>
                                          </p:val>
                                        </p:tav>
                                        <p:tav tm="100000">
                                          <p:val>
                                            <p:strVal val="#ppt_w"/>
                                          </p:val>
                                        </p:tav>
                                      </p:tavLst>
                                    </p:anim>
                                    <p:anim calcmode="lin" valueType="num">
                                      <p:cBhvr>
                                        <p:cTn id="48" dur="500" fill="hold"/>
                                        <p:tgtEl>
                                          <p:spTgt spid="5127"/>
                                        </p:tgtEl>
                                        <p:attrNameLst>
                                          <p:attrName>ppt_h</p:attrName>
                                        </p:attrNameLst>
                                      </p:cBhvr>
                                      <p:tavLst>
                                        <p:tav tm="0">
                                          <p:val>
                                            <p:fltVal val="0.000000"/>
                                          </p:val>
                                        </p:tav>
                                        <p:tav tm="100000">
                                          <p:val>
                                            <p:strVal val="#ppt_h"/>
                                          </p:val>
                                        </p:tav>
                                      </p:tavLst>
                                    </p:anim>
                                    <p:animEffect filter="fade">
                                      <p:cBhvr>
                                        <p:cTn id="49" dur="500"/>
                                        <p:tgtEl>
                                          <p:spTgt spid="5127"/>
                                        </p:tgtEl>
                                      </p:cBhvr>
                                    </p:animEffect>
                                  </p:childTnLst>
                                </p:cTn>
                              </p:par>
                              <p:par>
                                <p:cTn id="50" presetID="2" presetClass="entr" presetSubtype="2" decel="53300" fill="hold" grpId="0" nodeType="withEffect">
                                  <p:stCondLst>
                                    <p:cond delay="250"/>
                                  </p:stCondLst>
                                  <p:childTnLst>
                                    <p:set>
                                      <p:cBhvr>
                                        <p:cTn id="51" dur="1" fill="hold">
                                          <p:stCondLst>
                                            <p:cond delay="0"/>
                                          </p:stCondLst>
                                        </p:cTn>
                                        <p:tgtEl>
                                          <p:spTgt spid="5132"/>
                                        </p:tgtEl>
                                        <p:attrNameLst>
                                          <p:attrName>style.visibility</p:attrName>
                                        </p:attrNameLst>
                                      </p:cBhvr>
                                      <p:to>
                                        <p:strVal val="visible"/>
                                      </p:to>
                                    </p:set>
                                    <p:anim calcmode="lin" valueType="num">
                                      <p:cBhvr>
                                        <p:cTn id="52" dur="750" fill="hold"/>
                                        <p:tgtEl>
                                          <p:spTgt spid="5132"/>
                                        </p:tgtEl>
                                        <p:attrNameLst>
                                          <p:attrName>ppt_x</p:attrName>
                                        </p:attrNameLst>
                                      </p:cBhvr>
                                      <p:tavLst>
                                        <p:tav tm="0">
                                          <p:val>
                                            <p:strVal val="1+#ppt_w/2"/>
                                          </p:val>
                                        </p:tav>
                                        <p:tav tm="100000">
                                          <p:val>
                                            <p:strVal val="#ppt_x"/>
                                          </p:val>
                                        </p:tav>
                                      </p:tavLst>
                                    </p:anim>
                                    <p:anim calcmode="lin" valueType="num">
                                      <p:cBhvr>
                                        <p:cTn id="53" dur="750" fill="hold"/>
                                        <p:tgtEl>
                                          <p:spTgt spid="5132"/>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5128"/>
                                        </p:tgtEl>
                                        <p:attrNameLst>
                                          <p:attrName>style.visibility</p:attrName>
                                        </p:attrNameLst>
                                      </p:cBhvr>
                                      <p:to>
                                        <p:strVal val="visible"/>
                                      </p:to>
                                    </p:set>
                                    <p:anim calcmode="lin" valueType="num">
                                      <p:cBhvr>
                                        <p:cTn id="57" dur="500" fill="hold"/>
                                        <p:tgtEl>
                                          <p:spTgt spid="5128"/>
                                        </p:tgtEl>
                                        <p:attrNameLst>
                                          <p:attrName>ppt_w</p:attrName>
                                        </p:attrNameLst>
                                      </p:cBhvr>
                                      <p:tavLst>
                                        <p:tav tm="0">
                                          <p:val>
                                            <p:fltVal val="0.000000"/>
                                          </p:val>
                                        </p:tav>
                                        <p:tav tm="100000">
                                          <p:val>
                                            <p:strVal val="#ppt_w"/>
                                          </p:val>
                                        </p:tav>
                                      </p:tavLst>
                                    </p:anim>
                                    <p:anim calcmode="lin" valueType="num">
                                      <p:cBhvr>
                                        <p:cTn id="58" dur="500" fill="hold"/>
                                        <p:tgtEl>
                                          <p:spTgt spid="5128"/>
                                        </p:tgtEl>
                                        <p:attrNameLst>
                                          <p:attrName>ppt_h</p:attrName>
                                        </p:attrNameLst>
                                      </p:cBhvr>
                                      <p:tavLst>
                                        <p:tav tm="0">
                                          <p:val>
                                            <p:fltVal val="0.000000"/>
                                          </p:val>
                                        </p:tav>
                                        <p:tav tm="100000">
                                          <p:val>
                                            <p:strVal val="#ppt_h"/>
                                          </p:val>
                                        </p:tav>
                                      </p:tavLst>
                                    </p:anim>
                                    <p:animEffect filter="fade">
                                      <p:cBhvr>
                                        <p:cTn id="59" dur="500"/>
                                        <p:tgtEl>
                                          <p:spTgt spid="5128"/>
                                        </p:tgtEl>
                                      </p:cBhvr>
                                    </p:animEffect>
                                  </p:childTnLst>
                                </p:cTn>
                              </p:par>
                              <p:par>
                                <p:cTn id="60" presetID="2" presetClass="entr" presetSubtype="2" decel="53300" fill="hold" grpId="0" nodeType="withEffect">
                                  <p:stCondLst>
                                    <p:cond delay="250"/>
                                  </p:stCondLst>
                                  <p:childTnLst>
                                    <p:set>
                                      <p:cBhvr>
                                        <p:cTn id="61" dur="1" fill="hold">
                                          <p:stCondLst>
                                            <p:cond delay="0"/>
                                          </p:stCondLst>
                                        </p:cTn>
                                        <p:tgtEl>
                                          <p:spTgt spid="5133"/>
                                        </p:tgtEl>
                                        <p:attrNameLst>
                                          <p:attrName>style.visibility</p:attrName>
                                        </p:attrNameLst>
                                      </p:cBhvr>
                                      <p:to>
                                        <p:strVal val="visible"/>
                                      </p:to>
                                    </p:set>
                                    <p:anim calcmode="lin" valueType="num">
                                      <p:cBhvr>
                                        <p:cTn id="62" dur="750" fill="hold"/>
                                        <p:tgtEl>
                                          <p:spTgt spid="5133"/>
                                        </p:tgtEl>
                                        <p:attrNameLst>
                                          <p:attrName>ppt_x</p:attrName>
                                        </p:attrNameLst>
                                      </p:cBhvr>
                                      <p:tavLst>
                                        <p:tav tm="0">
                                          <p:val>
                                            <p:strVal val="1+#ppt_w/2"/>
                                          </p:val>
                                        </p:tav>
                                        <p:tav tm="100000">
                                          <p:val>
                                            <p:strVal val="#ppt_x"/>
                                          </p:val>
                                        </p:tav>
                                      </p:tavLst>
                                    </p:anim>
                                    <p:anim calcmode="lin" valueType="num">
                                      <p:cBhvr>
                                        <p:cTn id="63" dur="750" fill="hold"/>
                                        <p:tgtEl>
                                          <p:spTgt spid="5133"/>
                                        </p:tgtEl>
                                        <p:attrNameLst>
                                          <p:attrName>ppt_y</p:attrName>
                                        </p:attrNameLst>
                                      </p:cBhvr>
                                      <p:tavLst>
                                        <p:tav tm="0">
                                          <p:val>
                                            <p:strVal val="#ppt_y"/>
                                          </p:val>
                                        </p:tav>
                                        <p:tav tm="100000">
                                          <p:val>
                                            <p:strVal val="#ppt_y"/>
                                          </p:val>
                                        </p:tav>
                                      </p:tavLst>
                                    </p:anim>
                                  </p:childTnLst>
                                </p:cTn>
                              </p:par>
                            </p:childTnLst>
                          </p:cTn>
                        </p:par>
                        <p:par>
                          <p:cTn id="64" fill="hold">
                            <p:stCondLst>
                              <p:cond delay="3500"/>
                            </p:stCondLst>
                            <p:childTnLst>
                              <p:par>
                                <p:cTn id="65" presetID="10" presetClass="entr" presetSubtype="0" fill="hold" grpId="0" nodeType="afterEffect">
                                  <p:stCondLst>
                                    <p:cond delay="0"/>
                                  </p:stCondLst>
                                  <p:childTnLst>
                                    <p:set>
                                      <p:cBhvr>
                                        <p:cTn id="66" dur="1" fill="hold">
                                          <p:stCondLst>
                                            <p:cond delay="0"/>
                                          </p:stCondLst>
                                        </p:cTn>
                                        <p:tgtEl>
                                          <p:spTgt spid="5129"/>
                                        </p:tgtEl>
                                        <p:attrNameLst>
                                          <p:attrName>style.visibility</p:attrName>
                                        </p:attrNameLst>
                                      </p:cBhvr>
                                      <p:to>
                                        <p:strVal val="visible"/>
                                      </p:to>
                                    </p:set>
                                    <p:anim calcmode="lin" valueType="num">
                                      <p:cBhvr>
                                        <p:cTn id="67" dur="500" fill="hold"/>
                                        <p:tgtEl>
                                          <p:spTgt spid="5129"/>
                                        </p:tgtEl>
                                        <p:attrNameLst>
                                          <p:attrName>ppt_w</p:attrName>
                                        </p:attrNameLst>
                                      </p:cBhvr>
                                      <p:tavLst>
                                        <p:tav tm="0">
                                          <p:val>
                                            <p:fltVal val="0.000000"/>
                                          </p:val>
                                        </p:tav>
                                        <p:tav tm="100000">
                                          <p:val>
                                            <p:strVal val="#ppt_w"/>
                                          </p:val>
                                        </p:tav>
                                      </p:tavLst>
                                    </p:anim>
                                    <p:anim calcmode="lin" valueType="num">
                                      <p:cBhvr>
                                        <p:cTn id="68" dur="500" fill="hold"/>
                                        <p:tgtEl>
                                          <p:spTgt spid="5129"/>
                                        </p:tgtEl>
                                        <p:attrNameLst>
                                          <p:attrName>ppt_h</p:attrName>
                                        </p:attrNameLst>
                                      </p:cBhvr>
                                      <p:tavLst>
                                        <p:tav tm="0">
                                          <p:val>
                                            <p:fltVal val="0.000000"/>
                                          </p:val>
                                        </p:tav>
                                        <p:tav tm="100000">
                                          <p:val>
                                            <p:strVal val="#ppt_h"/>
                                          </p:val>
                                        </p:tav>
                                      </p:tavLst>
                                    </p:anim>
                                    <p:animEffect filter="fade">
                                      <p:cBhvr>
                                        <p:cTn id="69" dur="500"/>
                                        <p:tgtEl>
                                          <p:spTgt spid="5129"/>
                                        </p:tgtEl>
                                      </p:cBhvr>
                                    </p:animEffect>
                                  </p:childTnLst>
                                </p:cTn>
                              </p:par>
                              <p:par>
                                <p:cTn id="70" presetID="2" presetClass="entr" presetSubtype="2" decel="53300" fill="hold" grpId="0" nodeType="withEffect">
                                  <p:stCondLst>
                                    <p:cond delay="250"/>
                                  </p:stCondLst>
                                  <p:childTnLst>
                                    <p:set>
                                      <p:cBhvr>
                                        <p:cTn id="71" dur="1" fill="hold">
                                          <p:stCondLst>
                                            <p:cond delay="0"/>
                                          </p:stCondLst>
                                        </p:cTn>
                                        <p:tgtEl>
                                          <p:spTgt spid="5134"/>
                                        </p:tgtEl>
                                        <p:attrNameLst>
                                          <p:attrName>style.visibility</p:attrName>
                                        </p:attrNameLst>
                                      </p:cBhvr>
                                      <p:to>
                                        <p:strVal val="visible"/>
                                      </p:to>
                                    </p:set>
                                    <p:anim calcmode="lin" valueType="num">
                                      <p:cBhvr>
                                        <p:cTn id="72" dur="750" fill="hold"/>
                                        <p:tgtEl>
                                          <p:spTgt spid="5134"/>
                                        </p:tgtEl>
                                        <p:attrNameLst>
                                          <p:attrName>ppt_x</p:attrName>
                                        </p:attrNameLst>
                                      </p:cBhvr>
                                      <p:tavLst>
                                        <p:tav tm="0">
                                          <p:val>
                                            <p:strVal val="1+#ppt_w/2"/>
                                          </p:val>
                                        </p:tav>
                                        <p:tav tm="100000">
                                          <p:val>
                                            <p:strVal val="#ppt_x"/>
                                          </p:val>
                                        </p:tav>
                                      </p:tavLst>
                                    </p:anim>
                                    <p:anim calcmode="lin" valueType="num">
                                      <p:cBhvr>
                                        <p:cTn id="73" dur="750" fill="hold"/>
                                        <p:tgtEl>
                                          <p:spTgt spid="5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5" grpId="0" bldLvl="0"/>
      <p:bldP spid="5126" grpId="0" bldLvl="0"/>
      <p:bldP spid="5127" grpId="0" bldLvl="0"/>
      <p:bldP spid="5128" grpId="0" bldLvl="0"/>
      <p:bldP spid="5129" grpId="0" bldLvl="0"/>
      <p:bldP spid="5130" grpId="0" bldLvl="0" animBg="1"/>
      <p:bldP spid="5131" grpId="0" bldLvl="0"/>
      <p:bldP spid="5132" grpId="0" bldLvl="0"/>
      <p:bldP spid="5133" grpId="0" bldLvl="0"/>
      <p:bldP spid="5134" grpId="0" bldLvl="0"/>
      <p:bldP spid="5135" grpId="0" bldLvl="0"/>
      <p:bldP spid="5136" grpId="0" bldLvl="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pic>
        <p:nvPicPr>
          <p:cNvPr id="35842" name="MH_Other_8"/>
          <p:cNvPicPr/>
          <p:nvPr/>
        </p:nvPicPr>
        <p:blipFill>
          <a:blip r:embed="rId1"/>
          <a:srcRect l="50887"/>
          <a:stretch>
            <a:fillRect/>
          </a:stretch>
        </p:blipFill>
        <p:spPr>
          <a:xfrm rot="-16200000" flipH="1">
            <a:off x="6022975" y="-3032125"/>
            <a:ext cx="144463" cy="10450513"/>
          </a:xfrm>
          <a:prstGeom prst="rect">
            <a:avLst/>
          </a:prstGeom>
          <a:noFill/>
          <a:ln w="9525">
            <a:noFill/>
          </a:ln>
        </p:spPr>
      </p:pic>
      <p:pic>
        <p:nvPicPr>
          <p:cNvPr id="35843" name="MH_Other_8"/>
          <p:cNvPicPr/>
          <p:nvPr/>
        </p:nvPicPr>
        <p:blipFill>
          <a:blip r:embed="rId1"/>
          <a:srcRect l="50887"/>
          <a:stretch>
            <a:fillRect/>
          </a:stretch>
        </p:blipFill>
        <p:spPr>
          <a:xfrm rot="16200000" flipH="1" flipV="1">
            <a:off x="6022975" y="-127000"/>
            <a:ext cx="144463" cy="10450513"/>
          </a:xfrm>
          <a:prstGeom prst="rect">
            <a:avLst/>
          </a:prstGeom>
          <a:noFill/>
          <a:ln w="9525">
            <a:noFill/>
          </a:ln>
        </p:spPr>
      </p:pic>
      <p:sp>
        <p:nvSpPr>
          <p:cNvPr id="35844" name="矩形 7"/>
          <p:cNvSpPr/>
          <p:nvPr/>
        </p:nvSpPr>
        <p:spPr>
          <a:xfrm>
            <a:off x="0" y="2205038"/>
            <a:ext cx="12192000" cy="2860675"/>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5845" name="文本框 14"/>
          <p:cNvSpPr/>
          <p:nvPr/>
        </p:nvSpPr>
        <p:spPr>
          <a:xfrm>
            <a:off x="2590800" y="3136900"/>
            <a:ext cx="7010400" cy="1108075"/>
          </a:xfrm>
          <a:prstGeom prst="rect">
            <a:avLst/>
          </a:prstGeom>
          <a:noFill/>
          <a:ln w="9525">
            <a:noFill/>
          </a:ln>
        </p:spPr>
        <p:txBody>
          <a:bodyPr wrap="square">
            <a:spAutoFit/>
          </a:bodyPr>
          <a:p>
            <a:pPr algn="ctr"/>
            <a:r>
              <a:rPr lang="zh-CN" altLang="en-US" sz="66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请各位老师指正</a:t>
            </a:r>
            <a:endParaRPr lang="zh-CN" altLang="en-US" sz="66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7" name="TextBox 6"/>
          <p:cNvSpPr/>
          <p:nvPr/>
        </p:nvSpPr>
        <p:spPr>
          <a:xfrm>
            <a:off x="4094163" y="5645150"/>
            <a:ext cx="1959610" cy="397510"/>
          </a:xfrm>
          <a:prstGeom prst="rect">
            <a:avLst/>
          </a:prstGeom>
          <a:noFill/>
          <a:ln w="9525">
            <a:noFill/>
          </a:ln>
        </p:spPr>
        <p:txBody>
          <a:bodyPr wrap="none" lIns="91416" tIns="45708" rIns="91416" bIns="45708">
            <a:spAutoFit/>
          </a:bodyPr>
          <a:p>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答辩人</a:t>
            </a: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王琨鹏</a:t>
            </a:r>
            <a:endPar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8" name="TextBox 7"/>
          <p:cNvSpPr/>
          <p:nvPr/>
        </p:nvSpPr>
        <p:spPr>
          <a:xfrm>
            <a:off x="6924675" y="5645150"/>
            <a:ext cx="2213610" cy="397510"/>
          </a:xfrm>
          <a:prstGeom prst="rect">
            <a:avLst/>
          </a:prstGeom>
          <a:noFill/>
          <a:ln w="9525">
            <a:noFill/>
          </a:ln>
        </p:spPr>
        <p:txBody>
          <a:bodyPr wrap="none" lIns="91416" tIns="45708" rIns="91416" bIns="45708">
            <a:spAutoFit/>
          </a:bodyPr>
          <a:p>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指导老师</a:t>
            </a: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董乐红</a:t>
            </a:r>
            <a:r>
              <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 </a:t>
            </a:r>
            <a:endPar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9" name="Freeform 7"/>
          <p:cNvSpPr>
            <a:spLocks noChangeAspect="1" noEditPoints="1"/>
          </p:cNvSpPr>
          <p:nvPr/>
        </p:nvSpPr>
        <p:spPr>
          <a:xfrm>
            <a:off x="3597275" y="5611813"/>
            <a:ext cx="461963" cy="466725"/>
          </a:xfrm>
          <a:custGeom>
            <a:avLst/>
            <a:gdLst>
              <a:gd name="txL" fmla="*/ 0 w 904"/>
              <a:gd name="txT" fmla="*/ 0 h 905"/>
              <a:gd name="txR" fmla="*/ 904 w 904"/>
              <a:gd name="txB" fmla="*/ 905 h 905"/>
            </a:gdLst>
            <a:ahLst/>
            <a:cxnLst>
              <a:cxn ang="0">
                <a:pos x="661" y="461"/>
              </a:cxn>
              <a:cxn ang="0">
                <a:pos x="661" y="339"/>
              </a:cxn>
              <a:cxn ang="0">
                <a:pos x="605" y="339"/>
              </a:cxn>
              <a:cxn ang="0">
                <a:pos x="605" y="461"/>
              </a:cxn>
              <a:cxn ang="0">
                <a:pos x="456" y="610"/>
              </a:cxn>
              <a:cxn ang="0">
                <a:pos x="453" y="610"/>
              </a:cxn>
              <a:cxn ang="0">
                <a:pos x="452" y="610"/>
              </a:cxn>
              <a:cxn ang="0">
                <a:pos x="451" y="610"/>
              </a:cxn>
              <a:cxn ang="0">
                <a:pos x="448" y="610"/>
              </a:cxn>
              <a:cxn ang="0">
                <a:pos x="299" y="461"/>
              </a:cxn>
              <a:cxn ang="0">
                <a:pos x="299" y="339"/>
              </a:cxn>
              <a:cxn ang="0">
                <a:pos x="244" y="339"/>
              </a:cxn>
              <a:cxn ang="0">
                <a:pos x="244" y="461"/>
              </a:cxn>
              <a:cxn ang="0">
                <a:pos x="419" y="664"/>
              </a:cxn>
              <a:cxn ang="0">
                <a:pos x="419" y="752"/>
              </a:cxn>
              <a:cxn ang="0">
                <a:pos x="295" y="787"/>
              </a:cxn>
              <a:cxn ang="0">
                <a:pos x="610" y="787"/>
              </a:cxn>
              <a:cxn ang="0">
                <a:pos x="484" y="751"/>
              </a:cxn>
              <a:cxn ang="0">
                <a:pos x="484" y="664"/>
              </a:cxn>
              <a:cxn ang="0">
                <a:pos x="661" y="461"/>
              </a:cxn>
              <a:cxn ang="0">
                <a:pos x="450" y="558"/>
              </a:cxn>
              <a:cxn ang="0">
                <a:pos x="452" y="558"/>
              </a:cxn>
              <a:cxn ang="0">
                <a:pos x="454" y="558"/>
              </a:cxn>
              <a:cxn ang="0">
                <a:pos x="554" y="459"/>
              </a:cxn>
              <a:cxn ang="0">
                <a:pos x="554" y="218"/>
              </a:cxn>
              <a:cxn ang="0">
                <a:pos x="454" y="118"/>
              </a:cxn>
              <a:cxn ang="0">
                <a:pos x="452" y="118"/>
              </a:cxn>
              <a:cxn ang="0">
                <a:pos x="450" y="118"/>
              </a:cxn>
              <a:cxn ang="0">
                <a:pos x="351" y="218"/>
              </a:cxn>
              <a:cxn ang="0">
                <a:pos x="351" y="459"/>
              </a:cxn>
              <a:cxn ang="0">
                <a:pos x="450" y="558"/>
              </a:cxn>
              <a:cxn ang="0">
                <a:pos x="452" y="0"/>
              </a:cxn>
              <a:cxn ang="0">
                <a:pos x="904" y="453"/>
              </a:cxn>
              <a:cxn ang="0">
                <a:pos x="452" y="905"/>
              </a:cxn>
              <a:cxn ang="0">
                <a:pos x="0" y="453"/>
              </a:cxn>
              <a:cxn ang="0">
                <a:pos x="452" y="0"/>
              </a:cxn>
            </a:cxnLst>
            <a:rect l="txL" t="txT" r="txR" b="tx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w="9525">
            <a:noFill/>
          </a:ln>
        </p:spPr>
        <p:txBody>
          <a:bodyPr vert="horz" wrap="square" lIns="91416" tIns="45708" rIns="91416" bIns="45708" anchor="t"/>
          <a:p>
            <a:endParaRPr>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50" name="Freeform 8"/>
          <p:cNvSpPr>
            <a:spLocks noChangeAspect="1" noEditPoints="1"/>
          </p:cNvSpPr>
          <p:nvPr/>
        </p:nvSpPr>
        <p:spPr>
          <a:xfrm>
            <a:off x="6438900" y="5611813"/>
            <a:ext cx="463550" cy="466725"/>
          </a:xfrm>
          <a:custGeom>
            <a:avLst/>
            <a:gdLst>
              <a:gd name="txL" fmla="*/ 0 w 422"/>
              <a:gd name="txT" fmla="*/ 0 h 422"/>
              <a:gd name="txR" fmla="*/ 422 w 422"/>
              <a:gd name="txB" fmla="*/ 422 h 422"/>
            </a:gdLst>
            <a:ahLst/>
            <a:cxnLst>
              <a:cxn ang="0">
                <a:pos x="422" y="211"/>
              </a:cxn>
              <a:cxn ang="0">
                <a:pos x="0" y="211"/>
              </a:cxn>
              <a:cxn ang="0">
                <a:pos x="340" y="117"/>
              </a:cxn>
              <a:cxn ang="0">
                <a:pos x="345" y="123"/>
              </a:cxn>
              <a:cxn ang="0">
                <a:pos x="344" y="226"/>
              </a:cxn>
              <a:cxn ang="0">
                <a:pos x="340" y="227"/>
              </a:cxn>
              <a:cxn ang="0">
                <a:pos x="217" y="226"/>
              </a:cxn>
              <a:cxn ang="0">
                <a:pos x="215" y="222"/>
              </a:cxn>
              <a:cxn ang="0">
                <a:pos x="286" y="164"/>
              </a:cxn>
              <a:cxn ang="0">
                <a:pos x="215" y="171"/>
              </a:cxn>
              <a:cxn ang="0">
                <a:pos x="217" y="119"/>
              </a:cxn>
              <a:cxn ang="0">
                <a:pos x="220" y="117"/>
              </a:cxn>
              <a:cxn ang="0">
                <a:pos x="220" y="96"/>
              </a:cxn>
              <a:cxn ang="0">
                <a:pos x="202" y="104"/>
              </a:cxn>
              <a:cxn ang="0">
                <a:pos x="194" y="174"/>
              </a:cxn>
              <a:cxn ang="0">
                <a:pos x="186" y="166"/>
              </a:cxn>
              <a:cxn ang="0">
                <a:pos x="137" y="151"/>
              </a:cxn>
              <a:cxn ang="0">
                <a:pos x="54" y="173"/>
              </a:cxn>
              <a:cxn ang="0">
                <a:pos x="77" y="243"/>
              </a:cxn>
              <a:cxn ang="0">
                <a:pos x="81" y="192"/>
              </a:cxn>
              <a:cxn ang="0">
                <a:pos x="81" y="256"/>
              </a:cxn>
              <a:cxn ang="0">
                <a:pos x="106" y="350"/>
              </a:cxn>
              <a:cxn ang="0">
                <a:pos x="112" y="272"/>
              </a:cxn>
              <a:cxn ang="0">
                <a:pos x="137" y="350"/>
              </a:cxn>
              <a:cxn ang="0">
                <a:pos x="137" y="256"/>
              </a:cxn>
              <a:cxn ang="0">
                <a:pos x="137" y="192"/>
              </a:cxn>
              <a:cxn ang="0">
                <a:pos x="162" y="192"/>
              </a:cxn>
              <a:cxn ang="0">
                <a:pos x="186" y="185"/>
              </a:cxn>
              <a:cxn ang="0">
                <a:pos x="194" y="222"/>
              </a:cxn>
              <a:cxn ang="0">
                <a:pos x="202" y="240"/>
              </a:cxn>
              <a:cxn ang="0">
                <a:pos x="220" y="248"/>
              </a:cxn>
              <a:cxn ang="0">
                <a:pos x="359" y="240"/>
              </a:cxn>
              <a:cxn ang="0">
                <a:pos x="366" y="222"/>
              </a:cxn>
              <a:cxn ang="0">
                <a:pos x="359" y="104"/>
              </a:cxn>
              <a:cxn ang="0">
                <a:pos x="220" y="96"/>
              </a:cxn>
              <a:cxn ang="0">
                <a:pos x="344" y="277"/>
              </a:cxn>
              <a:cxn ang="0">
                <a:pos x="346" y="351"/>
              </a:cxn>
              <a:cxn ang="0">
                <a:pos x="298" y="277"/>
              </a:cxn>
              <a:cxn ang="0">
                <a:pos x="250" y="351"/>
              </a:cxn>
              <a:cxn ang="0">
                <a:pos x="244" y="277"/>
              </a:cxn>
              <a:cxn ang="0">
                <a:pos x="221" y="254"/>
              </a:cxn>
              <a:cxn ang="0">
                <a:pos x="109" y="75"/>
              </a:cxn>
              <a:cxn ang="0">
                <a:pos x="109" y="146"/>
              </a:cxn>
              <a:cxn ang="0">
                <a:pos x="109" y="75"/>
              </a:cxn>
            </a:cxnLst>
            <a:rect l="txL" t="txT" r="txR" b="tx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w="9525">
            <a:noFill/>
          </a:ln>
        </p:spPr>
        <p:txBody>
          <a:bodyPr vert="horz" wrap="square" lIns="91416" tIns="45708" rIns="91416" bIns="45708" anchor="t"/>
          <a:p>
            <a:endParaRPr sz="28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p:cTn id="7" dur="750" fill="hold"/>
                                        <p:tgtEl>
                                          <p:spTgt spid="35842"/>
                                        </p:tgtEl>
                                        <p:attrNameLst>
                                          <p:attrName>ppt_x</p:attrName>
                                        </p:attrNameLst>
                                      </p:cBhvr>
                                      <p:tavLst>
                                        <p:tav tm="0">
                                          <p:val>
                                            <p:strVal val="0-#ppt_w/2"/>
                                          </p:val>
                                        </p:tav>
                                        <p:tav tm="100000">
                                          <p:val>
                                            <p:strVal val="#ppt_x"/>
                                          </p:val>
                                        </p:tav>
                                      </p:tavLst>
                                    </p:anim>
                                    <p:anim calcmode="lin" valueType="num">
                                      <p:cBhvr>
                                        <p:cTn id="8" dur="750" fill="hold"/>
                                        <p:tgtEl>
                                          <p:spTgt spid="35842"/>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35843"/>
                                        </p:tgtEl>
                                        <p:attrNameLst>
                                          <p:attrName>style.visibility</p:attrName>
                                        </p:attrNameLst>
                                      </p:cBhvr>
                                      <p:to>
                                        <p:strVal val="visible"/>
                                      </p:to>
                                    </p:set>
                                    <p:anim calcmode="lin" valueType="num">
                                      <p:cBhvr>
                                        <p:cTn id="11" dur="750" fill="hold"/>
                                        <p:tgtEl>
                                          <p:spTgt spid="35843"/>
                                        </p:tgtEl>
                                        <p:attrNameLst>
                                          <p:attrName>ppt_x</p:attrName>
                                        </p:attrNameLst>
                                      </p:cBhvr>
                                      <p:tavLst>
                                        <p:tav tm="0">
                                          <p:val>
                                            <p:strVal val="1+#ppt_w/2"/>
                                          </p:val>
                                        </p:tav>
                                        <p:tav tm="100000">
                                          <p:val>
                                            <p:strVal val="#ppt_x"/>
                                          </p:val>
                                        </p:tav>
                                      </p:tavLst>
                                    </p:anim>
                                    <p:anim calcmode="lin" valueType="num">
                                      <p:cBhvr>
                                        <p:cTn id="12" dur="750" fill="hold"/>
                                        <p:tgtEl>
                                          <p:spTgt spid="3584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5844"/>
                                        </p:tgtEl>
                                        <p:attrNameLst>
                                          <p:attrName>style.visibility</p:attrName>
                                        </p:attrNameLst>
                                      </p:cBhvr>
                                      <p:to>
                                        <p:strVal val="visible"/>
                                      </p:to>
                                    </p:set>
                                    <p:animEffect filter="barn(inVertical)">
                                      <p:cBhvr>
                                        <p:cTn id="16" dur="750"/>
                                        <p:tgtEl>
                                          <p:spTgt spid="35844"/>
                                        </p:tgtEl>
                                      </p:cBhvr>
                                    </p:animEffect>
                                  </p:childTnLst>
                                </p:cTn>
                              </p:par>
                            </p:childTnLst>
                          </p:cTn>
                        </p:par>
                        <p:par>
                          <p:cTn id="17" fill="hold">
                            <p:stCondLst>
                              <p:cond delay="200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35845"/>
                                        </p:tgtEl>
                                        <p:attrNameLst>
                                          <p:attrName>style.visibility</p:attrName>
                                        </p:attrNameLst>
                                      </p:cBhvr>
                                      <p:to>
                                        <p:strVal val="visible"/>
                                      </p:to>
                                    </p:set>
                                    <p:anim calcmode="lin" valueType="num">
                                      <p:cBhvr>
                                        <p:cTn id="20" dur="1000" fill="hold"/>
                                        <p:tgtEl>
                                          <p:spTgt spid="35845"/>
                                        </p:tgtEl>
                                        <p:attrNameLst>
                                          <p:attrName>ppt_w</p:attrName>
                                        </p:attrNameLst>
                                      </p:cBhvr>
                                      <p:tavLst>
                                        <p:tav tm="0">
                                          <p:val>
                                            <p:strVal val="#ppt_w+.3"/>
                                          </p:val>
                                        </p:tav>
                                        <p:tav tm="100000">
                                          <p:val>
                                            <p:strVal val="#ppt_w"/>
                                          </p:val>
                                        </p:tav>
                                      </p:tavLst>
                                    </p:anim>
                                    <p:anim calcmode="lin" valueType="num">
                                      <p:cBhvr>
                                        <p:cTn id="21" dur="1000" fill="hold"/>
                                        <p:tgtEl>
                                          <p:spTgt spid="35845"/>
                                        </p:tgtEl>
                                        <p:attrNameLst>
                                          <p:attrName>ppt_h</p:attrName>
                                        </p:attrNameLst>
                                      </p:cBhvr>
                                      <p:tavLst>
                                        <p:tav tm="0">
                                          <p:val>
                                            <p:strVal val="#ppt_h"/>
                                          </p:val>
                                        </p:tav>
                                        <p:tav tm="100000">
                                          <p:val>
                                            <p:strVal val="#ppt_h"/>
                                          </p:val>
                                        </p:tav>
                                      </p:tavLst>
                                    </p:anim>
                                    <p:animEffect filter="fade">
                                      <p:cBhvr>
                                        <p:cTn id="22" dur="1000"/>
                                        <p:tgtEl>
                                          <p:spTgt spid="35845"/>
                                        </p:tgtEl>
                                      </p:cBhvr>
                                    </p:animEffect>
                                  </p:childTnLst>
                                </p:cTn>
                              </p:par>
                            </p:childTnLst>
                          </p:cTn>
                        </p:par>
                        <p:par>
                          <p:cTn id="23" fill="hold">
                            <p:stCondLst>
                              <p:cond delay="3099"/>
                            </p:stCondLst>
                            <p:childTnLst>
                              <p:par>
                                <p:cTn id="24" presetID="10" presetClass="entr" presetSubtype="0" fill="hold" grpId="0" nodeType="afterEffect">
                                  <p:stCondLst>
                                    <p:cond delay="0"/>
                                  </p:stCondLst>
                                  <p:childTnLst>
                                    <p:set>
                                      <p:cBhvr>
                                        <p:cTn id="25" dur="1" fill="hold">
                                          <p:stCondLst>
                                            <p:cond delay="0"/>
                                          </p:stCondLst>
                                        </p:cTn>
                                        <p:tgtEl>
                                          <p:spTgt spid="35849"/>
                                        </p:tgtEl>
                                        <p:attrNameLst>
                                          <p:attrName>style.visibility</p:attrName>
                                        </p:attrNameLst>
                                      </p:cBhvr>
                                      <p:to>
                                        <p:strVal val="visible"/>
                                      </p:to>
                                    </p:set>
                                    <p:anim calcmode="lin" valueType="num">
                                      <p:cBhvr>
                                        <p:cTn id="26" dur="500" fill="hold"/>
                                        <p:tgtEl>
                                          <p:spTgt spid="35849"/>
                                        </p:tgtEl>
                                        <p:attrNameLst>
                                          <p:attrName>ppt_w</p:attrName>
                                        </p:attrNameLst>
                                      </p:cBhvr>
                                      <p:tavLst>
                                        <p:tav tm="0">
                                          <p:val>
                                            <p:fltVal val="0.000000"/>
                                          </p:val>
                                        </p:tav>
                                        <p:tav tm="100000">
                                          <p:val>
                                            <p:strVal val="#ppt_w"/>
                                          </p:val>
                                        </p:tav>
                                      </p:tavLst>
                                    </p:anim>
                                    <p:anim calcmode="lin" valueType="num">
                                      <p:cBhvr>
                                        <p:cTn id="27" dur="500" fill="hold"/>
                                        <p:tgtEl>
                                          <p:spTgt spid="35849"/>
                                        </p:tgtEl>
                                        <p:attrNameLst>
                                          <p:attrName>ppt_h</p:attrName>
                                        </p:attrNameLst>
                                      </p:cBhvr>
                                      <p:tavLst>
                                        <p:tav tm="0">
                                          <p:val>
                                            <p:fltVal val="0.000000"/>
                                          </p:val>
                                        </p:tav>
                                        <p:tav tm="100000">
                                          <p:val>
                                            <p:strVal val="#ppt_h"/>
                                          </p:val>
                                        </p:tav>
                                      </p:tavLst>
                                    </p:anim>
                                    <p:animEffect filter="fade">
                                      <p:cBhvr>
                                        <p:cTn id="28" dur="500"/>
                                        <p:tgtEl>
                                          <p:spTgt spid="35849"/>
                                        </p:tgtEl>
                                      </p:cBhvr>
                                    </p:animEffect>
                                  </p:childTnLst>
                                </p:cTn>
                              </p:par>
                            </p:childTnLst>
                          </p:cTn>
                        </p:par>
                        <p:par>
                          <p:cTn id="29" fill="hold">
                            <p:stCondLst>
                              <p:cond delay="3599"/>
                            </p:stCondLst>
                            <p:childTnLst>
                              <p:par>
                                <p:cTn id="30" presetID="22" presetClass="entr" presetSubtype="8" fill="hold" grpId="0" nodeType="afterEffect">
                                  <p:stCondLst>
                                    <p:cond delay="0"/>
                                  </p:stCondLst>
                                  <p:childTnLst>
                                    <p:set>
                                      <p:cBhvr>
                                        <p:cTn id="31" dur="1" fill="hold">
                                          <p:stCondLst>
                                            <p:cond delay="0"/>
                                          </p:stCondLst>
                                        </p:cTn>
                                        <p:tgtEl>
                                          <p:spTgt spid="35847"/>
                                        </p:tgtEl>
                                        <p:attrNameLst>
                                          <p:attrName>style.visibility</p:attrName>
                                        </p:attrNameLst>
                                      </p:cBhvr>
                                      <p:to>
                                        <p:strVal val="visible"/>
                                      </p:to>
                                    </p:set>
                                    <p:animEffect filter="wipe(left)">
                                      <p:cBhvr>
                                        <p:cTn id="32" dur="500"/>
                                        <p:tgtEl>
                                          <p:spTgt spid="35847"/>
                                        </p:tgtEl>
                                      </p:cBhvr>
                                    </p:animEffect>
                                  </p:childTnLst>
                                </p:cTn>
                              </p:par>
                            </p:childTnLst>
                          </p:cTn>
                        </p:par>
                        <p:par>
                          <p:cTn id="33" fill="hold">
                            <p:stCondLst>
                              <p:cond delay="4099"/>
                            </p:stCondLst>
                            <p:childTnLst>
                              <p:par>
                                <p:cTn id="34" presetID="10" presetClass="entr" presetSubtype="0" fill="hold" grpId="0" nodeType="afterEffect">
                                  <p:stCondLst>
                                    <p:cond delay="0"/>
                                  </p:stCondLst>
                                  <p:childTnLst>
                                    <p:set>
                                      <p:cBhvr>
                                        <p:cTn id="35" dur="1" fill="hold">
                                          <p:stCondLst>
                                            <p:cond delay="0"/>
                                          </p:stCondLst>
                                        </p:cTn>
                                        <p:tgtEl>
                                          <p:spTgt spid="35850"/>
                                        </p:tgtEl>
                                        <p:attrNameLst>
                                          <p:attrName>style.visibility</p:attrName>
                                        </p:attrNameLst>
                                      </p:cBhvr>
                                      <p:to>
                                        <p:strVal val="visible"/>
                                      </p:to>
                                    </p:set>
                                    <p:anim calcmode="lin" valueType="num">
                                      <p:cBhvr>
                                        <p:cTn id="36" dur="500" fill="hold"/>
                                        <p:tgtEl>
                                          <p:spTgt spid="35850"/>
                                        </p:tgtEl>
                                        <p:attrNameLst>
                                          <p:attrName>ppt_w</p:attrName>
                                        </p:attrNameLst>
                                      </p:cBhvr>
                                      <p:tavLst>
                                        <p:tav tm="0">
                                          <p:val>
                                            <p:fltVal val="0.000000"/>
                                          </p:val>
                                        </p:tav>
                                        <p:tav tm="100000">
                                          <p:val>
                                            <p:strVal val="#ppt_w"/>
                                          </p:val>
                                        </p:tav>
                                      </p:tavLst>
                                    </p:anim>
                                    <p:anim calcmode="lin" valueType="num">
                                      <p:cBhvr>
                                        <p:cTn id="37" dur="500" fill="hold"/>
                                        <p:tgtEl>
                                          <p:spTgt spid="35850"/>
                                        </p:tgtEl>
                                        <p:attrNameLst>
                                          <p:attrName>ppt_h</p:attrName>
                                        </p:attrNameLst>
                                      </p:cBhvr>
                                      <p:tavLst>
                                        <p:tav tm="0">
                                          <p:val>
                                            <p:fltVal val="0.000000"/>
                                          </p:val>
                                        </p:tav>
                                        <p:tav tm="100000">
                                          <p:val>
                                            <p:strVal val="#ppt_h"/>
                                          </p:val>
                                        </p:tav>
                                      </p:tavLst>
                                    </p:anim>
                                    <p:animEffect filter="fade">
                                      <p:cBhvr>
                                        <p:cTn id="38" dur="500"/>
                                        <p:tgtEl>
                                          <p:spTgt spid="35850"/>
                                        </p:tgtEl>
                                      </p:cBhvr>
                                    </p:animEffect>
                                  </p:childTnLst>
                                </p:cTn>
                              </p:par>
                            </p:childTnLst>
                          </p:cTn>
                        </p:par>
                        <p:par>
                          <p:cTn id="39" fill="hold">
                            <p:stCondLst>
                              <p:cond delay="4599"/>
                            </p:stCondLst>
                            <p:childTnLst>
                              <p:par>
                                <p:cTn id="40" presetID="22" presetClass="entr" presetSubtype="8" fill="hold" grpId="0" nodeType="afterEffect">
                                  <p:stCondLst>
                                    <p:cond delay="0"/>
                                  </p:stCondLst>
                                  <p:childTnLst>
                                    <p:set>
                                      <p:cBhvr>
                                        <p:cTn id="41" dur="1" fill="hold">
                                          <p:stCondLst>
                                            <p:cond delay="0"/>
                                          </p:stCondLst>
                                        </p:cTn>
                                        <p:tgtEl>
                                          <p:spTgt spid="35848"/>
                                        </p:tgtEl>
                                        <p:attrNameLst>
                                          <p:attrName>style.visibility</p:attrName>
                                        </p:attrNameLst>
                                      </p:cBhvr>
                                      <p:to>
                                        <p:strVal val="visible"/>
                                      </p:to>
                                    </p:set>
                                    <p:animEffect filter="wipe(left)">
                                      <p:cBhvr>
                                        <p:cTn id="42" dur="500"/>
                                        <p:tgtEl>
                                          <p:spTgt spid="3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ldLvl="0"/>
      <p:bldP spid="35845" grpId="0" bldLvl="0"/>
      <p:bldP spid="35847" grpId="0" bldLvl="0"/>
      <p:bldP spid="35848" grpId="0" bldLvl="0"/>
      <p:bldP spid="35849" grpId="0" bldLvl="0"/>
      <p:bldP spid="35850"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6146"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6147" name="组合 6146"/>
          <p:cNvGrpSpPr/>
          <p:nvPr/>
        </p:nvGrpSpPr>
        <p:grpSpPr>
          <a:xfrm>
            <a:off x="5321300" y="3044825"/>
            <a:ext cx="1549400" cy="1377950"/>
            <a:chOff x="0" y="0"/>
            <a:chExt cx="1936282" cy="1723208"/>
          </a:xfrm>
        </p:grpSpPr>
        <p:sp>
          <p:nvSpPr>
            <p:cNvPr id="6148"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6149"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6150" name="文本框 7"/>
          <p:cNvSpPr/>
          <p:nvPr/>
        </p:nvSpPr>
        <p:spPr>
          <a:xfrm>
            <a:off x="5491163" y="3502025"/>
            <a:ext cx="1196340" cy="460375"/>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Part.01</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1" name="文本框 8"/>
          <p:cNvSpPr/>
          <p:nvPr/>
        </p:nvSpPr>
        <p:spPr>
          <a:xfrm>
            <a:off x="3327400" y="4789488"/>
            <a:ext cx="5537200" cy="70802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6152" name="图片 6151"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ppt_x</p:attrName>
                                        </p:attrNameLst>
                                      </p:cBhvr>
                                      <p:tavLst>
                                        <p:tav tm="0">
                                          <p:val>
                                            <p:strVal val="0-#ppt_w/2"/>
                                          </p:val>
                                        </p:tav>
                                        <p:tav tm="100000">
                                          <p:val>
                                            <p:strVal val="#ppt_x"/>
                                          </p:val>
                                        </p:tav>
                                      </p:tavLst>
                                    </p:anim>
                                    <p:anim calcmode="lin" valueType="num">
                                      <p:cBhvr>
                                        <p:cTn id="8" dur="750" fill="hold"/>
                                        <p:tgtEl>
                                          <p:spTgt spid="61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6147"/>
                                        </p:tgtEl>
                                        <p:attrNameLst>
                                          <p:attrName>style.visibility</p:attrName>
                                        </p:attrNameLst>
                                      </p:cBhvr>
                                      <p:to>
                                        <p:strVal val="visible"/>
                                      </p:to>
                                    </p:set>
                                    <p:anim calcmode="lin" valueType="num">
                                      <p:cBhvr>
                                        <p:cTn id="12" dur="750" fill="hold"/>
                                        <p:tgtEl>
                                          <p:spTgt spid="6147"/>
                                        </p:tgtEl>
                                        <p:attrNameLst>
                                          <p:attrName>ppt_x</p:attrName>
                                        </p:attrNameLst>
                                      </p:cBhvr>
                                      <p:tavLst>
                                        <p:tav tm="0">
                                          <p:val>
                                            <p:strVal val="#ppt_x"/>
                                          </p:val>
                                        </p:tav>
                                        <p:tav tm="100000">
                                          <p:val>
                                            <p:strVal val="#ppt_x"/>
                                          </p:val>
                                        </p:tav>
                                      </p:tavLst>
                                    </p:anim>
                                    <p:anim calcmode="lin" valueType="num">
                                      <p:cBhvr>
                                        <p:cTn id="13" dur="750" fill="hold"/>
                                        <p:tgtEl>
                                          <p:spTgt spid="614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6150"/>
                                        </p:tgtEl>
                                        <p:attrNameLst>
                                          <p:attrName>style.visibility</p:attrName>
                                        </p:attrNameLst>
                                      </p:cBhvr>
                                      <p:to>
                                        <p:strVal val="visible"/>
                                      </p:to>
                                    </p:set>
                                    <p:anim calcmode="lin" valueType="num">
                                      <p:cBhvr>
                                        <p:cTn id="17" dur="500" fill="hold"/>
                                        <p:tgtEl>
                                          <p:spTgt spid="6150"/>
                                        </p:tgtEl>
                                        <p:attrNameLst>
                                          <p:attrName>ppt_w</p:attrName>
                                        </p:attrNameLst>
                                      </p:cBhvr>
                                      <p:tavLst>
                                        <p:tav tm="0">
                                          <p:val>
                                            <p:fltVal val="0.000000"/>
                                          </p:val>
                                        </p:tav>
                                        <p:tav tm="100000">
                                          <p:val>
                                            <p:strVal val="#ppt_w"/>
                                          </p:val>
                                        </p:tav>
                                      </p:tavLst>
                                    </p:anim>
                                    <p:anim calcmode="lin" valueType="num">
                                      <p:cBhvr>
                                        <p:cTn id="18" dur="500" fill="hold"/>
                                        <p:tgtEl>
                                          <p:spTgt spid="6150"/>
                                        </p:tgtEl>
                                        <p:attrNameLst>
                                          <p:attrName>ppt_h</p:attrName>
                                        </p:attrNameLst>
                                      </p:cBhvr>
                                      <p:tavLst>
                                        <p:tav tm="0">
                                          <p:val>
                                            <p:fltVal val="0.000000"/>
                                          </p:val>
                                        </p:tav>
                                        <p:tav tm="100000">
                                          <p:val>
                                            <p:strVal val="#ppt_h"/>
                                          </p:val>
                                        </p:tav>
                                      </p:tavLst>
                                    </p:anim>
                                    <p:animEffect filter="fade">
                                      <p:cBhvr>
                                        <p:cTn id="19" dur="500"/>
                                        <p:tgtEl>
                                          <p:spTgt spid="6150"/>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6151"/>
                                        </p:tgtEl>
                                        <p:attrNameLst>
                                          <p:attrName>style.visibility</p:attrName>
                                        </p:attrNameLst>
                                      </p:cBhvr>
                                      <p:to>
                                        <p:strVal val="visible"/>
                                      </p:to>
                                    </p:set>
                                    <p:anim calcmode="lin" valueType="num">
                                      <p:cBhvr>
                                        <p:cTn id="23" dur="1000" fill="hold"/>
                                        <p:tgtEl>
                                          <p:spTgt spid="6151"/>
                                        </p:tgtEl>
                                        <p:attrNameLst>
                                          <p:attrName>ppt_w</p:attrName>
                                        </p:attrNameLst>
                                      </p:cBhvr>
                                      <p:tavLst>
                                        <p:tav tm="0">
                                          <p:val>
                                            <p:strVal val="#ppt_w+.3"/>
                                          </p:val>
                                        </p:tav>
                                        <p:tav tm="100000">
                                          <p:val>
                                            <p:strVal val="#ppt_w"/>
                                          </p:val>
                                        </p:tav>
                                      </p:tavLst>
                                    </p:anim>
                                    <p:anim calcmode="lin" valueType="num">
                                      <p:cBhvr>
                                        <p:cTn id="24" dur="1000" fill="hold"/>
                                        <p:tgtEl>
                                          <p:spTgt spid="6151"/>
                                        </p:tgtEl>
                                        <p:attrNameLst>
                                          <p:attrName>ppt_h</p:attrName>
                                        </p:attrNameLst>
                                      </p:cBhvr>
                                      <p:tavLst>
                                        <p:tav tm="0">
                                          <p:val>
                                            <p:strVal val="#ppt_h"/>
                                          </p:val>
                                        </p:tav>
                                        <p:tav tm="100000">
                                          <p:val>
                                            <p:strVal val="#ppt_h"/>
                                          </p:val>
                                        </p:tav>
                                      </p:tavLst>
                                    </p:anim>
                                    <p:animEffect filter="fade">
                                      <p:cBhvr>
                                        <p:cTn id="25" dur="10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p:bldP spid="6150" grpId="0" bldLvl="0"/>
      <p:bldP spid="6151"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7170"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7171"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7172" name="矩形 23"/>
          <p:cNvSpPr/>
          <p:nvPr/>
        </p:nvSpPr>
        <p:spPr>
          <a:xfrm>
            <a:off x="32321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7173"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7174"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5" name="TextBox 7"/>
          <p:cNvSpPr/>
          <p:nvPr/>
        </p:nvSpPr>
        <p:spPr>
          <a:xfrm>
            <a:off x="50768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6" name="TextBox 9"/>
          <p:cNvSpPr/>
          <p:nvPr/>
        </p:nvSpPr>
        <p:spPr>
          <a:xfrm>
            <a:off x="67786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7" name="TextBox 10"/>
          <p:cNvSpPr/>
          <p:nvPr/>
        </p:nvSpPr>
        <p:spPr>
          <a:xfrm>
            <a:off x="84804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8"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9"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7180"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7181" name="TextBox 6"/>
          <p:cNvSpPr/>
          <p:nvPr/>
        </p:nvSpPr>
        <p:spPr>
          <a:xfrm>
            <a:off x="812800" y="1108075"/>
            <a:ext cx="1625600"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1.1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研究背景</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2" name="学论网-矩形 1"/>
          <p:cNvSpPr/>
          <p:nvPr/>
        </p:nvSpPr>
        <p:spPr>
          <a:xfrm>
            <a:off x="966788" y="1965325"/>
            <a:ext cx="10221912" cy="790575"/>
          </a:xfrm>
          <a:prstGeom prst="rect">
            <a:avLst/>
          </a:prstGeom>
          <a:solidFill>
            <a:srgbClr val="0070C0"/>
          </a:solidFill>
          <a:ln w="12700" cap="flat" cmpd="sng">
            <a:solidFill>
              <a:srgbClr val="448AD7"/>
            </a:solidFill>
            <a:prstDash val="solid"/>
            <a:bevel/>
            <a:headEnd type="none" w="med" len="med"/>
            <a:tailEnd type="none" w="med" len="med"/>
          </a:ln>
        </p:spPr>
        <p:txBody>
          <a:bodyPr anchor="ctr"/>
          <a:p>
            <a:pPr algn="ctr"/>
            <a:r>
              <a:rPr lang="zh-CN" altLang="en-US" sz="2800" b="1" dirty="0">
                <a:solidFill>
                  <a:schemeClr val="bg1"/>
                </a:solidFill>
                <a:ea typeface="微软雅黑" panose="020B0503020204020204" pitchFamily="2" charset="-122"/>
              </a:rPr>
              <a:t>研究背景及课题概述</a:t>
            </a:r>
            <a:endParaRPr lang="zh-CN" altLang="en-US" sz="2800" b="1" dirty="0">
              <a:solidFill>
                <a:schemeClr val="bg1"/>
              </a:solidFill>
              <a:ea typeface="微软雅黑" panose="020B0503020204020204" pitchFamily="2" charset="-122"/>
            </a:endParaRPr>
          </a:p>
        </p:txBody>
      </p:sp>
      <p:sp>
        <p:nvSpPr>
          <p:cNvPr id="7183" name="学论网-矩形 1"/>
          <p:cNvSpPr/>
          <p:nvPr/>
        </p:nvSpPr>
        <p:spPr>
          <a:xfrm>
            <a:off x="966788" y="2879725"/>
            <a:ext cx="3311525" cy="3457575"/>
          </a:xfrm>
          <a:prstGeom prst="rect">
            <a:avLst/>
          </a:prstGeom>
          <a:noFill/>
          <a:ln w="12700" cap="flat" cmpd="sng">
            <a:solidFill>
              <a:srgbClr val="448AD7"/>
            </a:solidFill>
            <a:prstDash val="sysDot"/>
            <a:bevel/>
            <a:headEnd type="none" w="med" len="med"/>
            <a:tailEnd type="none" w="med" len="med"/>
          </a:ln>
        </p:spPr>
        <p:txBody>
          <a:bodyPr anchor="ctr"/>
          <a:p>
            <a:pPr algn="ctr"/>
            <a:endParaRPr sz="2800" b="1">
              <a:solidFill>
                <a:srgbClr val="000000"/>
              </a:solidFill>
              <a:ea typeface="微软雅黑" panose="020B0503020204020204" pitchFamily="2" charset="-122"/>
            </a:endParaRPr>
          </a:p>
        </p:txBody>
      </p:sp>
      <p:sp>
        <p:nvSpPr>
          <p:cNvPr id="7184" name="学论网-矩形 1"/>
          <p:cNvSpPr/>
          <p:nvPr/>
        </p:nvSpPr>
        <p:spPr>
          <a:xfrm>
            <a:off x="4421188" y="2879725"/>
            <a:ext cx="3313112" cy="3457575"/>
          </a:xfrm>
          <a:prstGeom prst="rect">
            <a:avLst/>
          </a:prstGeom>
          <a:noFill/>
          <a:ln w="12700" cap="flat" cmpd="sng">
            <a:solidFill>
              <a:srgbClr val="448AD7"/>
            </a:solidFill>
            <a:prstDash val="sysDot"/>
            <a:bevel/>
            <a:headEnd type="none" w="med" len="med"/>
            <a:tailEnd type="none" w="med" len="med"/>
          </a:ln>
        </p:spPr>
        <p:txBody>
          <a:bodyPr anchor="ctr"/>
          <a:p>
            <a:pPr algn="ctr"/>
            <a:endParaRPr sz="2800" b="1">
              <a:solidFill>
                <a:srgbClr val="000000"/>
              </a:solidFill>
              <a:ea typeface="微软雅黑" panose="020B0503020204020204" pitchFamily="2" charset="-122"/>
            </a:endParaRPr>
          </a:p>
        </p:txBody>
      </p:sp>
      <p:sp>
        <p:nvSpPr>
          <p:cNvPr id="7185" name="学论网-矩形 1"/>
          <p:cNvSpPr/>
          <p:nvPr/>
        </p:nvSpPr>
        <p:spPr>
          <a:xfrm>
            <a:off x="7877175" y="2879725"/>
            <a:ext cx="3311525" cy="3457575"/>
          </a:xfrm>
          <a:prstGeom prst="rect">
            <a:avLst/>
          </a:prstGeom>
          <a:noFill/>
          <a:ln w="12700" cap="flat" cmpd="sng">
            <a:solidFill>
              <a:srgbClr val="448AD7"/>
            </a:solidFill>
            <a:prstDash val="sysDot"/>
            <a:bevel/>
            <a:headEnd type="none" w="med" len="med"/>
            <a:tailEnd type="none" w="med" len="med"/>
          </a:ln>
        </p:spPr>
        <p:txBody>
          <a:bodyPr anchor="ctr"/>
          <a:p>
            <a:pPr algn="ctr"/>
            <a:endParaRPr sz="2800" b="1">
              <a:solidFill>
                <a:srgbClr val="000000"/>
              </a:solidFill>
              <a:ea typeface="微软雅黑" panose="020B0503020204020204" pitchFamily="2" charset="-122"/>
            </a:endParaRPr>
          </a:p>
        </p:txBody>
      </p:sp>
      <p:sp>
        <p:nvSpPr>
          <p:cNvPr id="7186" name="学论网-www.xuelun.me"/>
          <p:cNvSpPr/>
          <p:nvPr/>
        </p:nvSpPr>
        <p:spPr>
          <a:xfrm>
            <a:off x="1257300" y="3192463"/>
            <a:ext cx="2781300" cy="2400300"/>
          </a:xfrm>
          <a:prstGeom prst="rect">
            <a:avLst/>
          </a:prstGeom>
          <a:noFill/>
          <a:ln w="9525">
            <a:noFill/>
          </a:ln>
        </p:spPr>
        <p:txBody>
          <a:bodyPr wrap="square" lIns="0" tIns="0" rIns="0" bIns="0">
            <a:spAutoFit/>
          </a:bodyPr>
          <a:p>
            <a:pPr algn="ctr">
              <a:lnSpc>
                <a:spcPct val="150000"/>
              </a:lnSpc>
            </a:pPr>
            <a:r>
              <a:rPr lang="zh-CN" altLang="en-US"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环境</a:t>
            </a:r>
            <a:endPar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随着4G网络的大面积覆盖，网络加快了人们的信息交流效率。现如今我国拥有了众多的互联网用户，在网络用户中学生群体占到的比重是非常大的。</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7" name="学论网-www.xuelun.me"/>
          <p:cNvSpPr/>
          <p:nvPr/>
        </p:nvSpPr>
        <p:spPr>
          <a:xfrm>
            <a:off x="4686300" y="3192463"/>
            <a:ext cx="2781300" cy="2400300"/>
          </a:xfrm>
          <a:prstGeom prst="rect">
            <a:avLst/>
          </a:prstGeom>
          <a:noFill/>
          <a:ln w="9525">
            <a:noFill/>
          </a:ln>
        </p:spPr>
        <p:txBody>
          <a:bodyPr wrap="square" lIns="0" tIns="0" rIns="0" bIns="0">
            <a:spAutoFit/>
          </a:bodyPr>
          <a:p>
            <a:pPr algn="ctr">
              <a:lnSpc>
                <a:spcPct val="150000"/>
              </a:lnSpc>
            </a:pPr>
            <a:r>
              <a:rPr lang="zh-CN" altLang="en-US"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目标用户</a:t>
            </a:r>
            <a:endPar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在日常的学习生活中，学生群体在对自己的个人信息查询以及校园的相关信息方面有很多的访问需求</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所以一款学生信息查询软件是很有必要的</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8" name="学论网-www.xuelun.me"/>
          <p:cNvSpPr/>
          <p:nvPr/>
        </p:nvSpPr>
        <p:spPr>
          <a:xfrm>
            <a:off x="8142288" y="3192463"/>
            <a:ext cx="2781300" cy="2031365"/>
          </a:xfrm>
          <a:prstGeom prst="rect">
            <a:avLst/>
          </a:prstGeom>
          <a:noFill/>
          <a:ln w="9525">
            <a:noFill/>
          </a:ln>
        </p:spPr>
        <p:txBody>
          <a:bodyPr wrap="square" lIns="0" tIns="0" rIns="0" bIns="0">
            <a:spAutoFit/>
          </a:bodyPr>
          <a:p>
            <a:pPr algn="ctr">
              <a:lnSpc>
                <a:spcPct val="150000"/>
              </a:lnSpc>
            </a:pPr>
            <a:r>
              <a:rPr lang="zh-CN" altLang="en-US"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课题系统</a:t>
            </a:r>
            <a:endParaRPr lang="zh-CN" altLang="en-US"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本课题实现一个安卓平台的应用，提供学生查询课程、成绩信息以及浏览学校资讯的功能</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,有效的提高学生的学习效率</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7189" name="图片 7188" descr="logo西北大学蓝色"/>
          <p:cNvPicPr>
            <a:picLocks noChangeAspect="1"/>
          </p:cNvPicPr>
          <p:nvPr/>
        </p:nvPicPr>
        <p:blipFill>
          <a:blip r:embed="rId1"/>
          <a:stretch>
            <a:fillRect/>
          </a:stretch>
        </p:blipFill>
        <p:spPr>
          <a:xfrm>
            <a:off x="373063" y="252413"/>
            <a:ext cx="2363787" cy="79375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p:cTn id="7" dur="500" fill="hold"/>
                                        <p:tgtEl>
                                          <p:spTgt spid="7174"/>
                                        </p:tgtEl>
                                        <p:attrNameLst>
                                          <p:attrName>ppt_w</p:attrName>
                                        </p:attrNameLst>
                                      </p:cBhvr>
                                      <p:tavLst>
                                        <p:tav tm="0">
                                          <p:val>
                                            <p:fltVal val="0.000000"/>
                                          </p:val>
                                        </p:tav>
                                        <p:tav tm="100000">
                                          <p:val>
                                            <p:strVal val="#ppt_w"/>
                                          </p:val>
                                        </p:tav>
                                      </p:tavLst>
                                    </p:anim>
                                    <p:anim calcmode="lin" valueType="num">
                                      <p:cBhvr>
                                        <p:cTn id="8" dur="500" fill="hold"/>
                                        <p:tgtEl>
                                          <p:spTgt spid="7174"/>
                                        </p:tgtEl>
                                        <p:attrNameLst>
                                          <p:attrName>ppt_h</p:attrName>
                                        </p:attrNameLst>
                                      </p:cBhvr>
                                      <p:tavLst>
                                        <p:tav tm="0">
                                          <p:val>
                                            <p:fltVal val="0.000000"/>
                                          </p:val>
                                        </p:tav>
                                        <p:tav tm="100000">
                                          <p:val>
                                            <p:strVal val="#ppt_h"/>
                                          </p:val>
                                        </p:tav>
                                      </p:tavLst>
                                    </p:anim>
                                    <p:animEffect filter="fade">
                                      <p:cBhvr>
                                        <p:cTn id="9" dur="500"/>
                                        <p:tgtEl>
                                          <p:spTgt spid="7174"/>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7180"/>
                                        </p:tgtEl>
                                        <p:attrNameLst>
                                          <p:attrName>style.visibility</p:attrName>
                                        </p:attrNameLst>
                                      </p:cBhvr>
                                      <p:to>
                                        <p:strVal val="visible"/>
                                      </p:to>
                                    </p:set>
                                    <p:animEffect filter="wipe(right)">
                                      <p:cBhvr>
                                        <p:cTn id="13" dur="500"/>
                                        <p:tgtEl>
                                          <p:spTgt spid="718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181"/>
                                        </p:tgtEl>
                                        <p:attrNameLst>
                                          <p:attrName>style.visibility</p:attrName>
                                        </p:attrNameLst>
                                      </p:cBhvr>
                                      <p:to>
                                        <p:strVal val="visible"/>
                                      </p:to>
                                    </p:set>
                                    <p:animEffect filter="wipe(left)">
                                      <p:cBhvr>
                                        <p:cTn id="16" dur="500"/>
                                        <p:tgtEl>
                                          <p:spTgt spid="7181"/>
                                        </p:tgtEl>
                                      </p:cBhvr>
                                    </p:animEffec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7182"/>
                                        </p:tgtEl>
                                        <p:attrNameLst>
                                          <p:attrName>style.visibility</p:attrName>
                                        </p:attrNameLst>
                                      </p:cBhvr>
                                      <p:to>
                                        <p:strVal val="visible"/>
                                      </p:to>
                                    </p:set>
                                    <p:animEffect filter="barn(inVertical)">
                                      <p:cBhvr>
                                        <p:cTn id="20" dur="500"/>
                                        <p:tgtEl>
                                          <p:spTgt spid="7182"/>
                                        </p:tgtEl>
                                      </p:cBhvr>
                                    </p:animEffect>
                                  </p:childTnLst>
                                </p:cTn>
                              </p:par>
                            </p:childTnLst>
                          </p:cTn>
                        </p:par>
                        <p:par>
                          <p:cTn id="21" fill="hold">
                            <p:stCondLst>
                              <p:cond delay="1500"/>
                            </p:stCondLst>
                            <p:childTnLst>
                              <p:par>
                                <p:cTn id="22" presetID="2" presetClass="entr" presetSubtype="4" decel="53300" fill="hold" grpId="0" nodeType="afterEffect">
                                  <p:stCondLst>
                                    <p:cond delay="0"/>
                                  </p:stCondLst>
                                  <p:childTnLst>
                                    <p:set>
                                      <p:cBhvr>
                                        <p:cTn id="23" dur="1" fill="hold">
                                          <p:stCondLst>
                                            <p:cond delay="0"/>
                                          </p:stCondLst>
                                        </p:cTn>
                                        <p:tgtEl>
                                          <p:spTgt spid="7183"/>
                                        </p:tgtEl>
                                        <p:attrNameLst>
                                          <p:attrName>style.visibility</p:attrName>
                                        </p:attrNameLst>
                                      </p:cBhvr>
                                      <p:to>
                                        <p:strVal val="visible"/>
                                      </p:to>
                                    </p:set>
                                    <p:anim calcmode="lin" valueType="num">
                                      <p:cBhvr>
                                        <p:cTn id="24" dur="750" fill="hold"/>
                                        <p:tgtEl>
                                          <p:spTgt spid="7183"/>
                                        </p:tgtEl>
                                        <p:attrNameLst>
                                          <p:attrName>ppt_x</p:attrName>
                                        </p:attrNameLst>
                                      </p:cBhvr>
                                      <p:tavLst>
                                        <p:tav tm="0">
                                          <p:val>
                                            <p:strVal val="#ppt_x"/>
                                          </p:val>
                                        </p:tav>
                                        <p:tav tm="100000">
                                          <p:val>
                                            <p:strVal val="#ppt_x"/>
                                          </p:val>
                                        </p:tav>
                                      </p:tavLst>
                                    </p:anim>
                                    <p:anim calcmode="lin" valueType="num">
                                      <p:cBhvr>
                                        <p:cTn id="25" dur="750" fill="hold"/>
                                        <p:tgtEl>
                                          <p:spTgt spid="7183"/>
                                        </p:tgtEl>
                                        <p:attrNameLst>
                                          <p:attrName>ppt_y</p:attrName>
                                        </p:attrNameLst>
                                      </p:cBhvr>
                                      <p:tavLst>
                                        <p:tav tm="0">
                                          <p:val>
                                            <p:strVal val="1+#ppt_h/2"/>
                                          </p:val>
                                        </p:tav>
                                        <p:tav tm="100000">
                                          <p:val>
                                            <p:strVal val="#ppt_y"/>
                                          </p:val>
                                        </p:tav>
                                      </p:tavLst>
                                    </p:anim>
                                  </p:childTnLst>
                                </p:cTn>
                              </p:par>
                              <p:par>
                                <p:cTn id="26" presetID="2" presetClass="entr" presetSubtype="4" decel="53300" fill="hold" grpId="0" nodeType="withEffect">
                                  <p:stCondLst>
                                    <p:cond delay="250"/>
                                  </p:stCondLst>
                                  <p:childTnLst>
                                    <p:set>
                                      <p:cBhvr>
                                        <p:cTn id="27" dur="1" fill="hold">
                                          <p:stCondLst>
                                            <p:cond delay="0"/>
                                          </p:stCondLst>
                                        </p:cTn>
                                        <p:tgtEl>
                                          <p:spTgt spid="7184"/>
                                        </p:tgtEl>
                                        <p:attrNameLst>
                                          <p:attrName>style.visibility</p:attrName>
                                        </p:attrNameLst>
                                      </p:cBhvr>
                                      <p:to>
                                        <p:strVal val="visible"/>
                                      </p:to>
                                    </p:set>
                                    <p:anim calcmode="lin" valueType="num">
                                      <p:cBhvr>
                                        <p:cTn id="28" dur="750" fill="hold"/>
                                        <p:tgtEl>
                                          <p:spTgt spid="7184"/>
                                        </p:tgtEl>
                                        <p:attrNameLst>
                                          <p:attrName>ppt_x</p:attrName>
                                        </p:attrNameLst>
                                      </p:cBhvr>
                                      <p:tavLst>
                                        <p:tav tm="0">
                                          <p:val>
                                            <p:strVal val="#ppt_x"/>
                                          </p:val>
                                        </p:tav>
                                        <p:tav tm="100000">
                                          <p:val>
                                            <p:strVal val="#ppt_x"/>
                                          </p:val>
                                        </p:tav>
                                      </p:tavLst>
                                    </p:anim>
                                    <p:anim calcmode="lin" valueType="num">
                                      <p:cBhvr>
                                        <p:cTn id="29" dur="750" fill="hold"/>
                                        <p:tgtEl>
                                          <p:spTgt spid="7184"/>
                                        </p:tgtEl>
                                        <p:attrNameLst>
                                          <p:attrName>ppt_y</p:attrName>
                                        </p:attrNameLst>
                                      </p:cBhvr>
                                      <p:tavLst>
                                        <p:tav tm="0">
                                          <p:val>
                                            <p:strVal val="1+#ppt_h/2"/>
                                          </p:val>
                                        </p:tav>
                                        <p:tav tm="100000">
                                          <p:val>
                                            <p:strVal val="#ppt_y"/>
                                          </p:val>
                                        </p:tav>
                                      </p:tavLst>
                                    </p:anim>
                                  </p:childTnLst>
                                </p:cTn>
                              </p:par>
                              <p:par>
                                <p:cTn id="30" presetID="2" presetClass="entr" presetSubtype="4" decel="53300" fill="hold" grpId="0" nodeType="withEffect">
                                  <p:stCondLst>
                                    <p:cond delay="500"/>
                                  </p:stCondLst>
                                  <p:childTnLst>
                                    <p:set>
                                      <p:cBhvr>
                                        <p:cTn id="31" dur="1" fill="hold">
                                          <p:stCondLst>
                                            <p:cond delay="0"/>
                                          </p:stCondLst>
                                        </p:cTn>
                                        <p:tgtEl>
                                          <p:spTgt spid="7185"/>
                                        </p:tgtEl>
                                        <p:attrNameLst>
                                          <p:attrName>style.visibility</p:attrName>
                                        </p:attrNameLst>
                                      </p:cBhvr>
                                      <p:to>
                                        <p:strVal val="visible"/>
                                      </p:to>
                                    </p:set>
                                    <p:anim calcmode="lin" valueType="num">
                                      <p:cBhvr>
                                        <p:cTn id="32" dur="750" fill="hold"/>
                                        <p:tgtEl>
                                          <p:spTgt spid="7185"/>
                                        </p:tgtEl>
                                        <p:attrNameLst>
                                          <p:attrName>ppt_x</p:attrName>
                                        </p:attrNameLst>
                                      </p:cBhvr>
                                      <p:tavLst>
                                        <p:tav tm="0">
                                          <p:val>
                                            <p:strVal val="#ppt_x"/>
                                          </p:val>
                                        </p:tav>
                                        <p:tav tm="100000">
                                          <p:val>
                                            <p:strVal val="#ppt_x"/>
                                          </p:val>
                                        </p:tav>
                                      </p:tavLst>
                                    </p:anim>
                                    <p:anim calcmode="lin" valueType="num">
                                      <p:cBhvr>
                                        <p:cTn id="33" dur="750" fill="hold"/>
                                        <p:tgtEl>
                                          <p:spTgt spid="7185"/>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7186"/>
                                        </p:tgtEl>
                                        <p:attrNameLst>
                                          <p:attrName>style.visibility</p:attrName>
                                        </p:attrNameLst>
                                      </p:cBhvr>
                                      <p:to>
                                        <p:strVal val="visible"/>
                                      </p:to>
                                    </p:set>
                                    <p:animEffect filter="wipe(up)">
                                      <p:cBhvr>
                                        <p:cTn id="37" dur="300"/>
                                        <p:tgtEl>
                                          <p:spTgt spid="7186"/>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7187"/>
                                        </p:tgtEl>
                                        <p:attrNameLst>
                                          <p:attrName>style.visibility</p:attrName>
                                        </p:attrNameLst>
                                      </p:cBhvr>
                                      <p:to>
                                        <p:strVal val="visible"/>
                                      </p:to>
                                    </p:set>
                                    <p:animEffect filter="wipe(up)">
                                      <p:cBhvr>
                                        <p:cTn id="41" dur="300"/>
                                        <p:tgtEl>
                                          <p:spTgt spid="7187"/>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7188"/>
                                        </p:tgtEl>
                                        <p:attrNameLst>
                                          <p:attrName>style.visibility</p:attrName>
                                        </p:attrNameLst>
                                      </p:cBhvr>
                                      <p:to>
                                        <p:strVal val="visible"/>
                                      </p:to>
                                    </p:set>
                                    <p:animEffect filter="wipe(up)">
                                      <p:cBhvr>
                                        <p:cTn id="45" dur="300"/>
                                        <p:tgtEl>
                                          <p:spTgt spid="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p:bldP spid="7181" grpId="0" bldLvl="0"/>
      <p:bldP spid="7182" grpId="0" bldLvl="0" animBg="1"/>
      <p:bldP spid="7183" grpId="0" bldLvl="0"/>
      <p:bldP spid="7184" grpId="0" bldLvl="0"/>
      <p:bldP spid="7185" grpId="0" bldLvl="0"/>
      <p:bldP spid="7186" grpId="0" bldLvl="0"/>
      <p:bldP spid="7187" grpId="0" bldLvl="0"/>
      <p:bldP spid="7188"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8194"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8195"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8196" name="矩形 23"/>
          <p:cNvSpPr/>
          <p:nvPr/>
        </p:nvSpPr>
        <p:spPr>
          <a:xfrm>
            <a:off x="32321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8197"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8198"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9" name="TextBox 7"/>
          <p:cNvSpPr/>
          <p:nvPr/>
        </p:nvSpPr>
        <p:spPr>
          <a:xfrm>
            <a:off x="50768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0" name="TextBox 9"/>
          <p:cNvSpPr/>
          <p:nvPr/>
        </p:nvSpPr>
        <p:spPr>
          <a:xfrm>
            <a:off x="67786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1" name="TextBox 10"/>
          <p:cNvSpPr/>
          <p:nvPr/>
        </p:nvSpPr>
        <p:spPr>
          <a:xfrm>
            <a:off x="84804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2"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8204"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8205" name="TextBox 6"/>
          <p:cNvSpPr/>
          <p:nvPr/>
        </p:nvSpPr>
        <p:spPr>
          <a:xfrm>
            <a:off x="812800" y="1108075"/>
            <a:ext cx="1625600"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1.2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系统功能</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6" name="组合 8205"/>
          <p:cNvGrpSpPr/>
          <p:nvPr/>
        </p:nvGrpSpPr>
        <p:grpSpPr>
          <a:xfrm>
            <a:off x="1763713" y="1730375"/>
            <a:ext cx="1282700" cy="4860925"/>
            <a:chOff x="0" y="0"/>
            <a:chExt cx="1283075" cy="4860235"/>
          </a:xfrm>
        </p:grpSpPr>
        <p:sp>
          <p:nvSpPr>
            <p:cNvPr id="8207" name="学论网-www.xuelun.me"/>
            <p:cNvSpPr/>
            <p:nvPr/>
          </p:nvSpPr>
          <p:spPr>
            <a:xfrm rot="5400000">
              <a:off x="0" y="0"/>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8208" name="学论网-www.xuelun.me"/>
            <p:cNvSpPr/>
            <p:nvPr/>
          </p:nvSpPr>
          <p:spPr>
            <a:xfrm rot="-5400000" flipH="1">
              <a:off x="0" y="1191768"/>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8209" name="学论网-www.xuelun.me"/>
            <p:cNvSpPr/>
            <p:nvPr/>
          </p:nvSpPr>
          <p:spPr>
            <a:xfrm rot="5400000">
              <a:off x="0" y="2385390"/>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8210" name="学论网-www.xuelun.me"/>
            <p:cNvSpPr/>
            <p:nvPr/>
          </p:nvSpPr>
          <p:spPr>
            <a:xfrm rot="-5400000" flipH="1">
              <a:off x="0" y="3577159"/>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grpSp>
      <p:sp>
        <p:nvSpPr>
          <p:cNvPr id="8211" name="学论网-www.xuelun.me"/>
          <p:cNvSpPr/>
          <p:nvPr/>
        </p:nvSpPr>
        <p:spPr>
          <a:xfrm>
            <a:off x="1947863" y="1924050"/>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A.</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2" name="学论网-www.xuelun.me"/>
          <p:cNvSpPr/>
          <p:nvPr/>
        </p:nvSpPr>
        <p:spPr>
          <a:xfrm>
            <a:off x="1947863" y="3113088"/>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B.</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3" name="学论网-www.xuelun.me"/>
          <p:cNvSpPr/>
          <p:nvPr/>
        </p:nvSpPr>
        <p:spPr>
          <a:xfrm>
            <a:off x="1947863" y="4302125"/>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C.</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4" name="学论网-www.xuelun.me"/>
          <p:cNvSpPr/>
          <p:nvPr/>
        </p:nvSpPr>
        <p:spPr>
          <a:xfrm>
            <a:off x="1947863" y="5492750"/>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D.</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5" name="学论网-www.xuelun.me"/>
          <p:cNvSpPr/>
          <p:nvPr/>
        </p:nvSpPr>
        <p:spPr>
          <a:xfrm>
            <a:off x="3387725" y="1924050"/>
            <a:ext cx="7572375" cy="738505"/>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成绩查询</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用户可以通过该功能来查询自己的成绩信息。</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6" name="学论网-www.xuelun.me"/>
          <p:cNvSpPr/>
          <p:nvPr/>
        </p:nvSpPr>
        <p:spPr>
          <a:xfrm>
            <a:off x="3387725" y="3113088"/>
            <a:ext cx="7572375" cy="738505"/>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课程查询</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用户可以通过该功能来查询本周自己的相关课程。</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7" name="学论网-www.xuelun.me"/>
          <p:cNvSpPr/>
          <p:nvPr/>
        </p:nvSpPr>
        <p:spPr>
          <a:xfrm>
            <a:off x="3387725" y="4387850"/>
            <a:ext cx="7572375" cy="738505"/>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校园资讯</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用户可以查看到关于学校的一些资讯和信息。</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8" name="学论网-www.xuelun.me"/>
          <p:cNvSpPr/>
          <p:nvPr/>
        </p:nvSpPr>
        <p:spPr>
          <a:xfrm>
            <a:off x="3387725" y="5580063"/>
            <a:ext cx="7572375" cy="738505"/>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调查问卷</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用户可以填写界面内的调查问卷并进行提交。</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219" name="图片 8218"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p:cTn id="7" dur="500" fill="hold"/>
                                        <p:tgtEl>
                                          <p:spTgt spid="8198"/>
                                        </p:tgtEl>
                                        <p:attrNameLst>
                                          <p:attrName>ppt_w</p:attrName>
                                        </p:attrNameLst>
                                      </p:cBhvr>
                                      <p:tavLst>
                                        <p:tav tm="0">
                                          <p:val>
                                            <p:fltVal val="0.000000"/>
                                          </p:val>
                                        </p:tav>
                                        <p:tav tm="100000">
                                          <p:val>
                                            <p:strVal val="#ppt_w"/>
                                          </p:val>
                                        </p:tav>
                                      </p:tavLst>
                                    </p:anim>
                                    <p:anim calcmode="lin" valueType="num">
                                      <p:cBhvr>
                                        <p:cTn id="8" dur="500" fill="hold"/>
                                        <p:tgtEl>
                                          <p:spTgt spid="8198"/>
                                        </p:tgtEl>
                                        <p:attrNameLst>
                                          <p:attrName>ppt_h</p:attrName>
                                        </p:attrNameLst>
                                      </p:cBhvr>
                                      <p:tavLst>
                                        <p:tav tm="0">
                                          <p:val>
                                            <p:fltVal val="0.000000"/>
                                          </p:val>
                                        </p:tav>
                                        <p:tav tm="100000">
                                          <p:val>
                                            <p:strVal val="#ppt_h"/>
                                          </p:val>
                                        </p:tav>
                                      </p:tavLst>
                                    </p:anim>
                                    <p:animEffect filter="fade">
                                      <p:cBhvr>
                                        <p:cTn id="9" dur="500"/>
                                        <p:tgtEl>
                                          <p:spTgt spid="819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8204"/>
                                        </p:tgtEl>
                                        <p:attrNameLst>
                                          <p:attrName>style.visibility</p:attrName>
                                        </p:attrNameLst>
                                      </p:cBhvr>
                                      <p:to>
                                        <p:strVal val="visible"/>
                                      </p:to>
                                    </p:set>
                                    <p:animEffect filter="wipe(right)">
                                      <p:cBhvr>
                                        <p:cTn id="13" dur="500"/>
                                        <p:tgtEl>
                                          <p:spTgt spid="820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205"/>
                                        </p:tgtEl>
                                        <p:attrNameLst>
                                          <p:attrName>style.visibility</p:attrName>
                                        </p:attrNameLst>
                                      </p:cBhvr>
                                      <p:to>
                                        <p:strVal val="visible"/>
                                      </p:to>
                                    </p:set>
                                    <p:animEffect filter="wipe(left)">
                                      <p:cBhvr>
                                        <p:cTn id="16" dur="500"/>
                                        <p:tgtEl>
                                          <p:spTgt spid="8205"/>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8206"/>
                                        </p:tgtEl>
                                        <p:attrNameLst>
                                          <p:attrName>style.visibility</p:attrName>
                                        </p:attrNameLst>
                                      </p:cBhvr>
                                      <p:to>
                                        <p:strVal val="visible"/>
                                      </p:to>
                                    </p:set>
                                    <p:animEffect filter="wipe(down)">
                                      <p:cBhvr>
                                        <p:cTn id="20" dur="750"/>
                                        <p:tgtEl>
                                          <p:spTgt spid="820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211"/>
                                        </p:tgtEl>
                                        <p:attrNameLst>
                                          <p:attrName>style.visibility</p:attrName>
                                        </p:attrNameLst>
                                      </p:cBhvr>
                                      <p:to>
                                        <p:strVal val="visible"/>
                                      </p:to>
                                    </p:set>
                                    <p:anim calcmode="lin" valueType="num">
                                      <p:cBhvr>
                                        <p:cTn id="24" dur="500" fill="hold"/>
                                        <p:tgtEl>
                                          <p:spTgt spid="8211"/>
                                        </p:tgtEl>
                                        <p:attrNameLst>
                                          <p:attrName>ppt_w</p:attrName>
                                        </p:attrNameLst>
                                      </p:cBhvr>
                                      <p:tavLst>
                                        <p:tav tm="0">
                                          <p:val>
                                            <p:fltVal val="0.000000"/>
                                          </p:val>
                                        </p:tav>
                                        <p:tav tm="100000">
                                          <p:val>
                                            <p:strVal val="#ppt_w"/>
                                          </p:val>
                                        </p:tav>
                                      </p:tavLst>
                                    </p:anim>
                                    <p:anim calcmode="lin" valueType="num">
                                      <p:cBhvr>
                                        <p:cTn id="25" dur="500" fill="hold"/>
                                        <p:tgtEl>
                                          <p:spTgt spid="8211"/>
                                        </p:tgtEl>
                                        <p:attrNameLst>
                                          <p:attrName>ppt_h</p:attrName>
                                        </p:attrNameLst>
                                      </p:cBhvr>
                                      <p:tavLst>
                                        <p:tav tm="0">
                                          <p:val>
                                            <p:fltVal val="0.000000"/>
                                          </p:val>
                                        </p:tav>
                                        <p:tav tm="100000">
                                          <p:val>
                                            <p:strVal val="#ppt_h"/>
                                          </p:val>
                                        </p:tav>
                                      </p:tavLst>
                                    </p:anim>
                                    <p:animEffect filter="fade">
                                      <p:cBhvr>
                                        <p:cTn id="26" dur="500"/>
                                        <p:tgtEl>
                                          <p:spTgt spid="8211"/>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8212"/>
                                        </p:tgtEl>
                                        <p:attrNameLst>
                                          <p:attrName>style.visibility</p:attrName>
                                        </p:attrNameLst>
                                      </p:cBhvr>
                                      <p:to>
                                        <p:strVal val="visible"/>
                                      </p:to>
                                    </p:set>
                                    <p:anim calcmode="lin" valueType="num">
                                      <p:cBhvr>
                                        <p:cTn id="29" dur="500" fill="hold"/>
                                        <p:tgtEl>
                                          <p:spTgt spid="8212"/>
                                        </p:tgtEl>
                                        <p:attrNameLst>
                                          <p:attrName>ppt_w</p:attrName>
                                        </p:attrNameLst>
                                      </p:cBhvr>
                                      <p:tavLst>
                                        <p:tav tm="0">
                                          <p:val>
                                            <p:fltVal val="0.000000"/>
                                          </p:val>
                                        </p:tav>
                                        <p:tav tm="100000">
                                          <p:val>
                                            <p:strVal val="#ppt_w"/>
                                          </p:val>
                                        </p:tav>
                                      </p:tavLst>
                                    </p:anim>
                                    <p:anim calcmode="lin" valueType="num">
                                      <p:cBhvr>
                                        <p:cTn id="30" dur="500" fill="hold"/>
                                        <p:tgtEl>
                                          <p:spTgt spid="8212"/>
                                        </p:tgtEl>
                                        <p:attrNameLst>
                                          <p:attrName>ppt_h</p:attrName>
                                        </p:attrNameLst>
                                      </p:cBhvr>
                                      <p:tavLst>
                                        <p:tav tm="0">
                                          <p:val>
                                            <p:fltVal val="0.000000"/>
                                          </p:val>
                                        </p:tav>
                                        <p:tav tm="100000">
                                          <p:val>
                                            <p:strVal val="#ppt_h"/>
                                          </p:val>
                                        </p:tav>
                                      </p:tavLst>
                                    </p:anim>
                                    <p:animEffect filter="fade">
                                      <p:cBhvr>
                                        <p:cTn id="31" dur="500"/>
                                        <p:tgtEl>
                                          <p:spTgt spid="8212"/>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8213"/>
                                        </p:tgtEl>
                                        <p:attrNameLst>
                                          <p:attrName>style.visibility</p:attrName>
                                        </p:attrNameLst>
                                      </p:cBhvr>
                                      <p:to>
                                        <p:strVal val="visible"/>
                                      </p:to>
                                    </p:set>
                                    <p:anim calcmode="lin" valueType="num">
                                      <p:cBhvr>
                                        <p:cTn id="34" dur="500" fill="hold"/>
                                        <p:tgtEl>
                                          <p:spTgt spid="8213"/>
                                        </p:tgtEl>
                                        <p:attrNameLst>
                                          <p:attrName>ppt_w</p:attrName>
                                        </p:attrNameLst>
                                      </p:cBhvr>
                                      <p:tavLst>
                                        <p:tav tm="0">
                                          <p:val>
                                            <p:fltVal val="0.000000"/>
                                          </p:val>
                                        </p:tav>
                                        <p:tav tm="100000">
                                          <p:val>
                                            <p:strVal val="#ppt_w"/>
                                          </p:val>
                                        </p:tav>
                                      </p:tavLst>
                                    </p:anim>
                                    <p:anim calcmode="lin" valueType="num">
                                      <p:cBhvr>
                                        <p:cTn id="35" dur="500" fill="hold"/>
                                        <p:tgtEl>
                                          <p:spTgt spid="8213"/>
                                        </p:tgtEl>
                                        <p:attrNameLst>
                                          <p:attrName>ppt_h</p:attrName>
                                        </p:attrNameLst>
                                      </p:cBhvr>
                                      <p:tavLst>
                                        <p:tav tm="0">
                                          <p:val>
                                            <p:fltVal val="0.000000"/>
                                          </p:val>
                                        </p:tav>
                                        <p:tav tm="100000">
                                          <p:val>
                                            <p:strVal val="#ppt_h"/>
                                          </p:val>
                                        </p:tav>
                                      </p:tavLst>
                                    </p:anim>
                                    <p:animEffect filter="fade">
                                      <p:cBhvr>
                                        <p:cTn id="36" dur="500"/>
                                        <p:tgtEl>
                                          <p:spTgt spid="8213"/>
                                        </p:tgtEl>
                                      </p:cBhvr>
                                    </p:animEffect>
                                  </p:childTnLst>
                                </p:cTn>
                              </p:par>
                              <p:par>
                                <p:cTn id="37" presetID="10" presetClass="entr" presetSubtype="0" fill="hold" grpId="0" nodeType="withEffect">
                                  <p:stCondLst>
                                    <p:cond delay="750"/>
                                  </p:stCondLst>
                                  <p:childTnLst>
                                    <p:set>
                                      <p:cBhvr>
                                        <p:cTn id="38" dur="1" fill="hold">
                                          <p:stCondLst>
                                            <p:cond delay="0"/>
                                          </p:stCondLst>
                                        </p:cTn>
                                        <p:tgtEl>
                                          <p:spTgt spid="8214"/>
                                        </p:tgtEl>
                                        <p:attrNameLst>
                                          <p:attrName>style.visibility</p:attrName>
                                        </p:attrNameLst>
                                      </p:cBhvr>
                                      <p:to>
                                        <p:strVal val="visible"/>
                                      </p:to>
                                    </p:set>
                                    <p:anim calcmode="lin" valueType="num">
                                      <p:cBhvr>
                                        <p:cTn id="39" dur="500" fill="hold"/>
                                        <p:tgtEl>
                                          <p:spTgt spid="8214"/>
                                        </p:tgtEl>
                                        <p:attrNameLst>
                                          <p:attrName>ppt_w</p:attrName>
                                        </p:attrNameLst>
                                      </p:cBhvr>
                                      <p:tavLst>
                                        <p:tav tm="0">
                                          <p:val>
                                            <p:fltVal val="0.000000"/>
                                          </p:val>
                                        </p:tav>
                                        <p:tav tm="100000">
                                          <p:val>
                                            <p:strVal val="#ppt_w"/>
                                          </p:val>
                                        </p:tav>
                                      </p:tavLst>
                                    </p:anim>
                                    <p:anim calcmode="lin" valueType="num">
                                      <p:cBhvr>
                                        <p:cTn id="40" dur="500" fill="hold"/>
                                        <p:tgtEl>
                                          <p:spTgt spid="8214"/>
                                        </p:tgtEl>
                                        <p:attrNameLst>
                                          <p:attrName>ppt_h</p:attrName>
                                        </p:attrNameLst>
                                      </p:cBhvr>
                                      <p:tavLst>
                                        <p:tav tm="0">
                                          <p:val>
                                            <p:fltVal val="0.000000"/>
                                          </p:val>
                                        </p:tav>
                                        <p:tav tm="100000">
                                          <p:val>
                                            <p:strVal val="#ppt_h"/>
                                          </p:val>
                                        </p:tav>
                                      </p:tavLst>
                                    </p:anim>
                                    <p:animEffect filter="fade">
                                      <p:cBhvr>
                                        <p:cTn id="41" dur="500"/>
                                        <p:tgtEl>
                                          <p:spTgt spid="8214"/>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8215"/>
                                        </p:tgtEl>
                                        <p:attrNameLst>
                                          <p:attrName>style.visibility</p:attrName>
                                        </p:attrNameLst>
                                      </p:cBhvr>
                                      <p:to>
                                        <p:strVal val="visible"/>
                                      </p:to>
                                    </p:set>
                                    <p:animEffect filter="wipe(left)">
                                      <p:cBhvr>
                                        <p:cTn id="45" dur="300"/>
                                        <p:tgtEl>
                                          <p:spTgt spid="8215"/>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8216"/>
                                        </p:tgtEl>
                                        <p:attrNameLst>
                                          <p:attrName>style.visibility</p:attrName>
                                        </p:attrNameLst>
                                      </p:cBhvr>
                                      <p:to>
                                        <p:strVal val="visible"/>
                                      </p:to>
                                    </p:set>
                                    <p:animEffect filter="wipe(left)">
                                      <p:cBhvr>
                                        <p:cTn id="49" dur="300"/>
                                        <p:tgtEl>
                                          <p:spTgt spid="8216"/>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8217"/>
                                        </p:tgtEl>
                                        <p:attrNameLst>
                                          <p:attrName>style.visibility</p:attrName>
                                        </p:attrNameLst>
                                      </p:cBhvr>
                                      <p:to>
                                        <p:strVal val="visible"/>
                                      </p:to>
                                    </p:set>
                                    <p:animEffect filter="wipe(left)">
                                      <p:cBhvr>
                                        <p:cTn id="53" dur="300"/>
                                        <p:tgtEl>
                                          <p:spTgt spid="8217"/>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218"/>
                                        </p:tgtEl>
                                        <p:attrNameLst>
                                          <p:attrName>style.visibility</p:attrName>
                                        </p:attrNameLst>
                                      </p:cBhvr>
                                      <p:to>
                                        <p:strVal val="visible"/>
                                      </p:to>
                                    </p:set>
                                    <p:animEffect filter="wipe(left)">
                                      <p:cBhvr>
                                        <p:cTn id="57" dur="300"/>
                                        <p:tgtEl>
                                          <p:spTgt spid="8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ldLvl="0"/>
      <p:bldP spid="8205" grpId="0" bldLvl="0"/>
      <p:bldP spid="8211" grpId="0" bldLvl="0"/>
      <p:bldP spid="8212" grpId="0" bldLvl="0"/>
      <p:bldP spid="8213" grpId="0" bldLvl="0"/>
      <p:bldP spid="8214" grpId="0" bldLvl="0"/>
      <p:bldP spid="8215" grpId="0" bldLvl="0"/>
      <p:bldP spid="8216" grpId="0" bldLvl="0"/>
      <p:bldP spid="8217" grpId="0" bldLvl="0"/>
      <p:bldP spid="8218"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0242"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0243"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0244" name="矩形 23"/>
          <p:cNvSpPr/>
          <p:nvPr/>
        </p:nvSpPr>
        <p:spPr>
          <a:xfrm>
            <a:off x="32321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0245"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0246"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7" name="TextBox 7"/>
          <p:cNvSpPr/>
          <p:nvPr/>
        </p:nvSpPr>
        <p:spPr>
          <a:xfrm>
            <a:off x="50768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8" name="TextBox 9"/>
          <p:cNvSpPr/>
          <p:nvPr/>
        </p:nvSpPr>
        <p:spPr>
          <a:xfrm>
            <a:off x="67786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9" name="TextBox 10"/>
          <p:cNvSpPr/>
          <p:nvPr/>
        </p:nvSpPr>
        <p:spPr>
          <a:xfrm>
            <a:off x="84804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50"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51"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0252"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0253" name="TextBox 6"/>
          <p:cNvSpPr/>
          <p:nvPr/>
        </p:nvSpPr>
        <p:spPr>
          <a:xfrm>
            <a:off x="812800" y="1108075"/>
            <a:ext cx="2081530"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1.3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开发技术及</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工具</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10254" name="组合 10253"/>
          <p:cNvGrpSpPr/>
          <p:nvPr/>
        </p:nvGrpSpPr>
        <p:grpSpPr>
          <a:xfrm rot="5400000">
            <a:off x="1169988" y="1592263"/>
            <a:ext cx="2430462" cy="4770437"/>
            <a:chOff x="0" y="0"/>
            <a:chExt cx="1611313" cy="3162300"/>
          </a:xfrm>
        </p:grpSpPr>
        <p:grpSp>
          <p:nvGrpSpPr>
            <p:cNvPr id="10255" name="组合 10254"/>
            <p:cNvGrpSpPr/>
            <p:nvPr/>
          </p:nvGrpSpPr>
          <p:grpSpPr>
            <a:xfrm>
              <a:off x="0" y="0"/>
              <a:ext cx="1611313" cy="1192212"/>
              <a:chOff x="0" y="0"/>
              <a:chExt cx="1611313" cy="1192212"/>
            </a:xfrm>
          </p:grpSpPr>
          <p:sp>
            <p:nvSpPr>
              <p:cNvPr id="10256" name="Line 9"/>
              <p:cNvSpPr/>
              <p:nvPr/>
            </p:nvSpPr>
            <p:spPr>
              <a:xfrm flipV="1">
                <a:off x="803275" y="0"/>
                <a:ext cx="1" cy="239713"/>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57" name="Line 10"/>
              <p:cNvSpPr/>
              <p:nvPr/>
            </p:nvSpPr>
            <p:spPr>
              <a:xfrm flipV="1">
                <a:off x="1082675" y="104775"/>
                <a:ext cx="122238" cy="2095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58" name="Line 11"/>
              <p:cNvSpPr/>
              <p:nvPr/>
            </p:nvSpPr>
            <p:spPr>
              <a:xfrm flipV="1">
                <a:off x="1285875" y="395287"/>
                <a:ext cx="211138" cy="122238"/>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59" name="Line 12"/>
              <p:cNvSpPr/>
              <p:nvPr/>
            </p:nvSpPr>
            <p:spPr>
              <a:xfrm>
                <a:off x="1358900" y="793750"/>
                <a:ext cx="252413" cy="1"/>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0" name="Line 13"/>
              <p:cNvSpPr/>
              <p:nvPr/>
            </p:nvSpPr>
            <p:spPr>
              <a:xfrm>
                <a:off x="1285875" y="1071562"/>
                <a:ext cx="211138" cy="1206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1" name="Line 14"/>
              <p:cNvSpPr/>
              <p:nvPr/>
            </p:nvSpPr>
            <p:spPr>
              <a:xfrm flipH="1" flipV="1">
                <a:off x="401637" y="104775"/>
                <a:ext cx="122238" cy="2095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2" name="Line 15"/>
              <p:cNvSpPr/>
              <p:nvPr/>
            </p:nvSpPr>
            <p:spPr>
              <a:xfrm flipH="1" flipV="1">
                <a:off x="109537" y="395287"/>
                <a:ext cx="211138" cy="122238"/>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3" name="Line 16"/>
              <p:cNvSpPr/>
              <p:nvPr/>
            </p:nvSpPr>
            <p:spPr>
              <a:xfrm flipH="1">
                <a:off x="0" y="793750"/>
                <a:ext cx="244475" cy="1"/>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4" name="Line 17"/>
              <p:cNvSpPr/>
              <p:nvPr/>
            </p:nvSpPr>
            <p:spPr>
              <a:xfrm flipH="1">
                <a:off x="109537" y="1071562"/>
                <a:ext cx="211138" cy="1206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0265" name="组合 10264"/>
            <p:cNvGrpSpPr/>
            <p:nvPr/>
          </p:nvGrpSpPr>
          <p:grpSpPr>
            <a:xfrm>
              <a:off x="398462" y="373062"/>
              <a:ext cx="809625" cy="1139825"/>
              <a:chOff x="0" y="0"/>
              <a:chExt cx="809625" cy="1139825"/>
            </a:xfrm>
          </p:grpSpPr>
          <p:sp>
            <p:nvSpPr>
              <p:cNvPr id="10266" name="Freeform 5"/>
              <p:cNvSpPr/>
              <p:nvPr/>
            </p:nvSpPr>
            <p:spPr>
              <a:xfrm>
                <a:off x="404813" y="119063"/>
                <a:ext cx="282575" cy="282575"/>
              </a:xfrm>
              <a:custGeom>
                <a:avLst/>
                <a:gdLst>
                  <a:gd name="txL" fmla="*/ 0 w 146"/>
                  <a:gd name="txT" fmla="*/ 0 h 147"/>
                  <a:gd name="txR" fmla="*/ 146 w 146"/>
                  <a:gd name="txB" fmla="*/ 147 h 147"/>
                </a:gdLst>
                <a:ahLst/>
                <a:cxnLst>
                  <a:cxn ang="0">
                    <a:pos x="146" y="147"/>
                  </a:cxn>
                  <a:cxn ang="0">
                    <a:pos x="0" y="0"/>
                  </a:cxn>
                </a:cxnLst>
                <a:rect l="txL" t="txT" r="txR" b="txB"/>
                <a:pathLst>
                  <a:path w="146" h="147">
                    <a:moveTo>
                      <a:pt x="146" y="147"/>
                    </a:moveTo>
                    <a:cubicBezTo>
                      <a:pt x="146" y="66"/>
                      <a:pt x="81" y="0"/>
                      <a:pt x="0" y="0"/>
                    </a:cubicBezTo>
                  </a:path>
                </a:pathLst>
              </a:custGeom>
              <a:noFill/>
              <a:ln w="46038" cap="rnd"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7" name="Freeform 6"/>
              <p:cNvSpPr/>
              <p:nvPr/>
            </p:nvSpPr>
            <p:spPr>
              <a:xfrm>
                <a:off x="457200" y="582613"/>
                <a:ext cx="104775" cy="422275"/>
              </a:xfrm>
              <a:custGeom>
                <a:avLst/>
                <a:gdLst>
                  <a:gd name="txL" fmla="*/ 0 w 66"/>
                  <a:gd name="txT" fmla="*/ 0 h 266"/>
                  <a:gd name="txR" fmla="*/ 66 w 66"/>
                  <a:gd name="txB" fmla="*/ 266 h 266"/>
                </a:gdLst>
                <a:ahLst/>
                <a:cxnLst>
                  <a:cxn ang="0">
                    <a:pos x="23" y="266"/>
                  </a:cxn>
                  <a:cxn ang="0">
                    <a:pos x="0" y="262"/>
                  </a:cxn>
                  <a:cxn ang="0">
                    <a:pos x="44" y="0"/>
                  </a:cxn>
                  <a:cxn ang="0">
                    <a:pos x="66" y="4"/>
                  </a:cxn>
                  <a:cxn ang="0">
                    <a:pos x="23" y="266"/>
                  </a:cxn>
                  <a:cxn ang="0">
                    <a:pos x="23" y="266"/>
                  </a:cxn>
                </a:cxnLst>
                <a:rect l="txL" t="txT" r="txR" b="txB"/>
                <a:pathLst>
                  <a:path w="66" h="266">
                    <a:moveTo>
                      <a:pt x="23" y="266"/>
                    </a:moveTo>
                    <a:lnTo>
                      <a:pt x="0" y="262"/>
                    </a:lnTo>
                    <a:lnTo>
                      <a:pt x="44" y="0"/>
                    </a:lnTo>
                    <a:lnTo>
                      <a:pt x="66" y="4"/>
                    </a:lnTo>
                    <a:lnTo>
                      <a:pt x="23" y="266"/>
                    </a:lnTo>
                    <a:lnTo>
                      <a:pt x="23" y="266"/>
                    </a:lnTo>
                    <a:close/>
                  </a:path>
                </a:pathLst>
              </a:custGeom>
              <a:solidFill>
                <a:srgbClr val="00B0F0"/>
              </a:solidFill>
              <a:ln w="9525" cap="flat"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8" name="Freeform 7"/>
              <p:cNvSpPr/>
              <p:nvPr/>
            </p:nvSpPr>
            <p:spPr>
              <a:xfrm>
                <a:off x="246063" y="582613"/>
                <a:ext cx="104775" cy="422275"/>
              </a:xfrm>
              <a:custGeom>
                <a:avLst/>
                <a:gdLst>
                  <a:gd name="txL" fmla="*/ 0 w 66"/>
                  <a:gd name="txT" fmla="*/ 0 h 266"/>
                  <a:gd name="txR" fmla="*/ 66 w 66"/>
                  <a:gd name="txB" fmla="*/ 266 h 266"/>
                </a:gdLst>
                <a:ahLst/>
                <a:cxnLst>
                  <a:cxn ang="0">
                    <a:pos x="44" y="266"/>
                  </a:cxn>
                  <a:cxn ang="0">
                    <a:pos x="0" y="4"/>
                  </a:cxn>
                  <a:cxn ang="0">
                    <a:pos x="23" y="0"/>
                  </a:cxn>
                  <a:cxn ang="0">
                    <a:pos x="66" y="262"/>
                  </a:cxn>
                  <a:cxn ang="0">
                    <a:pos x="44" y="266"/>
                  </a:cxn>
                  <a:cxn ang="0">
                    <a:pos x="44" y="266"/>
                  </a:cxn>
                </a:cxnLst>
                <a:rect l="txL" t="txT" r="txR" b="txB"/>
                <a:pathLst>
                  <a:path w="66" h="266">
                    <a:moveTo>
                      <a:pt x="44" y="266"/>
                    </a:moveTo>
                    <a:lnTo>
                      <a:pt x="0" y="4"/>
                    </a:lnTo>
                    <a:lnTo>
                      <a:pt x="23" y="0"/>
                    </a:lnTo>
                    <a:lnTo>
                      <a:pt x="66" y="262"/>
                    </a:lnTo>
                    <a:lnTo>
                      <a:pt x="44" y="266"/>
                    </a:lnTo>
                    <a:lnTo>
                      <a:pt x="44" y="266"/>
                    </a:lnTo>
                    <a:close/>
                  </a:path>
                </a:pathLst>
              </a:custGeom>
              <a:solidFill>
                <a:srgbClr val="00B0F0"/>
              </a:solidFill>
              <a:ln w="9525" cap="flat"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9" name="Freeform 8"/>
              <p:cNvSpPr/>
              <p:nvPr/>
            </p:nvSpPr>
            <p:spPr>
              <a:xfrm>
                <a:off x="273050" y="584200"/>
                <a:ext cx="269875" cy="58738"/>
              </a:xfrm>
              <a:custGeom>
                <a:avLst/>
                <a:gdLst>
                  <a:gd name="txL" fmla="*/ 0 w 139"/>
                  <a:gd name="txT" fmla="*/ 0 h 30"/>
                  <a:gd name="txR" fmla="*/ 139 w 139"/>
                  <a:gd name="txB" fmla="*/ 30 h 30"/>
                </a:gdLst>
                <a:ahLst/>
                <a:cxnLst>
                  <a:cxn ang="0">
                    <a:pos x="139" y="30"/>
                  </a:cxn>
                  <a:cxn ang="0">
                    <a:pos x="126" y="17"/>
                  </a:cxn>
                  <a:cxn ang="0">
                    <a:pos x="122" y="10"/>
                  </a:cxn>
                  <a:cxn ang="0">
                    <a:pos x="118" y="17"/>
                  </a:cxn>
                  <a:cxn ang="0">
                    <a:pos x="104" y="30"/>
                  </a:cxn>
                  <a:cxn ang="0">
                    <a:pos x="91" y="17"/>
                  </a:cxn>
                  <a:cxn ang="0">
                    <a:pos x="87" y="10"/>
                  </a:cxn>
                  <a:cxn ang="0">
                    <a:pos x="83" y="17"/>
                  </a:cxn>
                  <a:cxn ang="0">
                    <a:pos x="70" y="30"/>
                  </a:cxn>
                  <a:cxn ang="0">
                    <a:pos x="57" y="17"/>
                  </a:cxn>
                  <a:cxn ang="0">
                    <a:pos x="52" y="10"/>
                  </a:cxn>
                  <a:cxn ang="0">
                    <a:pos x="48" y="17"/>
                  </a:cxn>
                  <a:cxn ang="0">
                    <a:pos x="35" y="30"/>
                  </a:cxn>
                  <a:cxn ang="0">
                    <a:pos x="22" y="17"/>
                  </a:cxn>
                  <a:cxn ang="0">
                    <a:pos x="18" y="10"/>
                  </a:cxn>
                  <a:cxn ang="0">
                    <a:pos x="13" y="17"/>
                  </a:cxn>
                  <a:cxn ang="0">
                    <a:pos x="0" y="30"/>
                  </a:cxn>
                  <a:cxn ang="0">
                    <a:pos x="0" y="20"/>
                  </a:cxn>
                  <a:cxn ang="0">
                    <a:pos x="4" y="13"/>
                  </a:cxn>
                  <a:cxn ang="0">
                    <a:pos x="18" y="0"/>
                  </a:cxn>
                  <a:cxn ang="0">
                    <a:pos x="31" y="13"/>
                  </a:cxn>
                  <a:cxn ang="0">
                    <a:pos x="35" y="20"/>
                  </a:cxn>
                  <a:cxn ang="0">
                    <a:pos x="39" y="13"/>
                  </a:cxn>
                  <a:cxn ang="0">
                    <a:pos x="52" y="0"/>
                  </a:cxn>
                  <a:cxn ang="0">
                    <a:pos x="65" y="13"/>
                  </a:cxn>
                  <a:cxn ang="0">
                    <a:pos x="70" y="20"/>
                  </a:cxn>
                  <a:cxn ang="0">
                    <a:pos x="74" y="13"/>
                  </a:cxn>
                  <a:cxn ang="0">
                    <a:pos x="87" y="0"/>
                  </a:cxn>
                  <a:cxn ang="0">
                    <a:pos x="100" y="13"/>
                  </a:cxn>
                  <a:cxn ang="0">
                    <a:pos x="104" y="20"/>
                  </a:cxn>
                  <a:cxn ang="0">
                    <a:pos x="109" y="13"/>
                  </a:cxn>
                  <a:cxn ang="0">
                    <a:pos x="122" y="0"/>
                  </a:cxn>
                  <a:cxn ang="0">
                    <a:pos x="135" y="13"/>
                  </a:cxn>
                  <a:cxn ang="0">
                    <a:pos x="139" y="20"/>
                  </a:cxn>
                  <a:cxn ang="0">
                    <a:pos x="139" y="30"/>
                  </a:cxn>
                </a:cxnLst>
                <a:rect l="txL" t="txT" r="txR" b="txB"/>
                <a:pathLst>
                  <a:path w="139" h="30">
                    <a:moveTo>
                      <a:pt x="139" y="30"/>
                    </a:moveTo>
                    <a:cubicBezTo>
                      <a:pt x="132" y="30"/>
                      <a:pt x="128" y="22"/>
                      <a:pt x="126" y="17"/>
                    </a:cubicBezTo>
                    <a:cubicBezTo>
                      <a:pt x="125" y="15"/>
                      <a:pt x="123" y="10"/>
                      <a:pt x="122" y="10"/>
                    </a:cubicBezTo>
                    <a:cubicBezTo>
                      <a:pt x="121" y="10"/>
                      <a:pt x="119" y="15"/>
                      <a:pt x="118" y="17"/>
                    </a:cubicBezTo>
                    <a:cubicBezTo>
                      <a:pt x="115" y="22"/>
                      <a:pt x="112" y="30"/>
                      <a:pt x="104" y="30"/>
                    </a:cubicBezTo>
                    <a:cubicBezTo>
                      <a:pt x="97" y="30"/>
                      <a:pt x="94" y="22"/>
                      <a:pt x="91" y="17"/>
                    </a:cubicBezTo>
                    <a:cubicBezTo>
                      <a:pt x="90" y="15"/>
                      <a:pt x="88" y="10"/>
                      <a:pt x="87" y="10"/>
                    </a:cubicBezTo>
                    <a:cubicBezTo>
                      <a:pt x="86" y="10"/>
                      <a:pt x="84" y="15"/>
                      <a:pt x="83" y="17"/>
                    </a:cubicBezTo>
                    <a:cubicBezTo>
                      <a:pt x="80" y="22"/>
                      <a:pt x="77" y="30"/>
                      <a:pt x="70" y="30"/>
                    </a:cubicBezTo>
                    <a:cubicBezTo>
                      <a:pt x="62" y="30"/>
                      <a:pt x="59" y="22"/>
                      <a:pt x="57" y="17"/>
                    </a:cubicBezTo>
                    <a:cubicBezTo>
                      <a:pt x="56" y="15"/>
                      <a:pt x="53" y="10"/>
                      <a:pt x="52" y="10"/>
                    </a:cubicBezTo>
                    <a:cubicBezTo>
                      <a:pt x="51" y="10"/>
                      <a:pt x="49" y="15"/>
                      <a:pt x="48" y="17"/>
                    </a:cubicBezTo>
                    <a:cubicBezTo>
                      <a:pt x="46" y="22"/>
                      <a:pt x="42" y="30"/>
                      <a:pt x="35" y="30"/>
                    </a:cubicBezTo>
                    <a:cubicBezTo>
                      <a:pt x="27" y="30"/>
                      <a:pt x="24" y="22"/>
                      <a:pt x="22" y="17"/>
                    </a:cubicBezTo>
                    <a:cubicBezTo>
                      <a:pt x="21" y="15"/>
                      <a:pt x="19" y="10"/>
                      <a:pt x="18" y="10"/>
                    </a:cubicBezTo>
                    <a:cubicBezTo>
                      <a:pt x="16" y="10"/>
                      <a:pt x="14" y="15"/>
                      <a:pt x="13" y="17"/>
                    </a:cubicBezTo>
                    <a:cubicBezTo>
                      <a:pt x="11" y="22"/>
                      <a:pt x="8" y="30"/>
                      <a:pt x="0" y="30"/>
                    </a:cubicBezTo>
                    <a:cubicBezTo>
                      <a:pt x="0" y="20"/>
                      <a:pt x="0" y="20"/>
                      <a:pt x="0" y="20"/>
                    </a:cubicBezTo>
                    <a:cubicBezTo>
                      <a:pt x="1" y="20"/>
                      <a:pt x="3" y="15"/>
                      <a:pt x="4" y="13"/>
                    </a:cubicBezTo>
                    <a:cubicBezTo>
                      <a:pt x="7" y="8"/>
                      <a:pt x="10" y="0"/>
                      <a:pt x="18" y="0"/>
                    </a:cubicBezTo>
                    <a:cubicBezTo>
                      <a:pt x="25" y="0"/>
                      <a:pt x="28" y="8"/>
                      <a:pt x="31" y="13"/>
                    </a:cubicBezTo>
                    <a:cubicBezTo>
                      <a:pt x="32" y="15"/>
                      <a:pt x="34" y="20"/>
                      <a:pt x="35" y="20"/>
                    </a:cubicBezTo>
                    <a:cubicBezTo>
                      <a:pt x="36" y="20"/>
                      <a:pt x="38" y="15"/>
                      <a:pt x="39" y="13"/>
                    </a:cubicBezTo>
                    <a:cubicBezTo>
                      <a:pt x="42" y="8"/>
                      <a:pt x="45" y="0"/>
                      <a:pt x="52" y="0"/>
                    </a:cubicBezTo>
                    <a:cubicBezTo>
                      <a:pt x="60" y="0"/>
                      <a:pt x="63" y="8"/>
                      <a:pt x="65" y="13"/>
                    </a:cubicBezTo>
                    <a:cubicBezTo>
                      <a:pt x="66" y="15"/>
                      <a:pt x="68" y="20"/>
                      <a:pt x="70" y="20"/>
                    </a:cubicBezTo>
                    <a:cubicBezTo>
                      <a:pt x="71" y="20"/>
                      <a:pt x="73" y="15"/>
                      <a:pt x="74" y="13"/>
                    </a:cubicBezTo>
                    <a:cubicBezTo>
                      <a:pt x="76" y="8"/>
                      <a:pt x="80" y="0"/>
                      <a:pt x="87" y="0"/>
                    </a:cubicBezTo>
                    <a:cubicBezTo>
                      <a:pt x="95" y="0"/>
                      <a:pt x="98" y="8"/>
                      <a:pt x="100" y="13"/>
                    </a:cubicBezTo>
                    <a:cubicBezTo>
                      <a:pt x="101" y="15"/>
                      <a:pt x="103" y="20"/>
                      <a:pt x="104" y="20"/>
                    </a:cubicBezTo>
                    <a:cubicBezTo>
                      <a:pt x="106" y="20"/>
                      <a:pt x="108" y="15"/>
                      <a:pt x="109" y="13"/>
                    </a:cubicBezTo>
                    <a:cubicBezTo>
                      <a:pt x="111" y="8"/>
                      <a:pt x="114" y="0"/>
                      <a:pt x="122" y="0"/>
                    </a:cubicBezTo>
                    <a:cubicBezTo>
                      <a:pt x="129" y="0"/>
                      <a:pt x="132" y="8"/>
                      <a:pt x="135" y="13"/>
                    </a:cubicBezTo>
                    <a:cubicBezTo>
                      <a:pt x="136" y="15"/>
                      <a:pt x="138" y="20"/>
                      <a:pt x="139" y="20"/>
                    </a:cubicBezTo>
                    <a:cubicBezTo>
                      <a:pt x="139" y="30"/>
                      <a:pt x="139" y="30"/>
                      <a:pt x="139" y="30"/>
                    </a:cubicBezTo>
                    <a:close/>
                  </a:path>
                </a:pathLst>
              </a:custGeom>
              <a:solidFill>
                <a:srgbClr val="00B0F0"/>
              </a:solidFill>
              <a:ln w="9525" cap="flat"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0" name="Freeform 18"/>
              <p:cNvSpPr/>
              <p:nvPr/>
            </p:nvSpPr>
            <p:spPr>
              <a:xfrm>
                <a:off x="0" y="0"/>
                <a:ext cx="809625" cy="973138"/>
              </a:xfrm>
              <a:custGeom>
                <a:avLst/>
                <a:gdLst>
                  <a:gd name="txL" fmla="*/ 0 w 418"/>
                  <a:gd name="txT" fmla="*/ 0 h 506"/>
                  <a:gd name="txR" fmla="*/ 418 w 418"/>
                  <a:gd name="txB" fmla="*/ 506 h 506"/>
                </a:gdLst>
                <a:ahLst/>
                <a:cxnLst>
                  <a:cxn ang="0">
                    <a:pos x="0" y="209"/>
                  </a:cxn>
                  <a:cxn ang="0">
                    <a:pos x="209" y="0"/>
                  </a:cxn>
                  <a:cxn ang="0">
                    <a:pos x="418" y="209"/>
                  </a:cxn>
                  <a:cxn ang="0">
                    <a:pos x="334" y="414"/>
                  </a:cxn>
                  <a:cxn ang="0">
                    <a:pos x="315" y="506"/>
                  </a:cxn>
                  <a:cxn ang="0">
                    <a:pos x="224" y="506"/>
                  </a:cxn>
                  <a:cxn ang="0">
                    <a:pos x="194" y="506"/>
                  </a:cxn>
                  <a:cxn ang="0">
                    <a:pos x="102" y="506"/>
                  </a:cxn>
                  <a:cxn ang="0">
                    <a:pos x="83" y="414"/>
                  </a:cxn>
                  <a:cxn ang="0">
                    <a:pos x="0" y="209"/>
                  </a:cxn>
                </a:cxnLst>
                <a:rect l="txL" t="txT" r="txR" b="txB"/>
                <a:pathLst>
                  <a:path w="418" h="506">
                    <a:moveTo>
                      <a:pt x="0" y="209"/>
                    </a:moveTo>
                    <a:cubicBezTo>
                      <a:pt x="0" y="93"/>
                      <a:pt x="93" y="0"/>
                      <a:pt x="209" y="0"/>
                    </a:cubicBezTo>
                    <a:cubicBezTo>
                      <a:pt x="325" y="0"/>
                      <a:pt x="418" y="93"/>
                      <a:pt x="418" y="209"/>
                    </a:cubicBezTo>
                    <a:cubicBezTo>
                      <a:pt x="418" y="216"/>
                      <a:pt x="413" y="312"/>
                      <a:pt x="334" y="414"/>
                    </a:cubicBezTo>
                    <a:cubicBezTo>
                      <a:pt x="311" y="445"/>
                      <a:pt x="315" y="506"/>
                      <a:pt x="315" y="506"/>
                    </a:cubicBezTo>
                    <a:cubicBezTo>
                      <a:pt x="283" y="506"/>
                      <a:pt x="256" y="506"/>
                      <a:pt x="224" y="506"/>
                    </a:cubicBezTo>
                    <a:cubicBezTo>
                      <a:pt x="214" y="506"/>
                      <a:pt x="204" y="506"/>
                      <a:pt x="194" y="506"/>
                    </a:cubicBezTo>
                    <a:cubicBezTo>
                      <a:pt x="162" y="506"/>
                      <a:pt x="134" y="506"/>
                      <a:pt x="102" y="506"/>
                    </a:cubicBezTo>
                    <a:cubicBezTo>
                      <a:pt x="102" y="506"/>
                      <a:pt x="106" y="445"/>
                      <a:pt x="83" y="414"/>
                    </a:cubicBezTo>
                    <a:cubicBezTo>
                      <a:pt x="5" y="312"/>
                      <a:pt x="0" y="216"/>
                      <a:pt x="0" y="209"/>
                    </a:cubicBezTo>
                    <a:close/>
                  </a:path>
                </a:pathLst>
              </a:custGeom>
              <a:noFill/>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1" name="Line 19"/>
              <p:cNvSpPr/>
              <p:nvPr/>
            </p:nvSpPr>
            <p:spPr>
              <a:xfrm>
                <a:off x="211138" y="1055688"/>
                <a:ext cx="385763" cy="1"/>
              </a:xfrm>
              <a:prstGeom prst="line">
                <a:avLst/>
              </a:prstGeom>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2" name="Line 20"/>
              <p:cNvSpPr/>
              <p:nvPr/>
            </p:nvSpPr>
            <p:spPr>
              <a:xfrm>
                <a:off x="239713" y="1139825"/>
                <a:ext cx="330200" cy="1"/>
              </a:xfrm>
              <a:prstGeom prst="line">
                <a:avLst/>
              </a:prstGeom>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0273" name="组合 10272"/>
            <p:cNvGrpSpPr/>
            <p:nvPr/>
          </p:nvGrpSpPr>
          <p:grpSpPr>
            <a:xfrm>
              <a:off x="376237" y="1590675"/>
              <a:ext cx="1074738" cy="1571625"/>
              <a:chOff x="0" y="0"/>
              <a:chExt cx="1074738" cy="1571625"/>
            </a:xfrm>
          </p:grpSpPr>
          <p:sp>
            <p:nvSpPr>
              <p:cNvPr id="10274" name="Line 21"/>
              <p:cNvSpPr/>
              <p:nvPr/>
            </p:nvSpPr>
            <p:spPr>
              <a:xfrm>
                <a:off x="311150" y="0"/>
                <a:ext cx="231775" cy="1"/>
              </a:xfrm>
              <a:prstGeom prst="line">
                <a:avLst/>
              </a:prstGeom>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5" name="Freeform 22"/>
              <p:cNvSpPr/>
              <p:nvPr/>
            </p:nvSpPr>
            <p:spPr>
              <a:xfrm>
                <a:off x="215900" y="209550"/>
                <a:ext cx="795338" cy="317500"/>
              </a:xfrm>
              <a:custGeom>
                <a:avLst/>
                <a:gdLst>
                  <a:gd name="txL" fmla="*/ 0 w 410"/>
                  <a:gd name="txT" fmla="*/ 0 h 165"/>
                  <a:gd name="txR" fmla="*/ 410 w 410"/>
                  <a:gd name="txB" fmla="*/ 165 h 165"/>
                </a:gdLst>
                <a:ahLst/>
                <a:cxnLst>
                  <a:cxn ang="0">
                    <a:pos x="327" y="0"/>
                  </a:cxn>
                  <a:cxn ang="0">
                    <a:pos x="410" y="82"/>
                  </a:cxn>
                  <a:cxn ang="0">
                    <a:pos x="410" y="82"/>
                  </a:cxn>
                  <a:cxn ang="0">
                    <a:pos x="327" y="165"/>
                  </a:cxn>
                  <a:cxn ang="0">
                    <a:pos x="0" y="165"/>
                  </a:cxn>
                </a:cxnLst>
                <a:rect l="txL" t="txT" r="txR" b="txB"/>
                <a:pathLst>
                  <a:path w="410" h="165">
                    <a:moveTo>
                      <a:pt x="327" y="0"/>
                    </a:moveTo>
                    <a:cubicBezTo>
                      <a:pt x="373" y="0"/>
                      <a:pt x="410" y="37"/>
                      <a:pt x="410" y="82"/>
                    </a:cubicBezTo>
                    <a:cubicBezTo>
                      <a:pt x="410" y="82"/>
                      <a:pt x="410" y="82"/>
                      <a:pt x="410" y="82"/>
                    </a:cubicBezTo>
                    <a:cubicBezTo>
                      <a:pt x="410" y="128"/>
                      <a:pt x="373" y="165"/>
                      <a:pt x="327" y="165"/>
                    </a:cubicBezTo>
                    <a:cubicBezTo>
                      <a:pt x="0" y="165"/>
                      <a:pt x="0" y="165"/>
                      <a:pt x="0" y="165"/>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6" name="Freeform 23"/>
              <p:cNvSpPr/>
              <p:nvPr/>
            </p:nvSpPr>
            <p:spPr>
              <a:xfrm>
                <a:off x="452438" y="928687"/>
                <a:ext cx="622300" cy="642938"/>
              </a:xfrm>
              <a:custGeom>
                <a:avLst/>
                <a:gdLst>
                  <a:gd name="txL" fmla="*/ 0 w 321"/>
                  <a:gd name="txT" fmla="*/ 0 h 334"/>
                  <a:gd name="txR" fmla="*/ 321 w 321"/>
                  <a:gd name="txB" fmla="*/ 334 h 334"/>
                </a:gdLst>
                <a:ahLst/>
                <a:cxnLst>
                  <a:cxn ang="0">
                    <a:pos x="213" y="0"/>
                  </a:cxn>
                  <a:cxn ang="0">
                    <a:pos x="321" y="108"/>
                  </a:cxn>
                  <a:cxn ang="0">
                    <a:pos x="321" y="108"/>
                  </a:cxn>
                  <a:cxn ang="0">
                    <a:pos x="213" y="216"/>
                  </a:cxn>
                  <a:cxn ang="0">
                    <a:pos x="0" y="216"/>
                  </a:cxn>
                  <a:cxn ang="0">
                    <a:pos x="0" y="334"/>
                  </a:cxn>
                </a:cxnLst>
                <a:rect l="txL" t="txT" r="txR" b="txB"/>
                <a:pathLst>
                  <a:path w="321" h="334">
                    <a:moveTo>
                      <a:pt x="213" y="0"/>
                    </a:moveTo>
                    <a:cubicBezTo>
                      <a:pt x="273" y="0"/>
                      <a:pt x="321" y="49"/>
                      <a:pt x="321" y="108"/>
                    </a:cubicBezTo>
                    <a:cubicBezTo>
                      <a:pt x="321" y="108"/>
                      <a:pt x="321" y="108"/>
                      <a:pt x="321" y="108"/>
                    </a:cubicBezTo>
                    <a:cubicBezTo>
                      <a:pt x="321" y="168"/>
                      <a:pt x="273" y="216"/>
                      <a:pt x="213" y="216"/>
                    </a:cubicBezTo>
                    <a:cubicBezTo>
                      <a:pt x="0" y="216"/>
                      <a:pt x="0" y="216"/>
                      <a:pt x="0" y="216"/>
                    </a:cubicBezTo>
                    <a:cubicBezTo>
                      <a:pt x="0" y="334"/>
                      <a:pt x="0" y="334"/>
                      <a:pt x="0" y="334"/>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7" name="Freeform 24"/>
              <p:cNvSpPr/>
              <p:nvPr/>
            </p:nvSpPr>
            <p:spPr>
              <a:xfrm>
                <a:off x="0" y="527050"/>
                <a:ext cx="879475" cy="401638"/>
              </a:xfrm>
              <a:custGeom>
                <a:avLst/>
                <a:gdLst>
                  <a:gd name="txL" fmla="*/ 0 w 453"/>
                  <a:gd name="txT" fmla="*/ 0 h 208"/>
                  <a:gd name="txR" fmla="*/ 453 w 453"/>
                  <a:gd name="txB" fmla="*/ 208 h 208"/>
                </a:gdLst>
                <a:ahLst/>
                <a:cxnLst>
                  <a:cxn ang="0">
                    <a:pos x="453" y="208"/>
                  </a:cxn>
                  <a:cxn ang="0">
                    <a:pos x="104" y="208"/>
                  </a:cxn>
                  <a:cxn ang="0">
                    <a:pos x="0" y="104"/>
                  </a:cxn>
                  <a:cxn ang="0">
                    <a:pos x="0" y="104"/>
                  </a:cxn>
                  <a:cxn ang="0">
                    <a:pos x="104" y="0"/>
                  </a:cxn>
                </a:cxnLst>
                <a:rect l="txL" t="txT" r="txR" b="txB"/>
                <a:pathLst>
                  <a:path w="453" h="208">
                    <a:moveTo>
                      <a:pt x="453" y="208"/>
                    </a:moveTo>
                    <a:cubicBezTo>
                      <a:pt x="104" y="208"/>
                      <a:pt x="104" y="208"/>
                      <a:pt x="104" y="208"/>
                    </a:cubicBezTo>
                    <a:cubicBezTo>
                      <a:pt x="47" y="208"/>
                      <a:pt x="0" y="161"/>
                      <a:pt x="0" y="104"/>
                    </a:cubicBezTo>
                    <a:cubicBezTo>
                      <a:pt x="0" y="104"/>
                      <a:pt x="0" y="104"/>
                      <a:pt x="0" y="104"/>
                    </a:cubicBezTo>
                    <a:cubicBezTo>
                      <a:pt x="0" y="46"/>
                      <a:pt x="47" y="0"/>
                      <a:pt x="104" y="0"/>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8" name="Freeform 25"/>
              <p:cNvSpPr/>
              <p:nvPr/>
            </p:nvSpPr>
            <p:spPr>
              <a:xfrm>
                <a:off x="433388" y="44450"/>
                <a:ext cx="415925" cy="165100"/>
              </a:xfrm>
              <a:custGeom>
                <a:avLst/>
                <a:gdLst>
                  <a:gd name="txL" fmla="*/ 0 w 215"/>
                  <a:gd name="txT" fmla="*/ 0 h 86"/>
                  <a:gd name="txR" fmla="*/ 215 w 215"/>
                  <a:gd name="txB" fmla="*/ 86 h 86"/>
                </a:gdLst>
                <a:ahLst/>
                <a:cxnLst>
                  <a:cxn ang="0">
                    <a:pos x="215" y="86"/>
                  </a:cxn>
                  <a:cxn ang="0">
                    <a:pos x="86" y="86"/>
                  </a:cxn>
                  <a:cxn ang="0">
                    <a:pos x="0" y="0"/>
                  </a:cxn>
                  <a:cxn ang="0">
                    <a:pos x="0" y="0"/>
                  </a:cxn>
                </a:cxnLst>
                <a:rect l="txL" t="txT" r="txR" b="txB"/>
                <a:pathLst>
                  <a:path w="215" h="86">
                    <a:moveTo>
                      <a:pt x="215" y="86"/>
                    </a:moveTo>
                    <a:cubicBezTo>
                      <a:pt x="86" y="86"/>
                      <a:pt x="86" y="86"/>
                      <a:pt x="86" y="86"/>
                    </a:cubicBezTo>
                    <a:cubicBezTo>
                      <a:pt x="39" y="86"/>
                      <a:pt x="0" y="48"/>
                      <a:pt x="0" y="0"/>
                    </a:cubicBezTo>
                    <a:cubicBezTo>
                      <a:pt x="0" y="0"/>
                      <a:pt x="0" y="0"/>
                      <a:pt x="0" y="0"/>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grpSp>
        <p:nvGrpSpPr>
          <p:cNvPr id="10279" name="组合 10278"/>
          <p:cNvGrpSpPr/>
          <p:nvPr/>
        </p:nvGrpSpPr>
        <p:grpSpPr>
          <a:xfrm>
            <a:off x="5413375" y="1528763"/>
            <a:ext cx="6191250" cy="1198880"/>
            <a:chOff x="0" y="0"/>
            <a:chExt cx="3612014" cy="899352"/>
          </a:xfrm>
        </p:grpSpPr>
        <p:sp>
          <p:nvSpPr>
            <p:cNvPr id="10280" name="学论网-专注原创-www.xuelun.me"/>
            <p:cNvSpPr/>
            <p:nvPr/>
          </p:nvSpPr>
          <p:spPr>
            <a:xfrm>
              <a:off x="386277" y="0"/>
              <a:ext cx="3225737" cy="899352"/>
            </a:xfrm>
            <a:prstGeom prst="rect">
              <a:avLst/>
            </a:prstGeom>
            <a:noFill/>
            <a:ln w="9525">
              <a:noFill/>
            </a:ln>
          </p:spPr>
          <p:txBody>
            <a:bodyPr wrap="square">
              <a:spAutoFit/>
            </a:bodyPr>
            <a:p>
              <a:pPr>
                <a:lnSpc>
                  <a:spcPct val="150000"/>
                </a:lnSpc>
              </a:pP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C/S</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软件架构</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软件结构分为客户端和服务端两个部分</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客户端主要用来处理逻辑事务</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服务端负责数据的相关处理</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81" name="学论网-专注原创-www.xuelun.me"/>
            <p:cNvSpPr/>
            <p:nvPr/>
          </p:nvSpPr>
          <p:spPr>
            <a:xfrm>
              <a:off x="0" y="279319"/>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0282" name="组合 10281"/>
          <p:cNvGrpSpPr/>
          <p:nvPr/>
        </p:nvGrpSpPr>
        <p:grpSpPr>
          <a:xfrm>
            <a:off x="5413375" y="2759075"/>
            <a:ext cx="6472238" cy="1198881"/>
            <a:chOff x="0" y="0"/>
            <a:chExt cx="4266706" cy="898815"/>
          </a:xfrm>
        </p:grpSpPr>
        <p:sp>
          <p:nvSpPr>
            <p:cNvPr id="10283" name="学论网-专注原创-www.xuelun.me"/>
            <p:cNvSpPr/>
            <p:nvPr/>
          </p:nvSpPr>
          <p:spPr>
            <a:xfrm>
              <a:off x="436599" y="0"/>
              <a:ext cx="3830107" cy="898815"/>
            </a:xfrm>
            <a:prstGeom prst="rect">
              <a:avLst/>
            </a:prstGeom>
            <a:noFill/>
            <a:ln w="9525">
              <a:noFill/>
            </a:ln>
          </p:spPr>
          <p:txBody>
            <a:bodyPr wrap="square">
              <a:spAutoFit/>
            </a:bodyPr>
            <a:p>
              <a:pPr>
                <a:lnSpc>
                  <a:spcPct val="150000"/>
                </a:lnSpc>
              </a:pP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MySQL</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数据库</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主要用来存储服务端的数据</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由于</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MySQL</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体积小</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可扩展性强</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所以本课题使用</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MySQL</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作为服务端数据库</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84" name="学论网-专注原创-www.xuelun.me"/>
            <p:cNvSpPr/>
            <p:nvPr/>
          </p:nvSpPr>
          <p:spPr>
            <a:xfrm>
              <a:off x="0" y="253223"/>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0285" name="组合 10284"/>
          <p:cNvGrpSpPr/>
          <p:nvPr/>
        </p:nvGrpSpPr>
        <p:grpSpPr>
          <a:xfrm>
            <a:off x="5413375" y="3971925"/>
            <a:ext cx="6472238" cy="1198881"/>
            <a:chOff x="0" y="0"/>
            <a:chExt cx="4266705" cy="898815"/>
          </a:xfrm>
        </p:grpSpPr>
        <p:sp>
          <p:nvSpPr>
            <p:cNvPr id="10286" name="学论网-专注原创-www.xuelun.me"/>
            <p:cNvSpPr/>
            <p:nvPr/>
          </p:nvSpPr>
          <p:spPr>
            <a:xfrm>
              <a:off x="436598" y="0"/>
              <a:ext cx="3830107" cy="898815"/>
            </a:xfrm>
            <a:prstGeom prst="rect">
              <a:avLst/>
            </a:prstGeom>
            <a:noFill/>
            <a:ln w="9525">
              <a:noFill/>
            </a:ln>
          </p:spPr>
          <p:txBody>
            <a:bodyPr wrap="square">
              <a:spAutoFit/>
            </a:bodyPr>
            <a:p>
              <a:pPr>
                <a:lnSpc>
                  <a:spcPct val="150000"/>
                </a:lnSpc>
              </a:pPr>
              <a:r>
                <a:rPr 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Socket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通信</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主要用来做客户端服务端的通信载体</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它</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具有传输稳定，丢包率小，传输方式简单可靠</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的优点</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87" name="学论网-专注原创-www.xuelun.me"/>
            <p:cNvSpPr/>
            <p:nvPr/>
          </p:nvSpPr>
          <p:spPr>
            <a:xfrm>
              <a:off x="0" y="252227"/>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0288" name="组合 10287"/>
          <p:cNvGrpSpPr/>
          <p:nvPr/>
        </p:nvGrpSpPr>
        <p:grpSpPr>
          <a:xfrm>
            <a:off x="5413375" y="5184775"/>
            <a:ext cx="6472238" cy="1198881"/>
            <a:chOff x="0" y="0"/>
            <a:chExt cx="4266707" cy="898815"/>
          </a:xfrm>
        </p:grpSpPr>
        <p:sp>
          <p:nvSpPr>
            <p:cNvPr id="10289" name="学论网-专注原创-www.xuelun.me"/>
            <p:cNvSpPr/>
            <p:nvPr/>
          </p:nvSpPr>
          <p:spPr>
            <a:xfrm>
              <a:off x="436599" y="0"/>
              <a:ext cx="3830108" cy="898815"/>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Unity GUI工具</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UGUI系统是基于Unity的用于制作UI界面的工具</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使用它可以方便快捷的制作出系统需要的</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UI</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界面</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90" name="学论网-专注原创-www.xuelun.me"/>
            <p:cNvSpPr/>
            <p:nvPr/>
          </p:nvSpPr>
          <p:spPr>
            <a:xfrm>
              <a:off x="0" y="237393"/>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0291" name="图片 1029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p:cTn id="7" dur="500" fill="hold"/>
                                        <p:tgtEl>
                                          <p:spTgt spid="10246"/>
                                        </p:tgtEl>
                                        <p:attrNameLst>
                                          <p:attrName>ppt_w</p:attrName>
                                        </p:attrNameLst>
                                      </p:cBhvr>
                                      <p:tavLst>
                                        <p:tav tm="0">
                                          <p:val>
                                            <p:fltVal val="0.000000"/>
                                          </p:val>
                                        </p:tav>
                                        <p:tav tm="100000">
                                          <p:val>
                                            <p:strVal val="#ppt_w"/>
                                          </p:val>
                                        </p:tav>
                                      </p:tavLst>
                                    </p:anim>
                                    <p:anim calcmode="lin" valueType="num">
                                      <p:cBhvr>
                                        <p:cTn id="8" dur="500" fill="hold"/>
                                        <p:tgtEl>
                                          <p:spTgt spid="10246"/>
                                        </p:tgtEl>
                                        <p:attrNameLst>
                                          <p:attrName>ppt_h</p:attrName>
                                        </p:attrNameLst>
                                      </p:cBhvr>
                                      <p:tavLst>
                                        <p:tav tm="0">
                                          <p:val>
                                            <p:fltVal val="0.000000"/>
                                          </p:val>
                                        </p:tav>
                                        <p:tav tm="100000">
                                          <p:val>
                                            <p:strVal val="#ppt_h"/>
                                          </p:val>
                                        </p:tav>
                                      </p:tavLst>
                                    </p:anim>
                                    <p:animEffect filter="fade">
                                      <p:cBhvr>
                                        <p:cTn id="9" dur="500"/>
                                        <p:tgtEl>
                                          <p:spTgt spid="1024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0252"/>
                                        </p:tgtEl>
                                        <p:attrNameLst>
                                          <p:attrName>style.visibility</p:attrName>
                                        </p:attrNameLst>
                                      </p:cBhvr>
                                      <p:to>
                                        <p:strVal val="visible"/>
                                      </p:to>
                                    </p:set>
                                    <p:animEffect filter="wipe(right)">
                                      <p:cBhvr>
                                        <p:cTn id="13" dur="500"/>
                                        <p:tgtEl>
                                          <p:spTgt spid="1025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253"/>
                                        </p:tgtEl>
                                        <p:attrNameLst>
                                          <p:attrName>style.visibility</p:attrName>
                                        </p:attrNameLst>
                                      </p:cBhvr>
                                      <p:to>
                                        <p:strVal val="visible"/>
                                      </p:to>
                                    </p:set>
                                    <p:animEffect filter="wipe(left)">
                                      <p:cBhvr>
                                        <p:cTn id="16" dur="500"/>
                                        <p:tgtEl>
                                          <p:spTgt spid="1025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0254"/>
                                        </p:tgtEl>
                                        <p:attrNameLst>
                                          <p:attrName>style.visibility</p:attrName>
                                        </p:attrNameLst>
                                      </p:cBhvr>
                                      <p:to>
                                        <p:strVal val="visible"/>
                                      </p:to>
                                    </p:set>
                                    <p:animEffect filter="wipe(left)">
                                      <p:cBhvr>
                                        <p:cTn id="20" dur="500"/>
                                        <p:tgtEl>
                                          <p:spTgt spid="10254"/>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10279"/>
                                        </p:tgtEl>
                                        <p:attrNameLst>
                                          <p:attrName>style.visibility</p:attrName>
                                        </p:attrNameLst>
                                      </p:cBhvr>
                                      <p:to>
                                        <p:strVal val="visible"/>
                                      </p:to>
                                    </p:set>
                                    <p:animEffect filter="fade">
                                      <p:cBhvr>
                                        <p:cTn id="24" dur="1000"/>
                                        <p:tgtEl>
                                          <p:spTgt spid="10279"/>
                                        </p:tgtEl>
                                      </p:cBhvr>
                                    </p:animEffect>
                                    <p:anim calcmode="lin" valueType="num">
                                      <p:cBhvr>
                                        <p:cTn id="25" dur="1000" fill="hold"/>
                                        <p:tgtEl>
                                          <p:spTgt spid="10279"/>
                                        </p:tgtEl>
                                        <p:attrNameLst>
                                          <p:attrName>ppt_x</p:attrName>
                                        </p:attrNameLst>
                                      </p:cBhvr>
                                      <p:tavLst>
                                        <p:tav tm="0">
                                          <p:val>
                                            <p:strVal val="#ppt_x"/>
                                          </p:val>
                                        </p:tav>
                                        <p:tav tm="100000">
                                          <p:val>
                                            <p:strVal val="#ppt_x"/>
                                          </p:val>
                                        </p:tav>
                                      </p:tavLst>
                                    </p:anim>
                                    <p:anim calcmode="lin" valueType="num">
                                      <p:cBhvr>
                                        <p:cTn id="26" dur="1000" fill="hold"/>
                                        <p:tgtEl>
                                          <p:spTgt spid="10279"/>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2" presetClass="entr" presetSubtype="0" fill="hold" nodeType="afterEffect">
                                  <p:stCondLst>
                                    <p:cond delay="0"/>
                                  </p:stCondLst>
                                  <p:childTnLst>
                                    <p:set>
                                      <p:cBhvr>
                                        <p:cTn id="29" dur="1" fill="hold">
                                          <p:stCondLst>
                                            <p:cond delay="0"/>
                                          </p:stCondLst>
                                        </p:cTn>
                                        <p:tgtEl>
                                          <p:spTgt spid="10282"/>
                                        </p:tgtEl>
                                        <p:attrNameLst>
                                          <p:attrName>style.visibility</p:attrName>
                                        </p:attrNameLst>
                                      </p:cBhvr>
                                      <p:to>
                                        <p:strVal val="visible"/>
                                      </p:to>
                                    </p:set>
                                    <p:animEffect filter="fade">
                                      <p:cBhvr>
                                        <p:cTn id="30" dur="1000"/>
                                        <p:tgtEl>
                                          <p:spTgt spid="10282"/>
                                        </p:tgtEl>
                                      </p:cBhvr>
                                    </p:animEffect>
                                    <p:anim calcmode="lin" valueType="num">
                                      <p:cBhvr>
                                        <p:cTn id="31" dur="1000" fill="hold"/>
                                        <p:tgtEl>
                                          <p:spTgt spid="10282"/>
                                        </p:tgtEl>
                                        <p:attrNameLst>
                                          <p:attrName>ppt_x</p:attrName>
                                        </p:attrNameLst>
                                      </p:cBhvr>
                                      <p:tavLst>
                                        <p:tav tm="0">
                                          <p:val>
                                            <p:strVal val="#ppt_x"/>
                                          </p:val>
                                        </p:tav>
                                        <p:tav tm="100000">
                                          <p:val>
                                            <p:strVal val="#ppt_x"/>
                                          </p:val>
                                        </p:tav>
                                      </p:tavLst>
                                    </p:anim>
                                    <p:anim calcmode="lin" valueType="num">
                                      <p:cBhvr>
                                        <p:cTn id="32" dur="1000" fill="hold"/>
                                        <p:tgtEl>
                                          <p:spTgt spid="10282"/>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42" presetClass="entr" presetSubtype="0" fill="hold" nodeType="afterEffect">
                                  <p:stCondLst>
                                    <p:cond delay="0"/>
                                  </p:stCondLst>
                                  <p:childTnLst>
                                    <p:set>
                                      <p:cBhvr>
                                        <p:cTn id="35" dur="1" fill="hold">
                                          <p:stCondLst>
                                            <p:cond delay="0"/>
                                          </p:stCondLst>
                                        </p:cTn>
                                        <p:tgtEl>
                                          <p:spTgt spid="10285"/>
                                        </p:tgtEl>
                                        <p:attrNameLst>
                                          <p:attrName>style.visibility</p:attrName>
                                        </p:attrNameLst>
                                      </p:cBhvr>
                                      <p:to>
                                        <p:strVal val="visible"/>
                                      </p:to>
                                    </p:set>
                                    <p:animEffect filter="fade">
                                      <p:cBhvr>
                                        <p:cTn id="36" dur="1000"/>
                                        <p:tgtEl>
                                          <p:spTgt spid="10285"/>
                                        </p:tgtEl>
                                      </p:cBhvr>
                                    </p:animEffect>
                                    <p:anim calcmode="lin" valueType="num">
                                      <p:cBhvr>
                                        <p:cTn id="37" dur="1000" fill="hold"/>
                                        <p:tgtEl>
                                          <p:spTgt spid="10285"/>
                                        </p:tgtEl>
                                        <p:attrNameLst>
                                          <p:attrName>ppt_x</p:attrName>
                                        </p:attrNameLst>
                                      </p:cBhvr>
                                      <p:tavLst>
                                        <p:tav tm="0">
                                          <p:val>
                                            <p:strVal val="#ppt_x"/>
                                          </p:val>
                                        </p:tav>
                                        <p:tav tm="100000">
                                          <p:val>
                                            <p:strVal val="#ppt_x"/>
                                          </p:val>
                                        </p:tav>
                                      </p:tavLst>
                                    </p:anim>
                                    <p:anim calcmode="lin" valueType="num">
                                      <p:cBhvr>
                                        <p:cTn id="38" dur="1000" fill="hold"/>
                                        <p:tgtEl>
                                          <p:spTgt spid="10285"/>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42" presetClass="entr" presetSubtype="0" fill="hold" nodeType="afterEffect">
                                  <p:stCondLst>
                                    <p:cond delay="0"/>
                                  </p:stCondLst>
                                  <p:childTnLst>
                                    <p:set>
                                      <p:cBhvr>
                                        <p:cTn id="41" dur="1" fill="hold">
                                          <p:stCondLst>
                                            <p:cond delay="0"/>
                                          </p:stCondLst>
                                        </p:cTn>
                                        <p:tgtEl>
                                          <p:spTgt spid="10288"/>
                                        </p:tgtEl>
                                        <p:attrNameLst>
                                          <p:attrName>style.visibility</p:attrName>
                                        </p:attrNameLst>
                                      </p:cBhvr>
                                      <p:to>
                                        <p:strVal val="visible"/>
                                      </p:to>
                                    </p:set>
                                    <p:animEffect filter="fade">
                                      <p:cBhvr>
                                        <p:cTn id="42" dur="1000"/>
                                        <p:tgtEl>
                                          <p:spTgt spid="10288"/>
                                        </p:tgtEl>
                                      </p:cBhvr>
                                    </p:animEffect>
                                    <p:anim calcmode="lin" valueType="num">
                                      <p:cBhvr>
                                        <p:cTn id="43" dur="1000" fill="hold"/>
                                        <p:tgtEl>
                                          <p:spTgt spid="10288"/>
                                        </p:tgtEl>
                                        <p:attrNameLst>
                                          <p:attrName>ppt_x</p:attrName>
                                        </p:attrNameLst>
                                      </p:cBhvr>
                                      <p:tavLst>
                                        <p:tav tm="0">
                                          <p:val>
                                            <p:strVal val="#ppt_x"/>
                                          </p:val>
                                        </p:tav>
                                        <p:tav tm="100000">
                                          <p:val>
                                            <p:strVal val="#ppt_x"/>
                                          </p:val>
                                        </p:tav>
                                      </p:tavLst>
                                    </p:anim>
                                    <p:anim calcmode="lin" valueType="num">
                                      <p:cBhvr>
                                        <p:cTn id="44" dur="1000" fill="hold"/>
                                        <p:tgtEl>
                                          <p:spTgt spid="102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ldLvl="0"/>
      <p:bldP spid="10253"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1266" name="矩形 2"/>
          <p:cNvSpPr/>
          <p:nvPr/>
        </p:nvSpPr>
        <p:spPr>
          <a:xfrm rot="5400000">
            <a:off x="4229100" y="-4240212"/>
            <a:ext cx="3733800"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11267" name="组合 11266"/>
          <p:cNvGrpSpPr/>
          <p:nvPr/>
        </p:nvGrpSpPr>
        <p:grpSpPr>
          <a:xfrm>
            <a:off x="5321300" y="3044825"/>
            <a:ext cx="1549400" cy="1377950"/>
            <a:chOff x="0" y="0"/>
            <a:chExt cx="1936282" cy="1723208"/>
          </a:xfrm>
        </p:grpSpPr>
        <p:sp>
          <p:nvSpPr>
            <p:cNvPr id="11268"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11269"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11270"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Part.02</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271" name="文本框 8"/>
          <p:cNvSpPr/>
          <p:nvPr/>
        </p:nvSpPr>
        <p:spPr>
          <a:xfrm>
            <a:off x="3327400" y="4789488"/>
            <a:ext cx="5537200" cy="70675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1272" name="图片 11271"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750" fill="hold"/>
                                        <p:tgtEl>
                                          <p:spTgt spid="11266"/>
                                        </p:tgtEl>
                                        <p:attrNameLst>
                                          <p:attrName>ppt_x</p:attrName>
                                        </p:attrNameLst>
                                      </p:cBhvr>
                                      <p:tavLst>
                                        <p:tav tm="0">
                                          <p:val>
                                            <p:strVal val="0-#ppt_w/2"/>
                                          </p:val>
                                        </p:tav>
                                        <p:tav tm="100000">
                                          <p:val>
                                            <p:strVal val="#ppt_x"/>
                                          </p:val>
                                        </p:tav>
                                      </p:tavLst>
                                    </p:anim>
                                    <p:anim calcmode="lin" valueType="num">
                                      <p:cBhvr>
                                        <p:cTn id="8" dur="750" fill="hold"/>
                                        <p:tgtEl>
                                          <p:spTgt spid="1126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p:cTn id="12" dur="750" fill="hold"/>
                                        <p:tgtEl>
                                          <p:spTgt spid="11267"/>
                                        </p:tgtEl>
                                        <p:attrNameLst>
                                          <p:attrName>ppt_x</p:attrName>
                                        </p:attrNameLst>
                                      </p:cBhvr>
                                      <p:tavLst>
                                        <p:tav tm="0">
                                          <p:val>
                                            <p:strVal val="#ppt_x"/>
                                          </p:val>
                                        </p:tav>
                                        <p:tav tm="100000">
                                          <p:val>
                                            <p:strVal val="#ppt_x"/>
                                          </p:val>
                                        </p:tav>
                                      </p:tavLst>
                                    </p:anim>
                                    <p:anim calcmode="lin" valueType="num">
                                      <p:cBhvr>
                                        <p:cTn id="13" dur="750" fill="hold"/>
                                        <p:tgtEl>
                                          <p:spTgt spid="1126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11270"/>
                                        </p:tgtEl>
                                        <p:attrNameLst>
                                          <p:attrName>style.visibility</p:attrName>
                                        </p:attrNameLst>
                                      </p:cBhvr>
                                      <p:to>
                                        <p:strVal val="visible"/>
                                      </p:to>
                                    </p:set>
                                    <p:anim calcmode="lin" valueType="num">
                                      <p:cBhvr>
                                        <p:cTn id="17" dur="500" fill="hold"/>
                                        <p:tgtEl>
                                          <p:spTgt spid="11270"/>
                                        </p:tgtEl>
                                        <p:attrNameLst>
                                          <p:attrName>ppt_w</p:attrName>
                                        </p:attrNameLst>
                                      </p:cBhvr>
                                      <p:tavLst>
                                        <p:tav tm="0">
                                          <p:val>
                                            <p:fltVal val="0.000000"/>
                                          </p:val>
                                        </p:tav>
                                        <p:tav tm="100000">
                                          <p:val>
                                            <p:strVal val="#ppt_w"/>
                                          </p:val>
                                        </p:tav>
                                      </p:tavLst>
                                    </p:anim>
                                    <p:anim calcmode="lin" valueType="num">
                                      <p:cBhvr>
                                        <p:cTn id="18" dur="500" fill="hold"/>
                                        <p:tgtEl>
                                          <p:spTgt spid="11270"/>
                                        </p:tgtEl>
                                        <p:attrNameLst>
                                          <p:attrName>ppt_h</p:attrName>
                                        </p:attrNameLst>
                                      </p:cBhvr>
                                      <p:tavLst>
                                        <p:tav tm="0">
                                          <p:val>
                                            <p:fltVal val="0.000000"/>
                                          </p:val>
                                        </p:tav>
                                        <p:tav tm="100000">
                                          <p:val>
                                            <p:strVal val="#ppt_h"/>
                                          </p:val>
                                        </p:tav>
                                      </p:tavLst>
                                    </p:anim>
                                    <p:animEffect filter="fade">
                                      <p:cBhvr>
                                        <p:cTn id="19" dur="500"/>
                                        <p:tgtEl>
                                          <p:spTgt spid="11270"/>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11271"/>
                                        </p:tgtEl>
                                        <p:attrNameLst>
                                          <p:attrName>style.visibility</p:attrName>
                                        </p:attrNameLst>
                                      </p:cBhvr>
                                      <p:to>
                                        <p:strVal val="visible"/>
                                      </p:to>
                                    </p:set>
                                    <p:anim calcmode="lin" valueType="num">
                                      <p:cBhvr>
                                        <p:cTn id="23" dur="1000" fill="hold"/>
                                        <p:tgtEl>
                                          <p:spTgt spid="11271"/>
                                        </p:tgtEl>
                                        <p:attrNameLst>
                                          <p:attrName>ppt_w</p:attrName>
                                        </p:attrNameLst>
                                      </p:cBhvr>
                                      <p:tavLst>
                                        <p:tav tm="0">
                                          <p:val>
                                            <p:strVal val="#ppt_w+.3"/>
                                          </p:val>
                                        </p:tav>
                                        <p:tav tm="100000">
                                          <p:val>
                                            <p:strVal val="#ppt_w"/>
                                          </p:val>
                                        </p:tav>
                                      </p:tavLst>
                                    </p:anim>
                                    <p:anim calcmode="lin" valueType="num">
                                      <p:cBhvr>
                                        <p:cTn id="24" dur="1000" fill="hold"/>
                                        <p:tgtEl>
                                          <p:spTgt spid="11271"/>
                                        </p:tgtEl>
                                        <p:attrNameLst>
                                          <p:attrName>ppt_h</p:attrName>
                                        </p:attrNameLst>
                                      </p:cBhvr>
                                      <p:tavLst>
                                        <p:tav tm="0">
                                          <p:val>
                                            <p:strVal val="#ppt_h"/>
                                          </p:val>
                                        </p:tav>
                                        <p:tav tm="100000">
                                          <p:val>
                                            <p:strVal val="#ppt_h"/>
                                          </p:val>
                                        </p:tav>
                                      </p:tavLst>
                                    </p:anim>
                                    <p:animEffect filter="fade">
                                      <p:cBhvr>
                                        <p:cTn id="25" dur="10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p:bldP spid="11270" grpId="0" bldLvl="0"/>
      <p:bldP spid="11271"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2290"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2291"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2292" name="矩形 23"/>
          <p:cNvSpPr/>
          <p:nvPr/>
        </p:nvSpPr>
        <p:spPr>
          <a:xfrm>
            <a:off x="49339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2293"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2294"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5" name="TextBox 7"/>
          <p:cNvSpPr/>
          <p:nvPr/>
        </p:nvSpPr>
        <p:spPr>
          <a:xfrm>
            <a:off x="5076825" y="215900"/>
            <a:ext cx="1344613" cy="340995"/>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6" name="TextBox 9"/>
          <p:cNvSpPr/>
          <p:nvPr/>
        </p:nvSpPr>
        <p:spPr>
          <a:xfrm>
            <a:off x="67786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7" name="TextBox 10"/>
          <p:cNvSpPr/>
          <p:nvPr/>
        </p:nvSpPr>
        <p:spPr>
          <a:xfrm>
            <a:off x="84804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系统演示</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8"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9"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2300"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2301" name="TextBox 6"/>
          <p:cNvSpPr/>
          <p:nvPr/>
        </p:nvSpPr>
        <p:spPr>
          <a:xfrm>
            <a:off x="681038" y="1108075"/>
            <a:ext cx="1889125"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实现</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思路概述</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2"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grpSp>
        <p:nvGrpSpPr>
          <p:cNvPr id="12303" name="组合 12302"/>
          <p:cNvGrpSpPr/>
          <p:nvPr/>
        </p:nvGrpSpPr>
        <p:grpSpPr>
          <a:xfrm>
            <a:off x="4487863" y="2327275"/>
            <a:ext cx="3100387" cy="3609975"/>
            <a:chOff x="0" y="0"/>
            <a:chExt cx="3689782" cy="4297066"/>
          </a:xfrm>
        </p:grpSpPr>
        <p:sp>
          <p:nvSpPr>
            <p:cNvPr id="12304" name="Freeform 59"/>
            <p:cNvSpPr/>
            <p:nvPr/>
          </p:nvSpPr>
          <p:spPr>
            <a:xfrm>
              <a:off x="1292899" y="2325926"/>
              <a:ext cx="102289" cy="100446"/>
            </a:xfrm>
            <a:custGeom>
              <a:avLst/>
              <a:gdLst>
                <a:gd name="txL" fmla="*/ 0 w 47"/>
                <a:gd name="txT" fmla="*/ 0 h 46"/>
                <a:gd name="txR" fmla="*/ 47 w 47"/>
                <a:gd name="txB" fmla="*/ 46 h 46"/>
              </a:gdLst>
              <a:ahLst/>
              <a:cxnLst>
                <a:cxn ang="0">
                  <a:pos x="24" y="0"/>
                </a:cxn>
                <a:cxn ang="0">
                  <a:pos x="0" y="23"/>
                </a:cxn>
                <a:cxn ang="0">
                  <a:pos x="24" y="46"/>
                </a:cxn>
                <a:cxn ang="0">
                  <a:pos x="45" y="33"/>
                </a:cxn>
                <a:cxn ang="0">
                  <a:pos x="47" y="23"/>
                </a:cxn>
                <a:cxn ang="0">
                  <a:pos x="47" y="19"/>
                </a:cxn>
                <a:cxn ang="0">
                  <a:pos x="24" y="0"/>
                </a:cxn>
              </a:cxnLst>
              <a:rect l="txL" t="txT" r="txR" b="txB"/>
              <a:pathLst>
                <a:path w="47" h="46">
                  <a:moveTo>
                    <a:pt x="24" y="0"/>
                  </a:moveTo>
                  <a:cubicBezTo>
                    <a:pt x="11" y="0"/>
                    <a:pt x="0" y="10"/>
                    <a:pt x="0" y="23"/>
                  </a:cubicBezTo>
                  <a:cubicBezTo>
                    <a:pt x="0" y="36"/>
                    <a:pt x="11" y="46"/>
                    <a:pt x="24" y="46"/>
                  </a:cubicBezTo>
                  <a:cubicBezTo>
                    <a:pt x="33" y="46"/>
                    <a:pt x="41" y="41"/>
                    <a:pt x="45" y="33"/>
                  </a:cubicBezTo>
                  <a:cubicBezTo>
                    <a:pt x="46" y="30"/>
                    <a:pt x="47" y="27"/>
                    <a:pt x="47" y="23"/>
                  </a:cubicBezTo>
                  <a:cubicBezTo>
                    <a:pt x="47" y="22"/>
                    <a:pt x="47" y="20"/>
                    <a:pt x="47" y="19"/>
                  </a:cubicBezTo>
                  <a:cubicBezTo>
                    <a:pt x="45" y="8"/>
                    <a:pt x="35" y="0"/>
                    <a:pt x="24" y="0"/>
                  </a:cubicBez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5" name="Freeform 204"/>
            <p:cNvSpPr/>
            <p:nvPr/>
          </p:nvSpPr>
          <p:spPr>
            <a:xfrm>
              <a:off x="156659" y="2193227"/>
              <a:ext cx="28568" cy="25803"/>
            </a:xfrm>
            <a:custGeom>
              <a:avLst/>
              <a:gdLst>
                <a:gd name="txL" fmla="*/ 0 w 31"/>
                <a:gd name="txT" fmla="*/ 0 h 28"/>
                <a:gd name="txR" fmla="*/ 31 w 31"/>
                <a:gd name="txB" fmla="*/ 28 h 28"/>
              </a:gdLst>
              <a:ahLst/>
              <a:cxnLst>
                <a:cxn ang="0">
                  <a:pos x="31" y="0"/>
                </a:cxn>
                <a:cxn ang="0">
                  <a:pos x="0" y="0"/>
                </a:cxn>
                <a:cxn ang="0">
                  <a:pos x="0" y="7"/>
                </a:cxn>
                <a:cxn ang="0">
                  <a:pos x="0" y="24"/>
                </a:cxn>
                <a:cxn ang="0">
                  <a:pos x="0" y="28"/>
                </a:cxn>
                <a:cxn ang="0">
                  <a:pos x="21" y="28"/>
                </a:cxn>
                <a:cxn ang="0">
                  <a:pos x="31" y="28"/>
                </a:cxn>
                <a:cxn ang="0">
                  <a:pos x="31" y="0"/>
                </a:cxn>
              </a:cxnLst>
              <a:rect l="txL" t="txT" r="txR" b="txB"/>
              <a:pathLst>
                <a:path w="31" h="28">
                  <a:moveTo>
                    <a:pt x="31" y="0"/>
                  </a:moveTo>
                  <a:lnTo>
                    <a:pt x="0" y="0"/>
                  </a:lnTo>
                  <a:lnTo>
                    <a:pt x="0" y="7"/>
                  </a:lnTo>
                  <a:lnTo>
                    <a:pt x="0" y="24"/>
                  </a:lnTo>
                  <a:lnTo>
                    <a:pt x="0" y="28"/>
                  </a:lnTo>
                  <a:lnTo>
                    <a:pt x="21" y="28"/>
                  </a:lnTo>
                  <a:lnTo>
                    <a:pt x="31" y="28"/>
                  </a:lnTo>
                  <a:lnTo>
                    <a:pt x="31"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6" name="Freeform 205"/>
            <p:cNvSpPr/>
            <p:nvPr/>
          </p:nvSpPr>
          <p:spPr>
            <a:xfrm>
              <a:off x="156659" y="2193227"/>
              <a:ext cx="28568" cy="25803"/>
            </a:xfrm>
            <a:custGeom>
              <a:avLst/>
              <a:gdLst>
                <a:gd name="txL" fmla="*/ 0 w 31"/>
                <a:gd name="txT" fmla="*/ 0 h 28"/>
                <a:gd name="txR" fmla="*/ 31 w 31"/>
                <a:gd name="txB" fmla="*/ 28 h 28"/>
              </a:gdLst>
              <a:ahLst/>
              <a:cxnLst>
                <a:cxn ang="0">
                  <a:pos x="31" y="0"/>
                </a:cxn>
                <a:cxn ang="0">
                  <a:pos x="0" y="0"/>
                </a:cxn>
                <a:cxn ang="0">
                  <a:pos x="0" y="7"/>
                </a:cxn>
                <a:cxn ang="0">
                  <a:pos x="0" y="24"/>
                </a:cxn>
                <a:cxn ang="0">
                  <a:pos x="0" y="28"/>
                </a:cxn>
                <a:cxn ang="0">
                  <a:pos x="21" y="28"/>
                </a:cxn>
                <a:cxn ang="0">
                  <a:pos x="31" y="28"/>
                </a:cxn>
                <a:cxn ang="0">
                  <a:pos x="31" y="0"/>
                </a:cxn>
              </a:cxnLst>
              <a:rect l="txL" t="txT" r="txR" b="txB"/>
              <a:pathLst>
                <a:path w="31" h="28">
                  <a:moveTo>
                    <a:pt x="31" y="0"/>
                  </a:moveTo>
                  <a:lnTo>
                    <a:pt x="0" y="0"/>
                  </a:lnTo>
                  <a:lnTo>
                    <a:pt x="0" y="7"/>
                  </a:lnTo>
                  <a:lnTo>
                    <a:pt x="0" y="24"/>
                  </a:lnTo>
                  <a:lnTo>
                    <a:pt x="0" y="28"/>
                  </a:lnTo>
                  <a:lnTo>
                    <a:pt x="21" y="28"/>
                  </a:lnTo>
                  <a:lnTo>
                    <a:pt x="31" y="28"/>
                  </a:lnTo>
                  <a:lnTo>
                    <a:pt x="31" y="0"/>
                  </a:ln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7" name="Freeform 206"/>
            <p:cNvSpPr/>
            <p:nvPr/>
          </p:nvSpPr>
          <p:spPr>
            <a:xfrm>
              <a:off x="3546025" y="2197835"/>
              <a:ext cx="28568" cy="17509"/>
            </a:xfrm>
            <a:custGeom>
              <a:avLst/>
              <a:gdLst>
                <a:gd name="txL" fmla="*/ 0 w 31"/>
                <a:gd name="txT" fmla="*/ 0 h 19"/>
                <a:gd name="txR" fmla="*/ 31 w 31"/>
                <a:gd name="txB" fmla="*/ 19 h 19"/>
              </a:gdLst>
              <a:ahLst/>
              <a:cxnLst>
                <a:cxn ang="0">
                  <a:pos x="31" y="0"/>
                </a:cxn>
                <a:cxn ang="0">
                  <a:pos x="0" y="0"/>
                </a:cxn>
                <a:cxn ang="0">
                  <a:pos x="0" y="19"/>
                </a:cxn>
                <a:cxn ang="0">
                  <a:pos x="14" y="19"/>
                </a:cxn>
                <a:cxn ang="0">
                  <a:pos x="31" y="19"/>
                </a:cxn>
                <a:cxn ang="0">
                  <a:pos x="31" y="2"/>
                </a:cxn>
                <a:cxn ang="0">
                  <a:pos x="31" y="0"/>
                </a:cxn>
              </a:cxnLst>
              <a:rect l="txL" t="txT" r="txR" b="txB"/>
              <a:pathLst>
                <a:path w="31" h="19">
                  <a:moveTo>
                    <a:pt x="31" y="0"/>
                  </a:moveTo>
                  <a:lnTo>
                    <a:pt x="0" y="0"/>
                  </a:lnTo>
                  <a:lnTo>
                    <a:pt x="0" y="19"/>
                  </a:lnTo>
                  <a:lnTo>
                    <a:pt x="14" y="19"/>
                  </a:lnTo>
                  <a:lnTo>
                    <a:pt x="31" y="19"/>
                  </a:lnTo>
                  <a:lnTo>
                    <a:pt x="31" y="2"/>
                  </a:lnTo>
                  <a:lnTo>
                    <a:pt x="31"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8" name="Freeform 207"/>
            <p:cNvSpPr/>
            <p:nvPr/>
          </p:nvSpPr>
          <p:spPr>
            <a:xfrm>
              <a:off x="3546025" y="2197835"/>
              <a:ext cx="28568" cy="17509"/>
            </a:xfrm>
            <a:custGeom>
              <a:avLst/>
              <a:gdLst>
                <a:gd name="txL" fmla="*/ 0 w 31"/>
                <a:gd name="txT" fmla="*/ 0 h 19"/>
                <a:gd name="txR" fmla="*/ 31 w 31"/>
                <a:gd name="txB" fmla="*/ 19 h 19"/>
              </a:gdLst>
              <a:ahLst/>
              <a:cxnLst>
                <a:cxn ang="0">
                  <a:pos x="31" y="0"/>
                </a:cxn>
                <a:cxn ang="0">
                  <a:pos x="0" y="0"/>
                </a:cxn>
                <a:cxn ang="0">
                  <a:pos x="0" y="19"/>
                </a:cxn>
                <a:cxn ang="0">
                  <a:pos x="14" y="19"/>
                </a:cxn>
                <a:cxn ang="0">
                  <a:pos x="31" y="19"/>
                </a:cxn>
                <a:cxn ang="0">
                  <a:pos x="31" y="2"/>
                </a:cxn>
                <a:cxn ang="0">
                  <a:pos x="31" y="0"/>
                </a:cxn>
              </a:cxnLst>
              <a:rect l="txL" t="txT" r="txR" b="txB"/>
              <a:pathLst>
                <a:path w="31" h="19">
                  <a:moveTo>
                    <a:pt x="31" y="0"/>
                  </a:moveTo>
                  <a:lnTo>
                    <a:pt x="0" y="0"/>
                  </a:lnTo>
                  <a:lnTo>
                    <a:pt x="0" y="19"/>
                  </a:lnTo>
                  <a:lnTo>
                    <a:pt x="14" y="19"/>
                  </a:lnTo>
                  <a:lnTo>
                    <a:pt x="31" y="19"/>
                  </a:lnTo>
                  <a:lnTo>
                    <a:pt x="31" y="2"/>
                  </a:lnTo>
                  <a:lnTo>
                    <a:pt x="31" y="0"/>
                  </a:ln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9" name="Freeform 208"/>
            <p:cNvSpPr/>
            <p:nvPr/>
          </p:nvSpPr>
          <p:spPr>
            <a:xfrm>
              <a:off x="2606070" y="893878"/>
              <a:ext cx="879134" cy="590697"/>
            </a:xfrm>
            <a:custGeom>
              <a:avLst/>
              <a:gdLst>
                <a:gd name="txL" fmla="*/ 0 w 403"/>
                <a:gd name="txT" fmla="*/ 0 h 271"/>
                <a:gd name="txR" fmla="*/ 403 w 403"/>
                <a:gd name="txB" fmla="*/ 271 h 271"/>
              </a:gdLst>
              <a:ahLst/>
              <a:cxnLst>
                <a:cxn ang="0">
                  <a:pos x="0" y="14"/>
                </a:cxn>
                <a:cxn ang="0">
                  <a:pos x="165" y="14"/>
                </a:cxn>
                <a:cxn ang="0">
                  <a:pos x="324" y="80"/>
                </a:cxn>
                <a:cxn ang="0">
                  <a:pos x="390" y="239"/>
                </a:cxn>
                <a:cxn ang="0">
                  <a:pos x="390" y="271"/>
                </a:cxn>
                <a:cxn ang="0">
                  <a:pos x="403" y="271"/>
                </a:cxn>
                <a:cxn ang="0">
                  <a:pos x="403" y="239"/>
                </a:cxn>
                <a:cxn ang="0">
                  <a:pos x="165" y="0"/>
                </a:cxn>
                <a:cxn ang="0">
                  <a:pos x="0" y="0"/>
                </a:cxn>
                <a:cxn ang="0">
                  <a:pos x="0" y="14"/>
                </a:cxn>
              </a:cxnLst>
              <a:rect l="txL" t="txT" r="txR" b="txB"/>
              <a:pathLst>
                <a:path w="403" h="271">
                  <a:moveTo>
                    <a:pt x="0" y="14"/>
                  </a:moveTo>
                  <a:cubicBezTo>
                    <a:pt x="165" y="14"/>
                    <a:pt x="165" y="14"/>
                    <a:pt x="165" y="14"/>
                  </a:cubicBezTo>
                  <a:cubicBezTo>
                    <a:pt x="227" y="14"/>
                    <a:pt x="283" y="39"/>
                    <a:pt x="324" y="80"/>
                  </a:cubicBezTo>
                  <a:cubicBezTo>
                    <a:pt x="364" y="121"/>
                    <a:pt x="390" y="177"/>
                    <a:pt x="390" y="239"/>
                  </a:cubicBezTo>
                  <a:cubicBezTo>
                    <a:pt x="390" y="271"/>
                    <a:pt x="390" y="271"/>
                    <a:pt x="390" y="271"/>
                  </a:cubicBezTo>
                  <a:cubicBezTo>
                    <a:pt x="403" y="271"/>
                    <a:pt x="403" y="271"/>
                    <a:pt x="403" y="271"/>
                  </a:cubicBezTo>
                  <a:cubicBezTo>
                    <a:pt x="403" y="239"/>
                    <a:pt x="403" y="239"/>
                    <a:pt x="403" y="239"/>
                  </a:cubicBezTo>
                  <a:cubicBezTo>
                    <a:pt x="403" y="107"/>
                    <a:pt x="296" y="0"/>
                    <a:pt x="165" y="0"/>
                  </a:cubicBezTo>
                  <a:cubicBezTo>
                    <a:pt x="0" y="0"/>
                    <a:pt x="0" y="0"/>
                    <a:pt x="0" y="0"/>
                  </a:cubicBezTo>
                  <a:lnTo>
                    <a:pt x="0" y="14"/>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0" name="Freeform 209"/>
            <p:cNvSpPr/>
            <p:nvPr/>
          </p:nvSpPr>
          <p:spPr>
            <a:xfrm>
              <a:off x="2490880" y="2772866"/>
              <a:ext cx="732612" cy="470899"/>
            </a:xfrm>
            <a:custGeom>
              <a:avLst/>
              <a:gdLst>
                <a:gd name="txL" fmla="*/ 0 w 336"/>
                <a:gd name="txT" fmla="*/ 0 h 216"/>
                <a:gd name="txR" fmla="*/ 336 w 336"/>
                <a:gd name="txB" fmla="*/ 216 h 216"/>
              </a:gdLst>
              <a:ahLst/>
              <a:cxnLst>
                <a:cxn ang="0">
                  <a:pos x="0" y="216"/>
                </a:cxn>
                <a:cxn ang="0">
                  <a:pos x="228" y="216"/>
                </a:cxn>
                <a:cxn ang="0">
                  <a:pos x="336" y="108"/>
                </a:cxn>
                <a:cxn ang="0">
                  <a:pos x="228" y="0"/>
                </a:cxn>
                <a:cxn ang="0">
                  <a:pos x="205" y="0"/>
                </a:cxn>
                <a:cxn ang="0">
                  <a:pos x="205" y="13"/>
                </a:cxn>
                <a:cxn ang="0">
                  <a:pos x="228" y="13"/>
                </a:cxn>
                <a:cxn ang="0">
                  <a:pos x="295" y="41"/>
                </a:cxn>
                <a:cxn ang="0">
                  <a:pos x="322" y="108"/>
                </a:cxn>
                <a:cxn ang="0">
                  <a:pos x="295" y="174"/>
                </a:cxn>
                <a:cxn ang="0">
                  <a:pos x="228" y="202"/>
                </a:cxn>
                <a:cxn ang="0">
                  <a:pos x="0" y="202"/>
                </a:cxn>
                <a:cxn ang="0">
                  <a:pos x="0" y="216"/>
                </a:cxn>
              </a:cxnLst>
              <a:rect l="txL" t="txT" r="txR" b="txB"/>
              <a:pathLst>
                <a:path w="336" h="216">
                  <a:moveTo>
                    <a:pt x="0" y="216"/>
                  </a:moveTo>
                  <a:cubicBezTo>
                    <a:pt x="228" y="216"/>
                    <a:pt x="228" y="216"/>
                    <a:pt x="228" y="216"/>
                  </a:cubicBezTo>
                  <a:cubicBezTo>
                    <a:pt x="288" y="216"/>
                    <a:pt x="336" y="167"/>
                    <a:pt x="336" y="108"/>
                  </a:cubicBezTo>
                  <a:cubicBezTo>
                    <a:pt x="336" y="48"/>
                    <a:pt x="288" y="0"/>
                    <a:pt x="228" y="0"/>
                  </a:cubicBezTo>
                  <a:cubicBezTo>
                    <a:pt x="205" y="0"/>
                    <a:pt x="205" y="0"/>
                    <a:pt x="205" y="0"/>
                  </a:cubicBezTo>
                  <a:cubicBezTo>
                    <a:pt x="205" y="13"/>
                    <a:pt x="205" y="13"/>
                    <a:pt x="205" y="13"/>
                  </a:cubicBezTo>
                  <a:cubicBezTo>
                    <a:pt x="228" y="13"/>
                    <a:pt x="228" y="13"/>
                    <a:pt x="228" y="13"/>
                  </a:cubicBezTo>
                  <a:cubicBezTo>
                    <a:pt x="254" y="13"/>
                    <a:pt x="278" y="24"/>
                    <a:pt x="295" y="41"/>
                  </a:cubicBezTo>
                  <a:cubicBezTo>
                    <a:pt x="312" y="58"/>
                    <a:pt x="322" y="82"/>
                    <a:pt x="322" y="108"/>
                  </a:cubicBezTo>
                  <a:cubicBezTo>
                    <a:pt x="322" y="134"/>
                    <a:pt x="312" y="157"/>
                    <a:pt x="295" y="174"/>
                  </a:cubicBezTo>
                  <a:cubicBezTo>
                    <a:pt x="278" y="192"/>
                    <a:pt x="254" y="202"/>
                    <a:pt x="228" y="202"/>
                  </a:cubicBezTo>
                  <a:cubicBezTo>
                    <a:pt x="0" y="202"/>
                    <a:pt x="0" y="202"/>
                    <a:pt x="0" y="202"/>
                  </a:cubicBezTo>
                  <a:lnTo>
                    <a:pt x="0" y="216"/>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1" name="Freeform 210"/>
            <p:cNvSpPr/>
            <p:nvPr/>
          </p:nvSpPr>
          <p:spPr>
            <a:xfrm>
              <a:off x="206421" y="893878"/>
              <a:ext cx="879134" cy="590697"/>
            </a:xfrm>
            <a:custGeom>
              <a:avLst/>
              <a:gdLst>
                <a:gd name="txL" fmla="*/ 0 w 403"/>
                <a:gd name="txT" fmla="*/ 0 h 271"/>
                <a:gd name="txR" fmla="*/ 403 w 403"/>
                <a:gd name="txB" fmla="*/ 271 h 271"/>
              </a:gdLst>
              <a:ahLst/>
              <a:cxnLst>
                <a:cxn ang="0">
                  <a:pos x="403" y="0"/>
                </a:cxn>
                <a:cxn ang="0">
                  <a:pos x="238" y="0"/>
                </a:cxn>
                <a:cxn ang="0">
                  <a:pos x="0" y="239"/>
                </a:cxn>
                <a:cxn ang="0">
                  <a:pos x="0" y="271"/>
                </a:cxn>
                <a:cxn ang="0">
                  <a:pos x="13" y="271"/>
                </a:cxn>
                <a:cxn ang="0">
                  <a:pos x="13" y="239"/>
                </a:cxn>
                <a:cxn ang="0">
                  <a:pos x="79" y="80"/>
                </a:cxn>
                <a:cxn ang="0">
                  <a:pos x="238" y="14"/>
                </a:cxn>
                <a:cxn ang="0">
                  <a:pos x="403" y="14"/>
                </a:cxn>
                <a:cxn ang="0">
                  <a:pos x="403" y="0"/>
                </a:cxn>
              </a:cxnLst>
              <a:rect l="txL" t="txT" r="txR" b="txB"/>
              <a:pathLst>
                <a:path w="403" h="271">
                  <a:moveTo>
                    <a:pt x="403" y="0"/>
                  </a:moveTo>
                  <a:cubicBezTo>
                    <a:pt x="238" y="0"/>
                    <a:pt x="238" y="0"/>
                    <a:pt x="238" y="0"/>
                  </a:cubicBezTo>
                  <a:cubicBezTo>
                    <a:pt x="106" y="0"/>
                    <a:pt x="0" y="107"/>
                    <a:pt x="0" y="239"/>
                  </a:cubicBezTo>
                  <a:cubicBezTo>
                    <a:pt x="0" y="271"/>
                    <a:pt x="0" y="271"/>
                    <a:pt x="0" y="271"/>
                  </a:cubicBezTo>
                  <a:cubicBezTo>
                    <a:pt x="13" y="271"/>
                    <a:pt x="13" y="271"/>
                    <a:pt x="13" y="271"/>
                  </a:cubicBezTo>
                  <a:cubicBezTo>
                    <a:pt x="13" y="239"/>
                    <a:pt x="13" y="239"/>
                    <a:pt x="13" y="239"/>
                  </a:cubicBezTo>
                  <a:cubicBezTo>
                    <a:pt x="13" y="177"/>
                    <a:pt x="38" y="121"/>
                    <a:pt x="79" y="80"/>
                  </a:cubicBezTo>
                  <a:cubicBezTo>
                    <a:pt x="120" y="39"/>
                    <a:pt x="176" y="14"/>
                    <a:pt x="238" y="14"/>
                  </a:cubicBezTo>
                  <a:cubicBezTo>
                    <a:pt x="403" y="14"/>
                    <a:pt x="403" y="14"/>
                    <a:pt x="403" y="14"/>
                  </a:cubicBezTo>
                  <a:lnTo>
                    <a:pt x="403"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2" name="Freeform 211"/>
            <p:cNvSpPr/>
            <p:nvPr/>
          </p:nvSpPr>
          <p:spPr>
            <a:xfrm>
              <a:off x="437724" y="481957"/>
              <a:ext cx="1132554" cy="939033"/>
            </a:xfrm>
            <a:custGeom>
              <a:avLst/>
              <a:gdLst>
                <a:gd name="txL" fmla="*/ 0 w 519"/>
                <a:gd name="txT" fmla="*/ 0 h 431"/>
                <a:gd name="txR" fmla="*/ 519 w 519"/>
                <a:gd name="txB" fmla="*/ 431 h 431"/>
              </a:gdLst>
              <a:ahLst/>
              <a:cxnLst>
                <a:cxn ang="0">
                  <a:pos x="367" y="431"/>
                </a:cxn>
                <a:cxn ang="0">
                  <a:pos x="435" y="422"/>
                </a:cxn>
                <a:cxn ang="0">
                  <a:pos x="499" y="380"/>
                </a:cxn>
                <a:cxn ang="0">
                  <a:pos x="519" y="310"/>
                </a:cxn>
                <a:cxn ang="0">
                  <a:pos x="509" y="262"/>
                </a:cxn>
                <a:cxn ang="0">
                  <a:pos x="460" y="209"/>
                </a:cxn>
                <a:cxn ang="0">
                  <a:pos x="367" y="189"/>
                </a:cxn>
                <a:cxn ang="0">
                  <a:pos x="103" y="189"/>
                </a:cxn>
                <a:cxn ang="0">
                  <a:pos x="62" y="180"/>
                </a:cxn>
                <a:cxn ang="0">
                  <a:pos x="25" y="144"/>
                </a:cxn>
                <a:cxn ang="0">
                  <a:pos x="14" y="101"/>
                </a:cxn>
                <a:cxn ang="0">
                  <a:pos x="20" y="73"/>
                </a:cxn>
                <a:cxn ang="0">
                  <a:pos x="51" y="32"/>
                </a:cxn>
                <a:cxn ang="0">
                  <a:pos x="112" y="13"/>
                </a:cxn>
                <a:cxn ang="0">
                  <a:pos x="386" y="13"/>
                </a:cxn>
                <a:cxn ang="0">
                  <a:pos x="386" y="0"/>
                </a:cxn>
                <a:cxn ang="0">
                  <a:pos x="112" y="0"/>
                </a:cxn>
                <a:cxn ang="0">
                  <a:pos x="62" y="10"/>
                </a:cxn>
                <a:cxn ang="0">
                  <a:pos x="15" y="51"/>
                </a:cxn>
                <a:cxn ang="0">
                  <a:pos x="0" y="101"/>
                </a:cxn>
                <a:cxn ang="0">
                  <a:pos x="6" y="133"/>
                </a:cxn>
                <a:cxn ang="0">
                  <a:pos x="38" y="181"/>
                </a:cxn>
                <a:cxn ang="0">
                  <a:pos x="103" y="203"/>
                </a:cxn>
                <a:cxn ang="0">
                  <a:pos x="367" y="203"/>
                </a:cxn>
                <a:cxn ang="0">
                  <a:pos x="430" y="211"/>
                </a:cxn>
                <a:cxn ang="0">
                  <a:pos x="487" y="249"/>
                </a:cxn>
                <a:cxn ang="0">
                  <a:pos x="505" y="310"/>
                </a:cxn>
                <a:cxn ang="0">
                  <a:pos x="497" y="354"/>
                </a:cxn>
                <a:cxn ang="0">
                  <a:pos x="455" y="400"/>
                </a:cxn>
                <a:cxn ang="0">
                  <a:pos x="367" y="417"/>
                </a:cxn>
                <a:cxn ang="0">
                  <a:pos x="367" y="431"/>
                </a:cxn>
              </a:cxnLst>
              <a:rect l="txL" t="txT" r="txR" b="txB"/>
              <a:pathLst>
                <a:path w="519" h="431">
                  <a:moveTo>
                    <a:pt x="367" y="431"/>
                  </a:moveTo>
                  <a:cubicBezTo>
                    <a:pt x="393" y="431"/>
                    <a:pt x="416" y="428"/>
                    <a:pt x="435" y="422"/>
                  </a:cubicBezTo>
                  <a:cubicBezTo>
                    <a:pt x="464" y="414"/>
                    <a:pt x="485" y="399"/>
                    <a:pt x="499" y="380"/>
                  </a:cubicBezTo>
                  <a:cubicBezTo>
                    <a:pt x="512" y="361"/>
                    <a:pt x="519" y="337"/>
                    <a:pt x="519" y="310"/>
                  </a:cubicBezTo>
                  <a:cubicBezTo>
                    <a:pt x="519" y="293"/>
                    <a:pt x="516" y="276"/>
                    <a:pt x="509" y="262"/>
                  </a:cubicBezTo>
                  <a:cubicBezTo>
                    <a:pt x="500" y="239"/>
                    <a:pt x="484" y="221"/>
                    <a:pt x="460" y="209"/>
                  </a:cubicBezTo>
                  <a:cubicBezTo>
                    <a:pt x="436" y="196"/>
                    <a:pt x="406" y="189"/>
                    <a:pt x="367" y="189"/>
                  </a:cubicBezTo>
                  <a:cubicBezTo>
                    <a:pt x="267" y="189"/>
                    <a:pt x="172" y="189"/>
                    <a:pt x="103" y="189"/>
                  </a:cubicBezTo>
                  <a:cubicBezTo>
                    <a:pt x="86" y="189"/>
                    <a:pt x="73" y="186"/>
                    <a:pt x="62" y="180"/>
                  </a:cubicBezTo>
                  <a:cubicBezTo>
                    <a:pt x="45" y="172"/>
                    <a:pt x="33" y="159"/>
                    <a:pt x="25" y="144"/>
                  </a:cubicBezTo>
                  <a:cubicBezTo>
                    <a:pt x="17" y="129"/>
                    <a:pt x="14" y="113"/>
                    <a:pt x="14" y="101"/>
                  </a:cubicBezTo>
                  <a:cubicBezTo>
                    <a:pt x="14" y="93"/>
                    <a:pt x="16" y="83"/>
                    <a:pt x="20" y="73"/>
                  </a:cubicBezTo>
                  <a:cubicBezTo>
                    <a:pt x="25" y="58"/>
                    <a:pt x="36" y="43"/>
                    <a:pt x="51" y="32"/>
                  </a:cubicBezTo>
                  <a:cubicBezTo>
                    <a:pt x="66" y="21"/>
                    <a:pt x="86" y="13"/>
                    <a:pt x="112" y="13"/>
                  </a:cubicBezTo>
                  <a:cubicBezTo>
                    <a:pt x="184" y="13"/>
                    <a:pt x="292" y="13"/>
                    <a:pt x="386" y="13"/>
                  </a:cubicBezTo>
                  <a:cubicBezTo>
                    <a:pt x="386" y="0"/>
                    <a:pt x="386" y="0"/>
                    <a:pt x="386" y="0"/>
                  </a:cubicBezTo>
                  <a:cubicBezTo>
                    <a:pt x="292" y="0"/>
                    <a:pt x="184" y="0"/>
                    <a:pt x="112" y="0"/>
                  </a:cubicBezTo>
                  <a:cubicBezTo>
                    <a:pt x="93" y="0"/>
                    <a:pt x="76" y="4"/>
                    <a:pt x="62" y="10"/>
                  </a:cubicBezTo>
                  <a:cubicBezTo>
                    <a:pt x="41" y="20"/>
                    <a:pt x="26" y="35"/>
                    <a:pt x="15" y="51"/>
                  </a:cubicBezTo>
                  <a:cubicBezTo>
                    <a:pt x="5" y="68"/>
                    <a:pt x="0" y="86"/>
                    <a:pt x="0" y="101"/>
                  </a:cubicBezTo>
                  <a:cubicBezTo>
                    <a:pt x="0" y="111"/>
                    <a:pt x="2" y="122"/>
                    <a:pt x="6" y="133"/>
                  </a:cubicBezTo>
                  <a:cubicBezTo>
                    <a:pt x="12" y="150"/>
                    <a:pt x="22" y="168"/>
                    <a:pt x="38" y="181"/>
                  </a:cubicBezTo>
                  <a:cubicBezTo>
                    <a:pt x="54" y="194"/>
                    <a:pt x="75" y="203"/>
                    <a:pt x="103" y="203"/>
                  </a:cubicBezTo>
                  <a:cubicBezTo>
                    <a:pt x="172" y="203"/>
                    <a:pt x="267" y="203"/>
                    <a:pt x="367" y="203"/>
                  </a:cubicBezTo>
                  <a:cubicBezTo>
                    <a:pt x="392" y="203"/>
                    <a:pt x="413" y="206"/>
                    <a:pt x="430" y="211"/>
                  </a:cubicBezTo>
                  <a:cubicBezTo>
                    <a:pt x="456" y="219"/>
                    <a:pt x="475" y="232"/>
                    <a:pt x="487" y="249"/>
                  </a:cubicBezTo>
                  <a:cubicBezTo>
                    <a:pt x="499" y="265"/>
                    <a:pt x="505" y="286"/>
                    <a:pt x="505" y="310"/>
                  </a:cubicBezTo>
                  <a:cubicBezTo>
                    <a:pt x="505" y="327"/>
                    <a:pt x="503" y="341"/>
                    <a:pt x="497" y="354"/>
                  </a:cubicBezTo>
                  <a:cubicBezTo>
                    <a:pt x="490" y="374"/>
                    <a:pt x="476" y="389"/>
                    <a:pt x="455" y="400"/>
                  </a:cubicBezTo>
                  <a:cubicBezTo>
                    <a:pt x="434" y="411"/>
                    <a:pt x="405" y="417"/>
                    <a:pt x="367" y="417"/>
                  </a:cubicBezTo>
                  <a:lnTo>
                    <a:pt x="367" y="431"/>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3" name="Freeform 212"/>
            <p:cNvSpPr/>
            <p:nvPr/>
          </p:nvSpPr>
          <p:spPr>
            <a:xfrm>
              <a:off x="675478" y="1366620"/>
              <a:ext cx="647832" cy="469056"/>
            </a:xfrm>
            <a:custGeom>
              <a:avLst/>
              <a:gdLst>
                <a:gd name="txL" fmla="*/ 0 w 297"/>
                <a:gd name="txT" fmla="*/ 0 h 215"/>
                <a:gd name="txR" fmla="*/ 297 w 297"/>
                <a:gd name="txB" fmla="*/ 215 h 215"/>
              </a:gdLst>
              <a:ahLst/>
              <a:cxnLst>
                <a:cxn ang="0">
                  <a:pos x="108" y="0"/>
                </a:cxn>
                <a:cxn ang="0">
                  <a:pos x="0" y="107"/>
                </a:cxn>
                <a:cxn ang="0">
                  <a:pos x="108" y="215"/>
                </a:cxn>
                <a:cxn ang="0">
                  <a:pos x="297" y="215"/>
                </a:cxn>
                <a:cxn ang="0">
                  <a:pos x="297" y="202"/>
                </a:cxn>
                <a:cxn ang="0">
                  <a:pos x="108" y="202"/>
                </a:cxn>
                <a:cxn ang="0">
                  <a:pos x="41" y="174"/>
                </a:cxn>
                <a:cxn ang="0">
                  <a:pos x="13" y="107"/>
                </a:cxn>
                <a:cxn ang="0">
                  <a:pos x="41" y="41"/>
                </a:cxn>
                <a:cxn ang="0">
                  <a:pos x="108" y="13"/>
                </a:cxn>
                <a:cxn ang="0">
                  <a:pos x="108" y="0"/>
                </a:cxn>
              </a:cxnLst>
              <a:rect l="txL" t="txT" r="txR" b="txB"/>
              <a:pathLst>
                <a:path w="297" h="215">
                  <a:moveTo>
                    <a:pt x="108" y="0"/>
                  </a:moveTo>
                  <a:cubicBezTo>
                    <a:pt x="48" y="0"/>
                    <a:pt x="0" y="48"/>
                    <a:pt x="0" y="107"/>
                  </a:cubicBezTo>
                  <a:cubicBezTo>
                    <a:pt x="0" y="167"/>
                    <a:pt x="48" y="215"/>
                    <a:pt x="108" y="215"/>
                  </a:cubicBezTo>
                  <a:cubicBezTo>
                    <a:pt x="297" y="215"/>
                    <a:pt x="297" y="215"/>
                    <a:pt x="297" y="215"/>
                  </a:cubicBezTo>
                  <a:cubicBezTo>
                    <a:pt x="297" y="202"/>
                    <a:pt x="297" y="202"/>
                    <a:pt x="297" y="202"/>
                  </a:cubicBezTo>
                  <a:cubicBezTo>
                    <a:pt x="108" y="202"/>
                    <a:pt x="108" y="202"/>
                    <a:pt x="108" y="202"/>
                  </a:cubicBezTo>
                  <a:cubicBezTo>
                    <a:pt x="81" y="202"/>
                    <a:pt x="58" y="191"/>
                    <a:pt x="41" y="174"/>
                  </a:cubicBezTo>
                  <a:cubicBezTo>
                    <a:pt x="24" y="157"/>
                    <a:pt x="13" y="134"/>
                    <a:pt x="13" y="107"/>
                  </a:cubicBezTo>
                  <a:cubicBezTo>
                    <a:pt x="13" y="81"/>
                    <a:pt x="24" y="58"/>
                    <a:pt x="41" y="41"/>
                  </a:cubicBezTo>
                  <a:cubicBezTo>
                    <a:pt x="58" y="24"/>
                    <a:pt x="81" y="13"/>
                    <a:pt x="108" y="13"/>
                  </a:cubicBezTo>
                  <a:lnTo>
                    <a:pt x="108"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4" name="Freeform 213"/>
            <p:cNvSpPr/>
            <p:nvPr/>
          </p:nvSpPr>
          <p:spPr>
            <a:xfrm>
              <a:off x="689300" y="2332377"/>
              <a:ext cx="869919" cy="469056"/>
            </a:xfrm>
            <a:custGeom>
              <a:avLst/>
              <a:gdLst>
                <a:gd name="txL" fmla="*/ 0 w 399"/>
                <a:gd name="txT" fmla="*/ 0 h 215"/>
                <a:gd name="txR" fmla="*/ 399 w 399"/>
                <a:gd name="txB" fmla="*/ 215 h 215"/>
              </a:gdLst>
              <a:ahLst/>
              <a:cxnLst>
                <a:cxn ang="0">
                  <a:pos x="291" y="13"/>
                </a:cxn>
                <a:cxn ang="0">
                  <a:pos x="358" y="41"/>
                </a:cxn>
                <a:cxn ang="0">
                  <a:pos x="385" y="107"/>
                </a:cxn>
                <a:cxn ang="0">
                  <a:pos x="358" y="174"/>
                </a:cxn>
                <a:cxn ang="0">
                  <a:pos x="291" y="202"/>
                </a:cxn>
                <a:cxn ang="0">
                  <a:pos x="0" y="202"/>
                </a:cxn>
                <a:cxn ang="0">
                  <a:pos x="0" y="215"/>
                </a:cxn>
                <a:cxn ang="0">
                  <a:pos x="291" y="215"/>
                </a:cxn>
                <a:cxn ang="0">
                  <a:pos x="399" y="107"/>
                </a:cxn>
                <a:cxn ang="0">
                  <a:pos x="291" y="0"/>
                </a:cxn>
                <a:cxn ang="0">
                  <a:pos x="291" y="13"/>
                </a:cxn>
              </a:cxnLst>
              <a:rect l="txL" t="txT" r="txR" b="txB"/>
              <a:pathLst>
                <a:path w="399" h="215">
                  <a:moveTo>
                    <a:pt x="291" y="13"/>
                  </a:moveTo>
                  <a:cubicBezTo>
                    <a:pt x="317" y="13"/>
                    <a:pt x="340" y="24"/>
                    <a:pt x="358" y="41"/>
                  </a:cubicBezTo>
                  <a:cubicBezTo>
                    <a:pt x="375" y="58"/>
                    <a:pt x="385" y="81"/>
                    <a:pt x="385" y="107"/>
                  </a:cubicBezTo>
                  <a:cubicBezTo>
                    <a:pt x="385" y="134"/>
                    <a:pt x="375" y="157"/>
                    <a:pt x="358" y="174"/>
                  </a:cubicBezTo>
                  <a:cubicBezTo>
                    <a:pt x="340" y="191"/>
                    <a:pt x="317" y="202"/>
                    <a:pt x="291" y="202"/>
                  </a:cubicBezTo>
                  <a:cubicBezTo>
                    <a:pt x="0" y="202"/>
                    <a:pt x="0" y="202"/>
                    <a:pt x="0" y="202"/>
                  </a:cubicBezTo>
                  <a:cubicBezTo>
                    <a:pt x="0" y="215"/>
                    <a:pt x="0" y="215"/>
                    <a:pt x="0" y="215"/>
                  </a:cubicBezTo>
                  <a:cubicBezTo>
                    <a:pt x="291" y="215"/>
                    <a:pt x="291" y="215"/>
                    <a:pt x="291" y="215"/>
                  </a:cubicBezTo>
                  <a:cubicBezTo>
                    <a:pt x="350" y="215"/>
                    <a:pt x="399" y="167"/>
                    <a:pt x="399" y="107"/>
                  </a:cubicBezTo>
                  <a:cubicBezTo>
                    <a:pt x="399" y="48"/>
                    <a:pt x="350" y="0"/>
                    <a:pt x="291" y="0"/>
                  </a:cubicBezTo>
                  <a:lnTo>
                    <a:pt x="291" y="13"/>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5" name="Freeform 214"/>
            <p:cNvSpPr/>
            <p:nvPr/>
          </p:nvSpPr>
          <p:spPr>
            <a:xfrm>
              <a:off x="780531" y="0"/>
              <a:ext cx="987874" cy="3876852"/>
            </a:xfrm>
            <a:custGeom>
              <a:avLst/>
              <a:gdLst>
                <a:gd name="txL" fmla="*/ 0 w 453"/>
                <a:gd name="txT" fmla="*/ 0 h 1778"/>
                <a:gd name="txR" fmla="*/ 453 w 453"/>
                <a:gd name="txB" fmla="*/ 1778 h 1778"/>
              </a:gdLst>
              <a:ahLst/>
              <a:cxnLst>
                <a:cxn ang="0">
                  <a:pos x="13" y="227"/>
                </a:cxn>
                <a:cxn ang="0">
                  <a:pos x="75" y="76"/>
                </a:cxn>
                <a:cxn ang="0">
                  <a:pos x="226" y="14"/>
                </a:cxn>
                <a:cxn ang="0">
                  <a:pos x="377" y="76"/>
                </a:cxn>
                <a:cxn ang="0">
                  <a:pos x="439" y="227"/>
                </a:cxn>
                <a:cxn ang="0">
                  <a:pos x="439" y="1778"/>
                </a:cxn>
                <a:cxn ang="0">
                  <a:pos x="453" y="1778"/>
                </a:cxn>
                <a:cxn ang="0">
                  <a:pos x="453" y="227"/>
                </a:cxn>
                <a:cxn ang="0">
                  <a:pos x="226" y="0"/>
                </a:cxn>
                <a:cxn ang="0">
                  <a:pos x="0" y="227"/>
                </a:cxn>
                <a:cxn ang="0">
                  <a:pos x="13" y="227"/>
                </a:cxn>
              </a:cxnLst>
              <a:rect l="txL" t="txT" r="txR" b="txB"/>
              <a:pathLst>
                <a:path w="453" h="1778">
                  <a:moveTo>
                    <a:pt x="13" y="227"/>
                  </a:moveTo>
                  <a:cubicBezTo>
                    <a:pt x="13" y="168"/>
                    <a:pt x="37" y="115"/>
                    <a:pt x="75" y="76"/>
                  </a:cubicBezTo>
                  <a:cubicBezTo>
                    <a:pt x="114" y="38"/>
                    <a:pt x="167" y="14"/>
                    <a:pt x="226" y="14"/>
                  </a:cubicBezTo>
                  <a:cubicBezTo>
                    <a:pt x="285" y="14"/>
                    <a:pt x="338" y="38"/>
                    <a:pt x="377" y="76"/>
                  </a:cubicBezTo>
                  <a:cubicBezTo>
                    <a:pt x="415" y="115"/>
                    <a:pt x="439" y="168"/>
                    <a:pt x="439" y="227"/>
                  </a:cubicBezTo>
                  <a:cubicBezTo>
                    <a:pt x="439" y="1778"/>
                    <a:pt x="439" y="1778"/>
                    <a:pt x="439" y="1778"/>
                  </a:cubicBezTo>
                  <a:cubicBezTo>
                    <a:pt x="453" y="1778"/>
                    <a:pt x="453" y="1778"/>
                    <a:pt x="453" y="1778"/>
                  </a:cubicBezTo>
                  <a:cubicBezTo>
                    <a:pt x="453" y="227"/>
                    <a:pt x="453" y="227"/>
                    <a:pt x="453" y="227"/>
                  </a:cubicBezTo>
                  <a:cubicBezTo>
                    <a:pt x="453" y="102"/>
                    <a:pt x="351" y="0"/>
                    <a:pt x="226" y="0"/>
                  </a:cubicBezTo>
                  <a:cubicBezTo>
                    <a:pt x="101" y="0"/>
                    <a:pt x="0" y="102"/>
                    <a:pt x="0" y="227"/>
                  </a:cubicBezTo>
                  <a:lnTo>
                    <a:pt x="13" y="227"/>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6" name="Freeform 215"/>
            <p:cNvSpPr/>
            <p:nvPr/>
          </p:nvSpPr>
          <p:spPr>
            <a:xfrm>
              <a:off x="137307" y="2184934"/>
              <a:ext cx="617421" cy="616500"/>
            </a:xfrm>
            <a:custGeom>
              <a:avLst/>
              <a:gdLst>
                <a:gd name="txL" fmla="*/ 0 w 283"/>
                <a:gd name="txT" fmla="*/ 0 h 283"/>
                <a:gd name="txR" fmla="*/ 283 w 283"/>
                <a:gd name="txB" fmla="*/ 283 h 283"/>
              </a:gdLst>
              <a:ahLst/>
              <a:cxnLst>
                <a:cxn ang="0">
                  <a:pos x="283" y="270"/>
                </a:cxn>
                <a:cxn ang="0">
                  <a:pos x="92" y="191"/>
                </a:cxn>
                <a:cxn ang="0">
                  <a:pos x="13" y="0"/>
                </a:cxn>
                <a:cxn ang="0">
                  <a:pos x="0" y="0"/>
                </a:cxn>
                <a:cxn ang="0">
                  <a:pos x="283" y="283"/>
                </a:cxn>
                <a:cxn ang="0">
                  <a:pos x="283" y="270"/>
                </a:cxn>
              </a:cxnLst>
              <a:rect l="txL" t="txT" r="txR" b="txB"/>
              <a:pathLst>
                <a:path w="283" h="283">
                  <a:moveTo>
                    <a:pt x="283" y="270"/>
                  </a:moveTo>
                  <a:cubicBezTo>
                    <a:pt x="208" y="270"/>
                    <a:pt x="141" y="240"/>
                    <a:pt x="92" y="191"/>
                  </a:cubicBezTo>
                  <a:cubicBezTo>
                    <a:pt x="43" y="142"/>
                    <a:pt x="13" y="74"/>
                    <a:pt x="13" y="0"/>
                  </a:cubicBezTo>
                  <a:cubicBezTo>
                    <a:pt x="0" y="0"/>
                    <a:pt x="0" y="0"/>
                    <a:pt x="0" y="0"/>
                  </a:cubicBezTo>
                  <a:cubicBezTo>
                    <a:pt x="0" y="156"/>
                    <a:pt x="126" y="283"/>
                    <a:pt x="283" y="283"/>
                  </a:cubicBezTo>
                  <a:lnTo>
                    <a:pt x="283" y="27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7" name="Freeform 216"/>
            <p:cNvSpPr/>
            <p:nvPr/>
          </p:nvSpPr>
          <p:spPr>
            <a:xfrm>
              <a:off x="1040401" y="1807109"/>
              <a:ext cx="728004" cy="261713"/>
            </a:xfrm>
            <a:custGeom>
              <a:avLst/>
              <a:gdLst>
                <a:gd name="txL" fmla="*/ 0 w 334"/>
                <a:gd name="txT" fmla="*/ 0 h 120"/>
                <a:gd name="txR" fmla="*/ 334 w 334"/>
                <a:gd name="txB" fmla="*/ 120 h 120"/>
              </a:gdLst>
              <a:ahLst/>
              <a:cxnLst>
                <a:cxn ang="0">
                  <a:pos x="334" y="120"/>
                </a:cxn>
                <a:cxn ang="0">
                  <a:pos x="214" y="0"/>
                </a:cxn>
                <a:cxn ang="0">
                  <a:pos x="0" y="0"/>
                </a:cxn>
                <a:cxn ang="0">
                  <a:pos x="0" y="13"/>
                </a:cxn>
                <a:cxn ang="0">
                  <a:pos x="214" y="13"/>
                </a:cxn>
                <a:cxn ang="0">
                  <a:pos x="289" y="45"/>
                </a:cxn>
                <a:cxn ang="0">
                  <a:pos x="320" y="120"/>
                </a:cxn>
                <a:cxn ang="0">
                  <a:pos x="334" y="120"/>
                </a:cxn>
              </a:cxnLst>
              <a:rect l="txL" t="txT" r="txR" b="txB"/>
              <a:pathLst>
                <a:path w="334" h="120">
                  <a:moveTo>
                    <a:pt x="334" y="120"/>
                  </a:moveTo>
                  <a:cubicBezTo>
                    <a:pt x="334" y="54"/>
                    <a:pt x="280" y="0"/>
                    <a:pt x="214" y="0"/>
                  </a:cubicBezTo>
                  <a:cubicBezTo>
                    <a:pt x="0" y="0"/>
                    <a:pt x="0" y="0"/>
                    <a:pt x="0" y="0"/>
                  </a:cubicBezTo>
                  <a:cubicBezTo>
                    <a:pt x="0" y="13"/>
                    <a:pt x="0" y="13"/>
                    <a:pt x="0" y="13"/>
                  </a:cubicBezTo>
                  <a:cubicBezTo>
                    <a:pt x="214" y="13"/>
                    <a:pt x="214" y="13"/>
                    <a:pt x="214" y="13"/>
                  </a:cubicBezTo>
                  <a:cubicBezTo>
                    <a:pt x="243" y="13"/>
                    <a:pt x="270" y="25"/>
                    <a:pt x="289" y="45"/>
                  </a:cubicBezTo>
                  <a:cubicBezTo>
                    <a:pt x="308" y="64"/>
                    <a:pt x="320" y="91"/>
                    <a:pt x="320" y="120"/>
                  </a:cubicBezTo>
                  <a:lnTo>
                    <a:pt x="334" y="12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8" name="Freeform 217"/>
            <p:cNvSpPr/>
            <p:nvPr/>
          </p:nvSpPr>
          <p:spPr>
            <a:xfrm>
              <a:off x="767630" y="3213354"/>
              <a:ext cx="571345" cy="457998"/>
            </a:xfrm>
            <a:custGeom>
              <a:avLst/>
              <a:gdLst>
                <a:gd name="txL" fmla="*/ 0 w 262"/>
                <a:gd name="txT" fmla="*/ 0 h 210"/>
                <a:gd name="txR" fmla="*/ 262 w 262"/>
                <a:gd name="txB" fmla="*/ 210 h 210"/>
              </a:gdLst>
              <a:ahLst/>
              <a:cxnLst>
                <a:cxn ang="0">
                  <a:pos x="262" y="196"/>
                </a:cxn>
                <a:cxn ang="0">
                  <a:pos x="105" y="196"/>
                </a:cxn>
                <a:cxn ang="0">
                  <a:pos x="40" y="169"/>
                </a:cxn>
                <a:cxn ang="0">
                  <a:pos x="13" y="105"/>
                </a:cxn>
                <a:cxn ang="0">
                  <a:pos x="40" y="40"/>
                </a:cxn>
                <a:cxn ang="0">
                  <a:pos x="105" y="14"/>
                </a:cxn>
                <a:cxn ang="0">
                  <a:pos x="105" y="0"/>
                </a:cxn>
                <a:cxn ang="0">
                  <a:pos x="0" y="105"/>
                </a:cxn>
                <a:cxn ang="0">
                  <a:pos x="105" y="210"/>
                </a:cxn>
                <a:cxn ang="0">
                  <a:pos x="262" y="210"/>
                </a:cxn>
                <a:cxn ang="0">
                  <a:pos x="262" y="196"/>
                </a:cxn>
              </a:cxnLst>
              <a:rect l="txL" t="txT" r="txR" b="txB"/>
              <a:pathLst>
                <a:path w="262" h="210">
                  <a:moveTo>
                    <a:pt x="262" y="196"/>
                  </a:moveTo>
                  <a:cubicBezTo>
                    <a:pt x="105" y="196"/>
                    <a:pt x="105" y="196"/>
                    <a:pt x="105" y="196"/>
                  </a:cubicBezTo>
                  <a:cubicBezTo>
                    <a:pt x="79" y="196"/>
                    <a:pt x="57" y="186"/>
                    <a:pt x="40" y="169"/>
                  </a:cubicBezTo>
                  <a:cubicBezTo>
                    <a:pt x="24" y="153"/>
                    <a:pt x="13" y="130"/>
                    <a:pt x="13" y="105"/>
                  </a:cubicBezTo>
                  <a:cubicBezTo>
                    <a:pt x="13" y="80"/>
                    <a:pt x="24" y="57"/>
                    <a:pt x="40" y="40"/>
                  </a:cubicBezTo>
                  <a:cubicBezTo>
                    <a:pt x="57" y="24"/>
                    <a:pt x="79" y="14"/>
                    <a:pt x="105" y="14"/>
                  </a:cubicBezTo>
                  <a:cubicBezTo>
                    <a:pt x="105" y="0"/>
                    <a:pt x="105" y="0"/>
                    <a:pt x="105" y="0"/>
                  </a:cubicBezTo>
                  <a:cubicBezTo>
                    <a:pt x="47" y="0"/>
                    <a:pt x="0" y="47"/>
                    <a:pt x="0" y="105"/>
                  </a:cubicBezTo>
                  <a:cubicBezTo>
                    <a:pt x="0" y="163"/>
                    <a:pt x="47" y="210"/>
                    <a:pt x="105" y="210"/>
                  </a:cubicBezTo>
                  <a:cubicBezTo>
                    <a:pt x="262" y="210"/>
                    <a:pt x="262" y="210"/>
                    <a:pt x="262" y="210"/>
                  </a:cubicBezTo>
                  <a:lnTo>
                    <a:pt x="262" y="196"/>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9" name="Freeform 218"/>
            <p:cNvSpPr/>
            <p:nvPr/>
          </p:nvSpPr>
          <p:spPr>
            <a:xfrm>
              <a:off x="1103065" y="3442813"/>
              <a:ext cx="571345" cy="228538"/>
            </a:xfrm>
            <a:custGeom>
              <a:avLst/>
              <a:gdLst>
                <a:gd name="txL" fmla="*/ 0 w 262"/>
                <a:gd name="txT" fmla="*/ 0 h 105"/>
                <a:gd name="txR" fmla="*/ 262 w 262"/>
                <a:gd name="txB" fmla="*/ 105 h 105"/>
              </a:gdLst>
              <a:ahLst/>
              <a:cxnLst>
                <a:cxn ang="0">
                  <a:pos x="0" y="105"/>
                </a:cxn>
                <a:cxn ang="0">
                  <a:pos x="158" y="105"/>
                </a:cxn>
                <a:cxn ang="0">
                  <a:pos x="262" y="0"/>
                </a:cxn>
                <a:cxn ang="0">
                  <a:pos x="249" y="0"/>
                </a:cxn>
                <a:cxn ang="0">
                  <a:pos x="222" y="64"/>
                </a:cxn>
                <a:cxn ang="0">
                  <a:pos x="158" y="91"/>
                </a:cxn>
                <a:cxn ang="0">
                  <a:pos x="0" y="91"/>
                </a:cxn>
                <a:cxn ang="0">
                  <a:pos x="0" y="105"/>
                </a:cxn>
              </a:cxnLst>
              <a:rect l="txL" t="txT" r="txR" b="txB"/>
              <a:pathLst>
                <a:path w="262" h="105">
                  <a:moveTo>
                    <a:pt x="0" y="105"/>
                  </a:moveTo>
                  <a:cubicBezTo>
                    <a:pt x="158" y="105"/>
                    <a:pt x="158" y="105"/>
                    <a:pt x="158" y="105"/>
                  </a:cubicBezTo>
                  <a:cubicBezTo>
                    <a:pt x="215" y="105"/>
                    <a:pt x="262" y="58"/>
                    <a:pt x="262" y="0"/>
                  </a:cubicBezTo>
                  <a:cubicBezTo>
                    <a:pt x="249" y="0"/>
                    <a:pt x="249" y="0"/>
                    <a:pt x="249" y="0"/>
                  </a:cubicBezTo>
                  <a:cubicBezTo>
                    <a:pt x="249" y="25"/>
                    <a:pt x="239" y="48"/>
                    <a:pt x="222" y="64"/>
                  </a:cubicBezTo>
                  <a:cubicBezTo>
                    <a:pt x="205" y="81"/>
                    <a:pt x="183" y="91"/>
                    <a:pt x="158" y="91"/>
                  </a:cubicBezTo>
                  <a:cubicBezTo>
                    <a:pt x="0" y="91"/>
                    <a:pt x="0" y="91"/>
                    <a:pt x="0" y="91"/>
                  </a:cubicBezTo>
                  <a:lnTo>
                    <a:pt x="0" y="105"/>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0" name="Freeform 219"/>
            <p:cNvSpPr/>
            <p:nvPr/>
          </p:nvSpPr>
          <p:spPr>
            <a:xfrm>
              <a:off x="0" y="1408089"/>
              <a:ext cx="892035" cy="885585"/>
            </a:xfrm>
            <a:custGeom>
              <a:avLst/>
              <a:gdLst>
                <a:gd name="txL" fmla="*/ 0 w 409"/>
                <a:gd name="txT" fmla="*/ 0 h 406"/>
                <a:gd name="txR" fmla="*/ 409 w 409"/>
                <a:gd name="txB" fmla="*/ 406 h 406"/>
              </a:gdLst>
              <a:ahLst/>
              <a:cxnLst>
                <a:cxn ang="0">
                  <a:pos x="409" y="392"/>
                </a:cxn>
                <a:cxn ang="0">
                  <a:pos x="203" y="392"/>
                </a:cxn>
                <a:cxn ang="0">
                  <a:pos x="69" y="337"/>
                </a:cxn>
                <a:cxn ang="0">
                  <a:pos x="14" y="203"/>
                </a:cxn>
                <a:cxn ang="0">
                  <a:pos x="69" y="69"/>
                </a:cxn>
                <a:cxn ang="0">
                  <a:pos x="203" y="14"/>
                </a:cxn>
                <a:cxn ang="0">
                  <a:pos x="265" y="14"/>
                </a:cxn>
                <a:cxn ang="0">
                  <a:pos x="265" y="0"/>
                </a:cxn>
                <a:cxn ang="0">
                  <a:pos x="203" y="0"/>
                </a:cxn>
                <a:cxn ang="0">
                  <a:pos x="0" y="203"/>
                </a:cxn>
                <a:cxn ang="0">
                  <a:pos x="203" y="406"/>
                </a:cxn>
                <a:cxn ang="0">
                  <a:pos x="409" y="406"/>
                </a:cxn>
                <a:cxn ang="0">
                  <a:pos x="409" y="392"/>
                </a:cxn>
              </a:cxnLst>
              <a:rect l="txL" t="txT" r="txR" b="txB"/>
              <a:pathLst>
                <a:path w="409" h="406">
                  <a:moveTo>
                    <a:pt x="409" y="392"/>
                  </a:moveTo>
                  <a:cubicBezTo>
                    <a:pt x="203" y="392"/>
                    <a:pt x="203" y="392"/>
                    <a:pt x="203" y="392"/>
                  </a:cubicBezTo>
                  <a:cubicBezTo>
                    <a:pt x="151" y="392"/>
                    <a:pt x="104" y="371"/>
                    <a:pt x="69" y="337"/>
                  </a:cubicBezTo>
                  <a:cubicBezTo>
                    <a:pt x="35" y="302"/>
                    <a:pt x="14" y="255"/>
                    <a:pt x="14" y="203"/>
                  </a:cubicBezTo>
                  <a:cubicBezTo>
                    <a:pt x="14" y="151"/>
                    <a:pt x="35" y="103"/>
                    <a:pt x="69" y="69"/>
                  </a:cubicBezTo>
                  <a:cubicBezTo>
                    <a:pt x="104" y="35"/>
                    <a:pt x="151" y="14"/>
                    <a:pt x="203" y="14"/>
                  </a:cubicBezTo>
                  <a:cubicBezTo>
                    <a:pt x="265" y="14"/>
                    <a:pt x="265" y="14"/>
                    <a:pt x="265" y="14"/>
                  </a:cubicBezTo>
                  <a:cubicBezTo>
                    <a:pt x="265" y="0"/>
                    <a:pt x="265" y="0"/>
                    <a:pt x="265" y="0"/>
                  </a:cubicBezTo>
                  <a:cubicBezTo>
                    <a:pt x="203" y="0"/>
                    <a:pt x="203" y="0"/>
                    <a:pt x="203" y="0"/>
                  </a:cubicBezTo>
                  <a:cubicBezTo>
                    <a:pt x="91" y="0"/>
                    <a:pt x="0" y="91"/>
                    <a:pt x="0" y="203"/>
                  </a:cubicBezTo>
                  <a:cubicBezTo>
                    <a:pt x="0" y="315"/>
                    <a:pt x="91" y="406"/>
                    <a:pt x="203" y="406"/>
                  </a:cubicBezTo>
                  <a:cubicBezTo>
                    <a:pt x="409" y="406"/>
                    <a:pt x="409" y="406"/>
                    <a:pt x="409" y="406"/>
                  </a:cubicBezTo>
                  <a:lnTo>
                    <a:pt x="409" y="392"/>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1" name="Freeform 220"/>
            <p:cNvSpPr/>
            <p:nvPr/>
          </p:nvSpPr>
          <p:spPr>
            <a:xfrm>
              <a:off x="468134" y="2772866"/>
              <a:ext cx="516975" cy="470899"/>
            </a:xfrm>
            <a:custGeom>
              <a:avLst/>
              <a:gdLst>
                <a:gd name="txL" fmla="*/ 0 w 237"/>
                <a:gd name="txT" fmla="*/ 0 h 216"/>
                <a:gd name="txR" fmla="*/ 237 w 237"/>
                <a:gd name="txB" fmla="*/ 216 h 216"/>
              </a:gdLst>
              <a:ahLst/>
              <a:cxnLst>
                <a:cxn ang="0">
                  <a:pos x="237" y="202"/>
                </a:cxn>
                <a:cxn ang="0">
                  <a:pos x="108" y="202"/>
                </a:cxn>
                <a:cxn ang="0">
                  <a:pos x="41" y="174"/>
                </a:cxn>
                <a:cxn ang="0">
                  <a:pos x="13" y="108"/>
                </a:cxn>
                <a:cxn ang="0">
                  <a:pos x="41" y="41"/>
                </a:cxn>
                <a:cxn ang="0">
                  <a:pos x="108" y="13"/>
                </a:cxn>
                <a:cxn ang="0">
                  <a:pos x="131" y="13"/>
                </a:cxn>
                <a:cxn ang="0">
                  <a:pos x="131" y="0"/>
                </a:cxn>
                <a:cxn ang="0">
                  <a:pos x="108" y="0"/>
                </a:cxn>
                <a:cxn ang="0">
                  <a:pos x="0" y="108"/>
                </a:cxn>
                <a:cxn ang="0">
                  <a:pos x="108" y="216"/>
                </a:cxn>
                <a:cxn ang="0">
                  <a:pos x="237" y="216"/>
                </a:cxn>
                <a:cxn ang="0">
                  <a:pos x="237" y="202"/>
                </a:cxn>
              </a:cxnLst>
              <a:rect l="txL" t="txT" r="txR" b="txB"/>
              <a:pathLst>
                <a:path w="237" h="216">
                  <a:moveTo>
                    <a:pt x="237" y="202"/>
                  </a:moveTo>
                  <a:cubicBezTo>
                    <a:pt x="108" y="202"/>
                    <a:pt x="108" y="202"/>
                    <a:pt x="108" y="202"/>
                  </a:cubicBezTo>
                  <a:cubicBezTo>
                    <a:pt x="82" y="202"/>
                    <a:pt x="58" y="192"/>
                    <a:pt x="41" y="174"/>
                  </a:cubicBezTo>
                  <a:cubicBezTo>
                    <a:pt x="24" y="157"/>
                    <a:pt x="13" y="134"/>
                    <a:pt x="13" y="108"/>
                  </a:cubicBezTo>
                  <a:cubicBezTo>
                    <a:pt x="13" y="82"/>
                    <a:pt x="24" y="58"/>
                    <a:pt x="41" y="41"/>
                  </a:cubicBezTo>
                  <a:cubicBezTo>
                    <a:pt x="58" y="24"/>
                    <a:pt x="82" y="13"/>
                    <a:pt x="108" y="13"/>
                  </a:cubicBezTo>
                  <a:cubicBezTo>
                    <a:pt x="131" y="13"/>
                    <a:pt x="131" y="13"/>
                    <a:pt x="131" y="13"/>
                  </a:cubicBezTo>
                  <a:cubicBezTo>
                    <a:pt x="131" y="0"/>
                    <a:pt x="131" y="0"/>
                    <a:pt x="131" y="0"/>
                  </a:cubicBezTo>
                  <a:cubicBezTo>
                    <a:pt x="108" y="0"/>
                    <a:pt x="108" y="0"/>
                    <a:pt x="108" y="0"/>
                  </a:cubicBezTo>
                  <a:cubicBezTo>
                    <a:pt x="48" y="0"/>
                    <a:pt x="0" y="48"/>
                    <a:pt x="0" y="108"/>
                  </a:cubicBezTo>
                  <a:cubicBezTo>
                    <a:pt x="0" y="167"/>
                    <a:pt x="48" y="216"/>
                    <a:pt x="108" y="216"/>
                  </a:cubicBezTo>
                  <a:cubicBezTo>
                    <a:pt x="237" y="216"/>
                    <a:pt x="237" y="216"/>
                    <a:pt x="237" y="216"/>
                  </a:cubicBezTo>
                  <a:lnTo>
                    <a:pt x="237" y="202"/>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2" name="Freeform 221"/>
            <p:cNvSpPr/>
            <p:nvPr/>
          </p:nvSpPr>
          <p:spPr>
            <a:xfrm>
              <a:off x="2122270" y="481957"/>
              <a:ext cx="1129789" cy="675477"/>
            </a:xfrm>
            <a:custGeom>
              <a:avLst/>
              <a:gdLst>
                <a:gd name="txL" fmla="*/ 0 w 518"/>
                <a:gd name="txT" fmla="*/ 0 h 310"/>
                <a:gd name="txR" fmla="*/ 518 w 518"/>
                <a:gd name="txB" fmla="*/ 310 h 310"/>
              </a:gdLst>
              <a:ahLst/>
              <a:cxnLst>
                <a:cxn ang="0">
                  <a:pos x="14" y="310"/>
                </a:cxn>
                <a:cxn ang="0">
                  <a:pos x="22" y="267"/>
                </a:cxn>
                <a:cxn ang="0">
                  <a:pos x="65" y="221"/>
                </a:cxn>
                <a:cxn ang="0">
                  <a:pos x="151" y="203"/>
                </a:cxn>
                <a:cxn ang="0">
                  <a:pos x="416" y="203"/>
                </a:cxn>
                <a:cxn ang="0">
                  <a:pos x="463" y="192"/>
                </a:cxn>
                <a:cxn ang="0">
                  <a:pos x="505" y="150"/>
                </a:cxn>
                <a:cxn ang="0">
                  <a:pos x="518" y="101"/>
                </a:cxn>
                <a:cxn ang="0">
                  <a:pos x="512" y="68"/>
                </a:cxn>
                <a:cxn ang="0">
                  <a:pos x="476" y="21"/>
                </a:cxn>
                <a:cxn ang="0">
                  <a:pos x="407" y="0"/>
                </a:cxn>
                <a:cxn ang="0">
                  <a:pos x="132" y="0"/>
                </a:cxn>
                <a:cxn ang="0">
                  <a:pos x="132" y="13"/>
                </a:cxn>
                <a:cxn ang="0">
                  <a:pos x="407" y="13"/>
                </a:cxn>
                <a:cxn ang="0">
                  <a:pos x="451" y="22"/>
                </a:cxn>
                <a:cxn ang="0">
                  <a:pos x="492" y="58"/>
                </a:cxn>
                <a:cxn ang="0">
                  <a:pos x="505" y="101"/>
                </a:cxn>
                <a:cxn ang="0">
                  <a:pos x="500" y="129"/>
                </a:cxn>
                <a:cxn ang="0">
                  <a:pos x="472" y="170"/>
                </a:cxn>
                <a:cxn ang="0">
                  <a:pos x="416" y="189"/>
                </a:cxn>
                <a:cxn ang="0">
                  <a:pos x="151" y="189"/>
                </a:cxn>
                <a:cxn ang="0">
                  <a:pos x="85" y="198"/>
                </a:cxn>
                <a:cxn ang="0">
                  <a:pos x="21" y="241"/>
                </a:cxn>
                <a:cxn ang="0">
                  <a:pos x="0" y="310"/>
                </a:cxn>
                <a:cxn ang="0">
                  <a:pos x="14" y="310"/>
                </a:cxn>
              </a:cxnLst>
              <a:rect l="txL" t="txT" r="txR" b="txB"/>
              <a:pathLst>
                <a:path w="518" h="310">
                  <a:moveTo>
                    <a:pt x="14" y="310"/>
                  </a:moveTo>
                  <a:cubicBezTo>
                    <a:pt x="14" y="294"/>
                    <a:pt x="16" y="280"/>
                    <a:pt x="22" y="267"/>
                  </a:cubicBezTo>
                  <a:cubicBezTo>
                    <a:pt x="30" y="247"/>
                    <a:pt x="44" y="232"/>
                    <a:pt x="65" y="221"/>
                  </a:cubicBezTo>
                  <a:cubicBezTo>
                    <a:pt x="86" y="209"/>
                    <a:pt x="115" y="203"/>
                    <a:pt x="151" y="203"/>
                  </a:cubicBezTo>
                  <a:cubicBezTo>
                    <a:pt x="251" y="203"/>
                    <a:pt x="347" y="203"/>
                    <a:pt x="416" y="203"/>
                  </a:cubicBezTo>
                  <a:cubicBezTo>
                    <a:pt x="434" y="203"/>
                    <a:pt x="450" y="199"/>
                    <a:pt x="463" y="192"/>
                  </a:cubicBezTo>
                  <a:cubicBezTo>
                    <a:pt x="483" y="183"/>
                    <a:pt x="497" y="167"/>
                    <a:pt x="505" y="150"/>
                  </a:cubicBezTo>
                  <a:cubicBezTo>
                    <a:pt x="514" y="133"/>
                    <a:pt x="518" y="116"/>
                    <a:pt x="518" y="101"/>
                  </a:cubicBezTo>
                  <a:cubicBezTo>
                    <a:pt x="518" y="91"/>
                    <a:pt x="516" y="79"/>
                    <a:pt x="512" y="68"/>
                  </a:cubicBezTo>
                  <a:cubicBezTo>
                    <a:pt x="505" y="51"/>
                    <a:pt x="493" y="34"/>
                    <a:pt x="476" y="21"/>
                  </a:cubicBezTo>
                  <a:cubicBezTo>
                    <a:pt x="458" y="8"/>
                    <a:pt x="435" y="0"/>
                    <a:pt x="407" y="0"/>
                  </a:cubicBezTo>
                  <a:cubicBezTo>
                    <a:pt x="335" y="0"/>
                    <a:pt x="226" y="0"/>
                    <a:pt x="132" y="0"/>
                  </a:cubicBezTo>
                  <a:cubicBezTo>
                    <a:pt x="132" y="13"/>
                    <a:pt x="132" y="13"/>
                    <a:pt x="132" y="13"/>
                  </a:cubicBezTo>
                  <a:cubicBezTo>
                    <a:pt x="226" y="13"/>
                    <a:pt x="335" y="13"/>
                    <a:pt x="407" y="13"/>
                  </a:cubicBezTo>
                  <a:cubicBezTo>
                    <a:pt x="424" y="13"/>
                    <a:pt x="439" y="17"/>
                    <a:pt x="451" y="22"/>
                  </a:cubicBezTo>
                  <a:cubicBezTo>
                    <a:pt x="469" y="31"/>
                    <a:pt x="483" y="44"/>
                    <a:pt x="492" y="58"/>
                  </a:cubicBezTo>
                  <a:cubicBezTo>
                    <a:pt x="501" y="73"/>
                    <a:pt x="505" y="88"/>
                    <a:pt x="505" y="101"/>
                  </a:cubicBezTo>
                  <a:cubicBezTo>
                    <a:pt x="505" y="109"/>
                    <a:pt x="503" y="119"/>
                    <a:pt x="500" y="129"/>
                  </a:cubicBezTo>
                  <a:cubicBezTo>
                    <a:pt x="495" y="144"/>
                    <a:pt x="486" y="159"/>
                    <a:pt x="472" y="170"/>
                  </a:cubicBezTo>
                  <a:cubicBezTo>
                    <a:pt x="459" y="182"/>
                    <a:pt x="440" y="189"/>
                    <a:pt x="416" y="189"/>
                  </a:cubicBezTo>
                  <a:cubicBezTo>
                    <a:pt x="347" y="189"/>
                    <a:pt x="251" y="189"/>
                    <a:pt x="151" y="189"/>
                  </a:cubicBezTo>
                  <a:cubicBezTo>
                    <a:pt x="126" y="189"/>
                    <a:pt x="104" y="192"/>
                    <a:pt x="85" y="198"/>
                  </a:cubicBezTo>
                  <a:cubicBezTo>
                    <a:pt x="56" y="207"/>
                    <a:pt x="35" y="221"/>
                    <a:pt x="21" y="241"/>
                  </a:cubicBezTo>
                  <a:cubicBezTo>
                    <a:pt x="7" y="260"/>
                    <a:pt x="0" y="284"/>
                    <a:pt x="0" y="310"/>
                  </a:cubicBezTo>
                  <a:lnTo>
                    <a:pt x="14" y="31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3" name="Freeform 222"/>
            <p:cNvSpPr/>
            <p:nvPr/>
          </p:nvSpPr>
          <p:spPr>
            <a:xfrm>
              <a:off x="2368317" y="1366620"/>
              <a:ext cx="647832" cy="469056"/>
            </a:xfrm>
            <a:custGeom>
              <a:avLst/>
              <a:gdLst>
                <a:gd name="txL" fmla="*/ 0 w 297"/>
                <a:gd name="txT" fmla="*/ 0 h 215"/>
                <a:gd name="txR" fmla="*/ 297 w 297"/>
                <a:gd name="txB" fmla="*/ 215 h 215"/>
              </a:gdLst>
              <a:ahLst/>
              <a:cxnLst>
                <a:cxn ang="0">
                  <a:pos x="189" y="13"/>
                </a:cxn>
                <a:cxn ang="0">
                  <a:pos x="256" y="41"/>
                </a:cxn>
                <a:cxn ang="0">
                  <a:pos x="284" y="107"/>
                </a:cxn>
                <a:cxn ang="0">
                  <a:pos x="256" y="174"/>
                </a:cxn>
                <a:cxn ang="0">
                  <a:pos x="189" y="202"/>
                </a:cxn>
                <a:cxn ang="0">
                  <a:pos x="0" y="202"/>
                </a:cxn>
                <a:cxn ang="0">
                  <a:pos x="0" y="215"/>
                </a:cxn>
                <a:cxn ang="0">
                  <a:pos x="189" y="215"/>
                </a:cxn>
                <a:cxn ang="0">
                  <a:pos x="297" y="107"/>
                </a:cxn>
                <a:cxn ang="0">
                  <a:pos x="189" y="0"/>
                </a:cxn>
                <a:cxn ang="0">
                  <a:pos x="189" y="13"/>
                </a:cxn>
              </a:cxnLst>
              <a:rect l="txL" t="txT" r="txR" b="txB"/>
              <a:pathLst>
                <a:path w="297" h="215">
                  <a:moveTo>
                    <a:pt x="189" y="13"/>
                  </a:moveTo>
                  <a:cubicBezTo>
                    <a:pt x="215" y="13"/>
                    <a:pt x="239" y="24"/>
                    <a:pt x="256" y="41"/>
                  </a:cubicBezTo>
                  <a:cubicBezTo>
                    <a:pt x="273" y="58"/>
                    <a:pt x="284" y="81"/>
                    <a:pt x="284" y="107"/>
                  </a:cubicBezTo>
                  <a:cubicBezTo>
                    <a:pt x="284" y="134"/>
                    <a:pt x="273" y="157"/>
                    <a:pt x="256" y="174"/>
                  </a:cubicBezTo>
                  <a:cubicBezTo>
                    <a:pt x="239" y="191"/>
                    <a:pt x="215" y="202"/>
                    <a:pt x="189" y="202"/>
                  </a:cubicBezTo>
                  <a:cubicBezTo>
                    <a:pt x="0" y="202"/>
                    <a:pt x="0" y="202"/>
                    <a:pt x="0" y="202"/>
                  </a:cubicBezTo>
                  <a:cubicBezTo>
                    <a:pt x="0" y="215"/>
                    <a:pt x="0" y="215"/>
                    <a:pt x="0" y="215"/>
                  </a:cubicBezTo>
                  <a:cubicBezTo>
                    <a:pt x="189" y="215"/>
                    <a:pt x="189" y="215"/>
                    <a:pt x="189" y="215"/>
                  </a:cubicBezTo>
                  <a:cubicBezTo>
                    <a:pt x="249" y="215"/>
                    <a:pt x="297" y="167"/>
                    <a:pt x="297" y="107"/>
                  </a:cubicBezTo>
                  <a:cubicBezTo>
                    <a:pt x="297" y="48"/>
                    <a:pt x="249" y="0"/>
                    <a:pt x="189" y="0"/>
                  </a:cubicBezTo>
                  <a:lnTo>
                    <a:pt x="189" y="13"/>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4" name="Freeform 223"/>
            <p:cNvSpPr/>
            <p:nvPr/>
          </p:nvSpPr>
          <p:spPr>
            <a:xfrm>
              <a:off x="2132407" y="2332377"/>
              <a:ext cx="735376" cy="469056"/>
            </a:xfrm>
            <a:custGeom>
              <a:avLst/>
              <a:gdLst>
                <a:gd name="txL" fmla="*/ 0 w 337"/>
                <a:gd name="txT" fmla="*/ 0 h 215"/>
                <a:gd name="txR" fmla="*/ 337 w 337"/>
                <a:gd name="txB" fmla="*/ 215 h 215"/>
              </a:gdLst>
              <a:ahLst/>
              <a:cxnLst>
                <a:cxn ang="0">
                  <a:pos x="108" y="0"/>
                </a:cxn>
                <a:cxn ang="0">
                  <a:pos x="0" y="107"/>
                </a:cxn>
                <a:cxn ang="0">
                  <a:pos x="108" y="215"/>
                </a:cxn>
                <a:cxn ang="0">
                  <a:pos x="337" y="215"/>
                </a:cxn>
                <a:cxn ang="0">
                  <a:pos x="337" y="202"/>
                </a:cxn>
                <a:cxn ang="0">
                  <a:pos x="108" y="202"/>
                </a:cxn>
                <a:cxn ang="0">
                  <a:pos x="41" y="174"/>
                </a:cxn>
                <a:cxn ang="0">
                  <a:pos x="14" y="107"/>
                </a:cxn>
                <a:cxn ang="0">
                  <a:pos x="41" y="41"/>
                </a:cxn>
                <a:cxn ang="0">
                  <a:pos x="108" y="13"/>
                </a:cxn>
                <a:cxn ang="0">
                  <a:pos x="108" y="0"/>
                </a:cxn>
              </a:cxnLst>
              <a:rect l="txL" t="txT" r="txR" b="txB"/>
              <a:pathLst>
                <a:path w="337" h="215">
                  <a:moveTo>
                    <a:pt x="108" y="0"/>
                  </a:moveTo>
                  <a:cubicBezTo>
                    <a:pt x="48" y="0"/>
                    <a:pt x="0" y="48"/>
                    <a:pt x="0" y="107"/>
                  </a:cubicBezTo>
                  <a:cubicBezTo>
                    <a:pt x="0" y="167"/>
                    <a:pt x="48" y="215"/>
                    <a:pt x="108" y="215"/>
                  </a:cubicBezTo>
                  <a:cubicBezTo>
                    <a:pt x="337" y="215"/>
                    <a:pt x="337" y="215"/>
                    <a:pt x="337" y="215"/>
                  </a:cubicBezTo>
                  <a:cubicBezTo>
                    <a:pt x="337" y="202"/>
                    <a:pt x="337" y="202"/>
                    <a:pt x="337" y="202"/>
                  </a:cubicBezTo>
                  <a:cubicBezTo>
                    <a:pt x="108" y="202"/>
                    <a:pt x="108" y="202"/>
                    <a:pt x="108" y="202"/>
                  </a:cubicBezTo>
                  <a:cubicBezTo>
                    <a:pt x="82" y="202"/>
                    <a:pt x="58" y="191"/>
                    <a:pt x="41" y="174"/>
                  </a:cubicBezTo>
                  <a:cubicBezTo>
                    <a:pt x="24" y="157"/>
                    <a:pt x="14" y="134"/>
                    <a:pt x="14" y="107"/>
                  </a:cubicBezTo>
                  <a:cubicBezTo>
                    <a:pt x="14" y="81"/>
                    <a:pt x="24" y="58"/>
                    <a:pt x="41" y="41"/>
                  </a:cubicBezTo>
                  <a:cubicBezTo>
                    <a:pt x="58" y="24"/>
                    <a:pt x="82" y="13"/>
                    <a:pt x="108" y="13"/>
                  </a:cubicBezTo>
                  <a:lnTo>
                    <a:pt x="108"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5" name="Freeform 224"/>
            <p:cNvSpPr/>
            <p:nvPr/>
          </p:nvSpPr>
          <p:spPr>
            <a:xfrm>
              <a:off x="1923221" y="0"/>
              <a:ext cx="987874" cy="4245461"/>
            </a:xfrm>
            <a:custGeom>
              <a:avLst/>
              <a:gdLst>
                <a:gd name="txL" fmla="*/ 0 w 453"/>
                <a:gd name="txT" fmla="*/ 0 h 1947"/>
                <a:gd name="txR" fmla="*/ 453 w 453"/>
                <a:gd name="txB" fmla="*/ 1947 h 1947"/>
              </a:gdLst>
              <a:ahLst/>
              <a:cxnLst>
                <a:cxn ang="0">
                  <a:pos x="453" y="227"/>
                </a:cxn>
                <a:cxn ang="0">
                  <a:pos x="227" y="0"/>
                </a:cxn>
                <a:cxn ang="0">
                  <a:pos x="0" y="227"/>
                </a:cxn>
                <a:cxn ang="0">
                  <a:pos x="0" y="1947"/>
                </a:cxn>
                <a:cxn ang="0">
                  <a:pos x="13" y="1947"/>
                </a:cxn>
                <a:cxn ang="0">
                  <a:pos x="13" y="227"/>
                </a:cxn>
                <a:cxn ang="0">
                  <a:pos x="76" y="76"/>
                </a:cxn>
                <a:cxn ang="0">
                  <a:pos x="227" y="14"/>
                </a:cxn>
                <a:cxn ang="0">
                  <a:pos x="377" y="76"/>
                </a:cxn>
                <a:cxn ang="0">
                  <a:pos x="440" y="227"/>
                </a:cxn>
                <a:cxn ang="0">
                  <a:pos x="453" y="227"/>
                </a:cxn>
              </a:cxnLst>
              <a:rect l="txL" t="txT" r="txR" b="txB"/>
              <a:pathLst>
                <a:path w="453" h="1947">
                  <a:moveTo>
                    <a:pt x="453" y="227"/>
                  </a:moveTo>
                  <a:cubicBezTo>
                    <a:pt x="453" y="102"/>
                    <a:pt x="352" y="0"/>
                    <a:pt x="227" y="0"/>
                  </a:cubicBezTo>
                  <a:cubicBezTo>
                    <a:pt x="101" y="0"/>
                    <a:pt x="0" y="102"/>
                    <a:pt x="0" y="227"/>
                  </a:cubicBezTo>
                  <a:cubicBezTo>
                    <a:pt x="0" y="1947"/>
                    <a:pt x="0" y="1947"/>
                    <a:pt x="0" y="1947"/>
                  </a:cubicBezTo>
                  <a:cubicBezTo>
                    <a:pt x="13" y="1947"/>
                    <a:pt x="13" y="1947"/>
                    <a:pt x="13" y="1947"/>
                  </a:cubicBezTo>
                  <a:cubicBezTo>
                    <a:pt x="13" y="227"/>
                    <a:pt x="13" y="227"/>
                    <a:pt x="13" y="227"/>
                  </a:cubicBezTo>
                  <a:cubicBezTo>
                    <a:pt x="13" y="168"/>
                    <a:pt x="37" y="115"/>
                    <a:pt x="76" y="76"/>
                  </a:cubicBezTo>
                  <a:cubicBezTo>
                    <a:pt x="114" y="38"/>
                    <a:pt x="168" y="14"/>
                    <a:pt x="227" y="14"/>
                  </a:cubicBezTo>
                  <a:cubicBezTo>
                    <a:pt x="285" y="14"/>
                    <a:pt x="339" y="38"/>
                    <a:pt x="377" y="76"/>
                  </a:cubicBezTo>
                  <a:cubicBezTo>
                    <a:pt x="416" y="115"/>
                    <a:pt x="440" y="168"/>
                    <a:pt x="440" y="227"/>
                  </a:cubicBezTo>
                  <a:lnTo>
                    <a:pt x="453" y="227"/>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6" name="Freeform 225"/>
            <p:cNvSpPr/>
            <p:nvPr/>
          </p:nvSpPr>
          <p:spPr>
            <a:xfrm>
              <a:off x="2357259" y="2184934"/>
              <a:ext cx="1197981" cy="616500"/>
            </a:xfrm>
            <a:custGeom>
              <a:avLst/>
              <a:gdLst>
                <a:gd name="txL" fmla="*/ 0 w 549"/>
                <a:gd name="txT" fmla="*/ 0 h 283"/>
                <a:gd name="txR" fmla="*/ 549 w 549"/>
                <a:gd name="txB" fmla="*/ 283 h 283"/>
              </a:gdLst>
              <a:ahLst/>
              <a:cxnLst>
                <a:cxn ang="0">
                  <a:pos x="0" y="283"/>
                </a:cxn>
                <a:cxn ang="0">
                  <a:pos x="266" y="283"/>
                </a:cxn>
                <a:cxn ang="0">
                  <a:pos x="549" y="0"/>
                </a:cxn>
                <a:cxn ang="0">
                  <a:pos x="536" y="0"/>
                </a:cxn>
                <a:cxn ang="0">
                  <a:pos x="457" y="191"/>
                </a:cxn>
                <a:cxn ang="0">
                  <a:pos x="266" y="270"/>
                </a:cxn>
                <a:cxn ang="0">
                  <a:pos x="0" y="270"/>
                </a:cxn>
                <a:cxn ang="0">
                  <a:pos x="0" y="283"/>
                </a:cxn>
              </a:cxnLst>
              <a:rect l="txL" t="txT" r="txR" b="txB"/>
              <a:pathLst>
                <a:path w="549" h="283">
                  <a:moveTo>
                    <a:pt x="0" y="283"/>
                  </a:moveTo>
                  <a:cubicBezTo>
                    <a:pt x="266" y="283"/>
                    <a:pt x="266" y="283"/>
                    <a:pt x="266" y="283"/>
                  </a:cubicBezTo>
                  <a:cubicBezTo>
                    <a:pt x="422" y="283"/>
                    <a:pt x="549" y="156"/>
                    <a:pt x="549" y="0"/>
                  </a:cubicBezTo>
                  <a:cubicBezTo>
                    <a:pt x="536" y="0"/>
                    <a:pt x="536" y="0"/>
                    <a:pt x="536" y="0"/>
                  </a:cubicBezTo>
                  <a:cubicBezTo>
                    <a:pt x="536" y="74"/>
                    <a:pt x="505" y="142"/>
                    <a:pt x="457" y="191"/>
                  </a:cubicBezTo>
                  <a:cubicBezTo>
                    <a:pt x="408" y="240"/>
                    <a:pt x="340" y="270"/>
                    <a:pt x="266" y="270"/>
                  </a:cubicBezTo>
                  <a:cubicBezTo>
                    <a:pt x="0" y="270"/>
                    <a:pt x="0" y="270"/>
                    <a:pt x="0" y="270"/>
                  </a:cubicBezTo>
                  <a:lnTo>
                    <a:pt x="0" y="283"/>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7" name="Freeform 226"/>
            <p:cNvSpPr/>
            <p:nvPr/>
          </p:nvSpPr>
          <p:spPr>
            <a:xfrm>
              <a:off x="1923221" y="1807109"/>
              <a:ext cx="728926" cy="261713"/>
            </a:xfrm>
            <a:custGeom>
              <a:avLst/>
              <a:gdLst>
                <a:gd name="txL" fmla="*/ 0 w 334"/>
                <a:gd name="txT" fmla="*/ 0 h 120"/>
                <a:gd name="txR" fmla="*/ 334 w 334"/>
                <a:gd name="txB" fmla="*/ 120 h 120"/>
              </a:gdLst>
              <a:ahLst/>
              <a:cxnLst>
                <a:cxn ang="0">
                  <a:pos x="13" y="120"/>
                </a:cxn>
                <a:cxn ang="0">
                  <a:pos x="45" y="45"/>
                </a:cxn>
                <a:cxn ang="0">
                  <a:pos x="120" y="13"/>
                </a:cxn>
                <a:cxn ang="0">
                  <a:pos x="334" y="13"/>
                </a:cxn>
                <a:cxn ang="0">
                  <a:pos x="334" y="0"/>
                </a:cxn>
                <a:cxn ang="0">
                  <a:pos x="120" y="0"/>
                </a:cxn>
                <a:cxn ang="0">
                  <a:pos x="0" y="120"/>
                </a:cxn>
                <a:cxn ang="0">
                  <a:pos x="13" y="120"/>
                </a:cxn>
              </a:cxnLst>
              <a:rect l="txL" t="txT" r="txR" b="txB"/>
              <a:pathLst>
                <a:path w="334" h="120">
                  <a:moveTo>
                    <a:pt x="13" y="120"/>
                  </a:moveTo>
                  <a:cubicBezTo>
                    <a:pt x="13" y="91"/>
                    <a:pt x="25" y="64"/>
                    <a:pt x="45" y="45"/>
                  </a:cubicBezTo>
                  <a:cubicBezTo>
                    <a:pt x="64" y="25"/>
                    <a:pt x="91" y="13"/>
                    <a:pt x="120" y="13"/>
                  </a:cubicBezTo>
                  <a:cubicBezTo>
                    <a:pt x="334" y="13"/>
                    <a:pt x="334" y="13"/>
                    <a:pt x="334" y="13"/>
                  </a:cubicBezTo>
                  <a:cubicBezTo>
                    <a:pt x="334" y="0"/>
                    <a:pt x="334" y="0"/>
                    <a:pt x="334" y="0"/>
                  </a:cubicBezTo>
                  <a:cubicBezTo>
                    <a:pt x="120" y="0"/>
                    <a:pt x="120" y="0"/>
                    <a:pt x="120" y="0"/>
                  </a:cubicBezTo>
                  <a:cubicBezTo>
                    <a:pt x="54" y="0"/>
                    <a:pt x="0" y="54"/>
                    <a:pt x="0" y="120"/>
                  </a:cubicBezTo>
                  <a:lnTo>
                    <a:pt x="13" y="12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8" name="Freeform 227"/>
            <p:cNvSpPr/>
            <p:nvPr/>
          </p:nvSpPr>
          <p:spPr>
            <a:xfrm>
              <a:off x="2160975" y="3213354"/>
              <a:ext cx="571345" cy="457998"/>
            </a:xfrm>
            <a:custGeom>
              <a:avLst/>
              <a:gdLst>
                <a:gd name="txL" fmla="*/ 0 w 262"/>
                <a:gd name="txT" fmla="*/ 0 h 210"/>
                <a:gd name="txR" fmla="*/ 262 w 262"/>
                <a:gd name="txB" fmla="*/ 210 h 210"/>
              </a:gdLst>
              <a:ahLst/>
              <a:cxnLst>
                <a:cxn ang="0">
                  <a:pos x="0" y="210"/>
                </a:cxn>
                <a:cxn ang="0">
                  <a:pos x="158" y="210"/>
                </a:cxn>
                <a:cxn ang="0">
                  <a:pos x="262" y="105"/>
                </a:cxn>
                <a:cxn ang="0">
                  <a:pos x="158" y="0"/>
                </a:cxn>
                <a:cxn ang="0">
                  <a:pos x="158" y="14"/>
                </a:cxn>
                <a:cxn ang="0">
                  <a:pos x="222" y="40"/>
                </a:cxn>
                <a:cxn ang="0">
                  <a:pos x="249" y="105"/>
                </a:cxn>
                <a:cxn ang="0">
                  <a:pos x="222" y="169"/>
                </a:cxn>
                <a:cxn ang="0">
                  <a:pos x="158" y="196"/>
                </a:cxn>
                <a:cxn ang="0">
                  <a:pos x="0" y="196"/>
                </a:cxn>
                <a:cxn ang="0">
                  <a:pos x="0" y="210"/>
                </a:cxn>
              </a:cxnLst>
              <a:rect l="txL" t="txT" r="txR" b="txB"/>
              <a:pathLst>
                <a:path w="262" h="210">
                  <a:moveTo>
                    <a:pt x="0" y="210"/>
                  </a:moveTo>
                  <a:cubicBezTo>
                    <a:pt x="158" y="210"/>
                    <a:pt x="158" y="210"/>
                    <a:pt x="158" y="210"/>
                  </a:cubicBezTo>
                  <a:cubicBezTo>
                    <a:pt x="215" y="210"/>
                    <a:pt x="262" y="163"/>
                    <a:pt x="262" y="105"/>
                  </a:cubicBezTo>
                  <a:cubicBezTo>
                    <a:pt x="262" y="47"/>
                    <a:pt x="215" y="0"/>
                    <a:pt x="158" y="0"/>
                  </a:cubicBezTo>
                  <a:cubicBezTo>
                    <a:pt x="158" y="14"/>
                    <a:pt x="158" y="14"/>
                    <a:pt x="158" y="14"/>
                  </a:cubicBezTo>
                  <a:cubicBezTo>
                    <a:pt x="183" y="14"/>
                    <a:pt x="206" y="24"/>
                    <a:pt x="222" y="40"/>
                  </a:cubicBezTo>
                  <a:cubicBezTo>
                    <a:pt x="239" y="57"/>
                    <a:pt x="249" y="80"/>
                    <a:pt x="249" y="105"/>
                  </a:cubicBezTo>
                  <a:cubicBezTo>
                    <a:pt x="249" y="130"/>
                    <a:pt x="239" y="153"/>
                    <a:pt x="222" y="169"/>
                  </a:cubicBezTo>
                  <a:cubicBezTo>
                    <a:pt x="206" y="186"/>
                    <a:pt x="183" y="196"/>
                    <a:pt x="158" y="196"/>
                  </a:cubicBezTo>
                  <a:cubicBezTo>
                    <a:pt x="0" y="196"/>
                    <a:pt x="0" y="196"/>
                    <a:pt x="0" y="196"/>
                  </a:cubicBezTo>
                  <a:lnTo>
                    <a:pt x="0" y="21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9" name="Freeform 228"/>
            <p:cNvSpPr/>
            <p:nvPr/>
          </p:nvSpPr>
          <p:spPr>
            <a:xfrm>
              <a:off x="2797747" y="1408089"/>
              <a:ext cx="892035" cy="885585"/>
            </a:xfrm>
            <a:custGeom>
              <a:avLst/>
              <a:gdLst>
                <a:gd name="txL" fmla="*/ 0 w 409"/>
                <a:gd name="txT" fmla="*/ 0 h 406"/>
                <a:gd name="txR" fmla="*/ 409 w 409"/>
                <a:gd name="txB" fmla="*/ 406 h 406"/>
              </a:gdLst>
              <a:ahLst/>
              <a:cxnLst>
                <a:cxn ang="0">
                  <a:pos x="0" y="406"/>
                </a:cxn>
                <a:cxn ang="0">
                  <a:pos x="207" y="406"/>
                </a:cxn>
                <a:cxn ang="0">
                  <a:pos x="409" y="203"/>
                </a:cxn>
                <a:cxn ang="0">
                  <a:pos x="207" y="0"/>
                </a:cxn>
                <a:cxn ang="0">
                  <a:pos x="144" y="0"/>
                </a:cxn>
                <a:cxn ang="0">
                  <a:pos x="144" y="14"/>
                </a:cxn>
                <a:cxn ang="0">
                  <a:pos x="207" y="14"/>
                </a:cxn>
                <a:cxn ang="0">
                  <a:pos x="340" y="69"/>
                </a:cxn>
                <a:cxn ang="0">
                  <a:pos x="396" y="203"/>
                </a:cxn>
                <a:cxn ang="0">
                  <a:pos x="340" y="337"/>
                </a:cxn>
                <a:cxn ang="0">
                  <a:pos x="207" y="392"/>
                </a:cxn>
                <a:cxn ang="0">
                  <a:pos x="0" y="392"/>
                </a:cxn>
                <a:cxn ang="0">
                  <a:pos x="0" y="406"/>
                </a:cxn>
              </a:cxnLst>
              <a:rect l="txL" t="txT" r="txR" b="txB"/>
              <a:pathLst>
                <a:path w="409" h="406">
                  <a:moveTo>
                    <a:pt x="0" y="406"/>
                  </a:moveTo>
                  <a:cubicBezTo>
                    <a:pt x="207" y="406"/>
                    <a:pt x="207" y="406"/>
                    <a:pt x="207" y="406"/>
                  </a:cubicBezTo>
                  <a:cubicBezTo>
                    <a:pt x="319" y="406"/>
                    <a:pt x="409" y="315"/>
                    <a:pt x="409" y="203"/>
                  </a:cubicBezTo>
                  <a:cubicBezTo>
                    <a:pt x="409" y="91"/>
                    <a:pt x="319" y="0"/>
                    <a:pt x="207" y="0"/>
                  </a:cubicBezTo>
                  <a:cubicBezTo>
                    <a:pt x="144" y="0"/>
                    <a:pt x="144" y="0"/>
                    <a:pt x="144" y="0"/>
                  </a:cubicBezTo>
                  <a:cubicBezTo>
                    <a:pt x="144" y="14"/>
                    <a:pt x="144" y="14"/>
                    <a:pt x="144" y="14"/>
                  </a:cubicBezTo>
                  <a:cubicBezTo>
                    <a:pt x="207" y="14"/>
                    <a:pt x="207" y="14"/>
                    <a:pt x="207" y="14"/>
                  </a:cubicBezTo>
                  <a:cubicBezTo>
                    <a:pt x="259" y="14"/>
                    <a:pt x="306" y="35"/>
                    <a:pt x="340" y="69"/>
                  </a:cubicBezTo>
                  <a:cubicBezTo>
                    <a:pt x="375" y="103"/>
                    <a:pt x="396" y="151"/>
                    <a:pt x="396" y="203"/>
                  </a:cubicBezTo>
                  <a:cubicBezTo>
                    <a:pt x="396" y="255"/>
                    <a:pt x="375" y="302"/>
                    <a:pt x="340" y="337"/>
                  </a:cubicBezTo>
                  <a:cubicBezTo>
                    <a:pt x="306" y="371"/>
                    <a:pt x="259" y="392"/>
                    <a:pt x="207" y="392"/>
                  </a:cubicBezTo>
                  <a:cubicBezTo>
                    <a:pt x="0" y="392"/>
                    <a:pt x="0" y="392"/>
                    <a:pt x="0" y="392"/>
                  </a:cubicBezTo>
                  <a:lnTo>
                    <a:pt x="0" y="406"/>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0" name="Oval 230"/>
            <p:cNvSpPr/>
            <p:nvPr/>
          </p:nvSpPr>
          <p:spPr>
            <a:xfrm>
              <a:off x="2315791" y="2295516"/>
              <a:ext cx="102289"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1" name="Oval 231"/>
            <p:cNvSpPr/>
            <p:nvPr/>
          </p:nvSpPr>
          <p:spPr>
            <a:xfrm>
              <a:off x="3065911" y="1373071"/>
              <a:ext cx="100446"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2" name="Oval 232"/>
            <p:cNvSpPr/>
            <p:nvPr/>
          </p:nvSpPr>
          <p:spPr>
            <a:xfrm>
              <a:off x="2732320" y="1329759"/>
              <a:ext cx="100446"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3" name="Oval 233"/>
            <p:cNvSpPr/>
            <p:nvPr/>
          </p:nvSpPr>
          <p:spPr>
            <a:xfrm>
              <a:off x="2765494" y="2228245"/>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4" name="Oval 234"/>
            <p:cNvSpPr/>
            <p:nvPr/>
          </p:nvSpPr>
          <p:spPr>
            <a:xfrm>
              <a:off x="2087253" y="1104908"/>
              <a:ext cx="100446"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5" name="Oval 235"/>
            <p:cNvSpPr/>
            <p:nvPr/>
          </p:nvSpPr>
          <p:spPr>
            <a:xfrm>
              <a:off x="1886360" y="4194777"/>
              <a:ext cx="102289"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6" name="Oval 236"/>
            <p:cNvSpPr/>
            <p:nvPr/>
          </p:nvSpPr>
          <p:spPr>
            <a:xfrm>
              <a:off x="2366474" y="444175"/>
              <a:ext cx="102289" cy="103211"/>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7" name="Oval 237"/>
            <p:cNvSpPr/>
            <p:nvPr/>
          </p:nvSpPr>
          <p:spPr>
            <a:xfrm>
              <a:off x="2111212" y="3605924"/>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8" name="Oval 238"/>
            <p:cNvSpPr/>
            <p:nvPr/>
          </p:nvSpPr>
          <p:spPr>
            <a:xfrm>
              <a:off x="2455862" y="3178336"/>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9" name="Oval 239"/>
            <p:cNvSpPr/>
            <p:nvPr/>
          </p:nvSpPr>
          <p:spPr>
            <a:xfrm>
              <a:off x="1273546" y="2295516"/>
              <a:ext cx="102289"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0" name="Oval 240"/>
            <p:cNvSpPr/>
            <p:nvPr/>
          </p:nvSpPr>
          <p:spPr>
            <a:xfrm>
              <a:off x="933504" y="3178336"/>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1" name="Oval 241"/>
            <p:cNvSpPr/>
            <p:nvPr/>
          </p:nvSpPr>
          <p:spPr>
            <a:xfrm>
              <a:off x="1608981" y="3381993"/>
              <a:ext cx="103211"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2" name="Oval 242"/>
            <p:cNvSpPr/>
            <p:nvPr/>
          </p:nvSpPr>
          <p:spPr>
            <a:xfrm>
              <a:off x="841352" y="2228245"/>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3" name="Oval 243"/>
            <p:cNvSpPr/>
            <p:nvPr/>
          </p:nvSpPr>
          <p:spPr>
            <a:xfrm>
              <a:off x="520661" y="1373071"/>
              <a:ext cx="100446"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4" name="Oval 244"/>
            <p:cNvSpPr/>
            <p:nvPr/>
          </p:nvSpPr>
          <p:spPr>
            <a:xfrm>
              <a:off x="1702977" y="3824324"/>
              <a:ext cx="100446"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5" name="Oval 245"/>
            <p:cNvSpPr/>
            <p:nvPr/>
          </p:nvSpPr>
          <p:spPr>
            <a:xfrm>
              <a:off x="841352" y="1323308"/>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6" name="Oval 246"/>
            <p:cNvSpPr/>
            <p:nvPr/>
          </p:nvSpPr>
          <p:spPr>
            <a:xfrm>
              <a:off x="1192452" y="1355562"/>
              <a:ext cx="103211"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7" name="Oval 247"/>
            <p:cNvSpPr/>
            <p:nvPr/>
          </p:nvSpPr>
          <p:spPr>
            <a:xfrm>
              <a:off x="1222863" y="444175"/>
              <a:ext cx="100446" cy="103211"/>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nvGrpSpPr>
            <p:cNvPr id="12348" name="组合 12347"/>
            <p:cNvGrpSpPr/>
            <p:nvPr/>
          </p:nvGrpSpPr>
          <p:grpSpPr>
            <a:xfrm>
              <a:off x="1131632" y="2945191"/>
              <a:ext cx="462605" cy="464447"/>
              <a:chOff x="0" y="0"/>
              <a:chExt cx="462605" cy="464447"/>
            </a:xfrm>
          </p:grpSpPr>
          <p:sp>
            <p:nvSpPr>
              <p:cNvPr id="12349"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0" name="任意多边形 86"/>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sp>
          <p:nvSpPr>
            <p:cNvPr id="12351" name="Rectangle 376"/>
            <p:cNvSpPr/>
            <p:nvPr/>
          </p:nvSpPr>
          <p:spPr>
            <a:xfrm>
              <a:off x="3526673" y="2167424"/>
              <a:ext cx="28568" cy="17509"/>
            </a:xfrm>
            <a:prstGeom prst="rect">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2" name="Freeform 377"/>
            <p:cNvSpPr/>
            <p:nvPr/>
          </p:nvSpPr>
          <p:spPr>
            <a:xfrm>
              <a:off x="3526673" y="2167424"/>
              <a:ext cx="28568" cy="17509"/>
            </a:xfrm>
            <a:custGeom>
              <a:avLst/>
              <a:gdLst>
                <a:gd name="txL" fmla="*/ 0 w 31"/>
                <a:gd name="txT" fmla="*/ 0 h 19"/>
                <a:gd name="txR" fmla="*/ 31 w 31"/>
                <a:gd name="txB" fmla="*/ 19 h 19"/>
              </a:gdLst>
              <a:ahLst/>
              <a:cxnLst>
                <a:cxn ang="0">
                  <a:pos x="31" y="19"/>
                </a:cxn>
                <a:cxn ang="0">
                  <a:pos x="31" y="0"/>
                </a:cxn>
                <a:cxn ang="0">
                  <a:pos x="0" y="0"/>
                </a:cxn>
                <a:cxn ang="0">
                  <a:pos x="0" y="19"/>
                </a:cxn>
              </a:cxnLst>
              <a:rect l="txL" t="txT" r="txR" b="txB"/>
              <a:pathLst>
                <a:path w="31" h="19">
                  <a:moveTo>
                    <a:pt x="31" y="19"/>
                  </a:moveTo>
                  <a:lnTo>
                    <a:pt x="31" y="0"/>
                  </a:lnTo>
                  <a:lnTo>
                    <a:pt x="0" y="0"/>
                  </a:lnTo>
                  <a:lnTo>
                    <a:pt x="0" y="19"/>
                  </a:ln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nvGrpSpPr>
            <p:cNvPr id="12353" name="组合 12352"/>
            <p:cNvGrpSpPr/>
            <p:nvPr/>
          </p:nvGrpSpPr>
          <p:grpSpPr>
            <a:xfrm>
              <a:off x="206421" y="1664272"/>
              <a:ext cx="462605" cy="464447"/>
              <a:chOff x="0" y="0"/>
              <a:chExt cx="462605" cy="464447"/>
            </a:xfrm>
          </p:grpSpPr>
          <p:sp>
            <p:nvSpPr>
              <p:cNvPr id="12354"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5" name="任意多边形 84"/>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2356" name="组合 12355"/>
            <p:cNvGrpSpPr/>
            <p:nvPr/>
          </p:nvGrpSpPr>
          <p:grpSpPr>
            <a:xfrm>
              <a:off x="2003383" y="452697"/>
              <a:ext cx="462605" cy="464447"/>
              <a:chOff x="0" y="0"/>
              <a:chExt cx="462605" cy="464447"/>
            </a:xfrm>
          </p:grpSpPr>
          <p:sp>
            <p:nvSpPr>
              <p:cNvPr id="12357"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8" name="任意多边形 82"/>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2359" name="组合 12358"/>
            <p:cNvGrpSpPr/>
            <p:nvPr/>
          </p:nvGrpSpPr>
          <p:grpSpPr>
            <a:xfrm>
              <a:off x="3033013" y="1618657"/>
              <a:ext cx="462605" cy="464447"/>
              <a:chOff x="0" y="0"/>
              <a:chExt cx="462605" cy="464447"/>
            </a:xfrm>
          </p:grpSpPr>
          <p:sp>
            <p:nvSpPr>
              <p:cNvPr id="12360"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61" name="任意多边形 80"/>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grpSp>
        <p:nvGrpSpPr>
          <p:cNvPr id="12362" name="组合 12361"/>
          <p:cNvGrpSpPr/>
          <p:nvPr/>
        </p:nvGrpSpPr>
        <p:grpSpPr>
          <a:xfrm>
            <a:off x="550863" y="2265363"/>
            <a:ext cx="4017962" cy="1568450"/>
            <a:chOff x="0" y="0"/>
            <a:chExt cx="4018586" cy="1568866"/>
          </a:xfrm>
        </p:grpSpPr>
        <p:sp>
          <p:nvSpPr>
            <p:cNvPr id="12363" name="学论网-专注原创-www.xuelun.me"/>
            <p:cNvSpPr/>
            <p:nvPr/>
          </p:nvSpPr>
          <p:spPr>
            <a:xfrm>
              <a:off x="189660" y="0"/>
              <a:ext cx="3828926" cy="1568866"/>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第一步</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先进行需求分析</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分析出系统需要的功能和使用</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系统</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的主要角色</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然后进行详细设计</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需要将系统细化到每一个</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功能</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模块的实现。</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64"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2365" name="组合 12364"/>
          <p:cNvGrpSpPr/>
          <p:nvPr/>
        </p:nvGrpSpPr>
        <p:grpSpPr>
          <a:xfrm>
            <a:off x="550863" y="4424363"/>
            <a:ext cx="4017962" cy="1198880"/>
            <a:chOff x="0" y="0"/>
            <a:chExt cx="4018586" cy="1199198"/>
          </a:xfrm>
        </p:grpSpPr>
        <p:sp>
          <p:nvSpPr>
            <p:cNvPr id="12366" name="学论网-专注原创-www.xuelun.me"/>
            <p:cNvSpPr/>
            <p:nvPr/>
          </p:nvSpPr>
          <p:spPr>
            <a:xfrm>
              <a:off x="189660" y="0"/>
              <a:ext cx="3828926" cy="119919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第二步</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进行数据库设计</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主要是根据先前的功能模块分析设计需要的数据库</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包括数据表以及表的具体结构。</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67"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2368" name="组合 12367"/>
          <p:cNvGrpSpPr/>
          <p:nvPr/>
        </p:nvGrpSpPr>
        <p:grpSpPr>
          <a:xfrm>
            <a:off x="7904163" y="2265363"/>
            <a:ext cx="4017962" cy="1094313"/>
            <a:chOff x="0" y="0"/>
            <a:chExt cx="4018586" cy="1094603"/>
          </a:xfrm>
        </p:grpSpPr>
        <p:sp>
          <p:nvSpPr>
            <p:cNvPr id="12369" name="学论网-专注原创-www.xuelun.me"/>
            <p:cNvSpPr/>
            <p:nvPr/>
          </p:nvSpPr>
          <p:spPr>
            <a:xfrm>
              <a:off x="189660" y="0"/>
              <a:ext cx="3828926" cy="830165"/>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第三步</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对每一个模块进行具体实现</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使其可以正确的完成用户的功能需求。</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70"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2371" name="组合 12370"/>
          <p:cNvGrpSpPr/>
          <p:nvPr/>
        </p:nvGrpSpPr>
        <p:grpSpPr>
          <a:xfrm>
            <a:off x="7904163" y="4424363"/>
            <a:ext cx="4017962" cy="1198880"/>
            <a:chOff x="0" y="0"/>
            <a:chExt cx="4018586" cy="1199198"/>
          </a:xfrm>
        </p:grpSpPr>
        <p:sp>
          <p:nvSpPr>
            <p:cNvPr id="12372" name="学论网-专注原创-www.xuelun.me"/>
            <p:cNvSpPr/>
            <p:nvPr/>
          </p:nvSpPr>
          <p:spPr>
            <a:xfrm>
              <a:off x="189660" y="0"/>
              <a:ext cx="3828926" cy="119919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第四步</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搭建</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UI</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界面</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将每一个模块通过</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UI</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界面的跳转切换逻辑串联起来</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成为一个完整的系统</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73"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2374" name="图片 12373"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295"/>
                                        </p:tgtEl>
                                        <p:attrNameLst>
                                          <p:attrName>style.visibility</p:attrName>
                                        </p:attrNameLst>
                                      </p:cBhvr>
                                      <p:to>
                                        <p:strVal val="visible"/>
                                      </p:to>
                                    </p:set>
                                    <p:anim calcmode="lin" valueType="num">
                                      <p:cBhvr>
                                        <p:cTn id="7" dur="500" fill="hold"/>
                                        <p:tgtEl>
                                          <p:spTgt spid="12295"/>
                                        </p:tgtEl>
                                        <p:attrNameLst>
                                          <p:attrName>ppt_w</p:attrName>
                                        </p:attrNameLst>
                                      </p:cBhvr>
                                      <p:tavLst>
                                        <p:tav tm="0">
                                          <p:val>
                                            <p:fltVal val="0.000000"/>
                                          </p:val>
                                        </p:tav>
                                        <p:tav tm="100000">
                                          <p:val>
                                            <p:strVal val="#ppt_w"/>
                                          </p:val>
                                        </p:tav>
                                      </p:tavLst>
                                    </p:anim>
                                    <p:anim calcmode="lin" valueType="num">
                                      <p:cBhvr>
                                        <p:cTn id="8" dur="500" fill="hold"/>
                                        <p:tgtEl>
                                          <p:spTgt spid="12295"/>
                                        </p:tgtEl>
                                        <p:attrNameLst>
                                          <p:attrName>ppt_h</p:attrName>
                                        </p:attrNameLst>
                                      </p:cBhvr>
                                      <p:tavLst>
                                        <p:tav tm="0">
                                          <p:val>
                                            <p:fltVal val="0.000000"/>
                                          </p:val>
                                        </p:tav>
                                        <p:tav tm="100000">
                                          <p:val>
                                            <p:strVal val="#ppt_h"/>
                                          </p:val>
                                        </p:tav>
                                      </p:tavLst>
                                    </p:anim>
                                    <p:animEffect filter="fade">
                                      <p:cBhvr>
                                        <p:cTn id="9" dur="500"/>
                                        <p:tgtEl>
                                          <p:spTgt spid="12295"/>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2300"/>
                                        </p:tgtEl>
                                        <p:attrNameLst>
                                          <p:attrName>style.visibility</p:attrName>
                                        </p:attrNameLst>
                                      </p:cBhvr>
                                      <p:to>
                                        <p:strVal val="visible"/>
                                      </p:to>
                                    </p:set>
                                    <p:animEffect filter="wipe(right)">
                                      <p:cBhvr>
                                        <p:cTn id="13" dur="500"/>
                                        <p:tgtEl>
                                          <p:spTgt spid="1230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301"/>
                                        </p:tgtEl>
                                        <p:attrNameLst>
                                          <p:attrName>style.visibility</p:attrName>
                                        </p:attrNameLst>
                                      </p:cBhvr>
                                      <p:to>
                                        <p:strVal val="visible"/>
                                      </p:to>
                                    </p:set>
                                    <p:animEffect filter="wipe(left)">
                                      <p:cBhvr>
                                        <p:cTn id="16" dur="500"/>
                                        <p:tgtEl>
                                          <p:spTgt spid="1230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2303"/>
                                        </p:tgtEl>
                                        <p:attrNameLst>
                                          <p:attrName>style.visibility</p:attrName>
                                        </p:attrNameLst>
                                      </p:cBhvr>
                                      <p:to>
                                        <p:strVal val="visible"/>
                                      </p:to>
                                    </p:set>
                                    <p:anim calcmode="lin" valueType="num">
                                      <p:cBhvr>
                                        <p:cTn id="20" dur="750" fill="hold"/>
                                        <p:tgtEl>
                                          <p:spTgt spid="12303"/>
                                        </p:tgtEl>
                                        <p:attrNameLst>
                                          <p:attrName>ppt_w</p:attrName>
                                        </p:attrNameLst>
                                      </p:cBhvr>
                                      <p:tavLst>
                                        <p:tav tm="0">
                                          <p:val>
                                            <p:fltVal val="0.000000"/>
                                          </p:val>
                                        </p:tav>
                                        <p:tav tm="100000">
                                          <p:val>
                                            <p:strVal val="#ppt_w"/>
                                          </p:val>
                                        </p:tav>
                                      </p:tavLst>
                                    </p:anim>
                                    <p:anim calcmode="lin" valueType="num">
                                      <p:cBhvr>
                                        <p:cTn id="21" dur="750" fill="hold"/>
                                        <p:tgtEl>
                                          <p:spTgt spid="12303"/>
                                        </p:tgtEl>
                                        <p:attrNameLst>
                                          <p:attrName>ppt_h</p:attrName>
                                        </p:attrNameLst>
                                      </p:cBhvr>
                                      <p:tavLst>
                                        <p:tav tm="0">
                                          <p:val>
                                            <p:fltVal val="0.000000"/>
                                          </p:val>
                                        </p:tav>
                                        <p:tav tm="100000">
                                          <p:val>
                                            <p:strVal val="#ppt_h"/>
                                          </p:val>
                                        </p:tav>
                                      </p:tavLst>
                                    </p:anim>
                                    <p:animEffect filter="fade">
                                      <p:cBhvr>
                                        <p:cTn id="22" dur="750"/>
                                        <p:tgtEl>
                                          <p:spTgt spid="12303"/>
                                        </p:tgtEl>
                                      </p:cBhvr>
                                    </p:animEffect>
                                  </p:childTnLst>
                                </p:cTn>
                              </p:par>
                            </p:childTnLst>
                          </p:cTn>
                        </p:par>
                        <p:par>
                          <p:cTn id="23" fill="hold">
                            <p:stCondLst>
                              <p:cond delay="2000"/>
                            </p:stCondLst>
                            <p:childTnLst>
                              <p:par>
                                <p:cTn id="24" presetID="2" presetClass="entr" presetSubtype="8" decel="53300" fill="hold" nodeType="afterEffect">
                                  <p:stCondLst>
                                    <p:cond delay="0"/>
                                  </p:stCondLst>
                                  <p:childTnLst>
                                    <p:set>
                                      <p:cBhvr>
                                        <p:cTn id="25" dur="1" fill="hold">
                                          <p:stCondLst>
                                            <p:cond delay="0"/>
                                          </p:stCondLst>
                                        </p:cTn>
                                        <p:tgtEl>
                                          <p:spTgt spid="12362"/>
                                        </p:tgtEl>
                                        <p:attrNameLst>
                                          <p:attrName>style.visibility</p:attrName>
                                        </p:attrNameLst>
                                      </p:cBhvr>
                                      <p:to>
                                        <p:strVal val="visible"/>
                                      </p:to>
                                    </p:set>
                                    <p:anim calcmode="lin" valueType="num">
                                      <p:cBhvr>
                                        <p:cTn id="26" dur="750" fill="hold"/>
                                        <p:tgtEl>
                                          <p:spTgt spid="12362"/>
                                        </p:tgtEl>
                                        <p:attrNameLst>
                                          <p:attrName>ppt_x</p:attrName>
                                        </p:attrNameLst>
                                      </p:cBhvr>
                                      <p:tavLst>
                                        <p:tav tm="0">
                                          <p:val>
                                            <p:strVal val="0-#ppt_w/2"/>
                                          </p:val>
                                        </p:tav>
                                        <p:tav tm="100000">
                                          <p:val>
                                            <p:strVal val="#ppt_x"/>
                                          </p:val>
                                        </p:tav>
                                      </p:tavLst>
                                    </p:anim>
                                    <p:anim calcmode="lin" valueType="num">
                                      <p:cBhvr>
                                        <p:cTn id="27" dur="750" fill="hold"/>
                                        <p:tgtEl>
                                          <p:spTgt spid="12362"/>
                                        </p:tgtEl>
                                        <p:attrNameLst>
                                          <p:attrName>ppt_y</p:attrName>
                                        </p:attrNameLst>
                                      </p:cBhvr>
                                      <p:tavLst>
                                        <p:tav tm="0">
                                          <p:val>
                                            <p:strVal val="#ppt_y"/>
                                          </p:val>
                                        </p:tav>
                                        <p:tav tm="100000">
                                          <p:val>
                                            <p:strVal val="#ppt_y"/>
                                          </p:val>
                                        </p:tav>
                                      </p:tavLst>
                                    </p:anim>
                                  </p:childTnLst>
                                </p:cTn>
                              </p:par>
                              <p:par>
                                <p:cTn id="28" presetID="2" presetClass="entr" presetSubtype="2" decel="53300" fill="hold" nodeType="withEffect">
                                  <p:stCondLst>
                                    <p:cond delay="0"/>
                                  </p:stCondLst>
                                  <p:childTnLst>
                                    <p:set>
                                      <p:cBhvr>
                                        <p:cTn id="29" dur="1" fill="hold">
                                          <p:stCondLst>
                                            <p:cond delay="0"/>
                                          </p:stCondLst>
                                        </p:cTn>
                                        <p:tgtEl>
                                          <p:spTgt spid="12368"/>
                                        </p:tgtEl>
                                        <p:attrNameLst>
                                          <p:attrName>style.visibility</p:attrName>
                                        </p:attrNameLst>
                                      </p:cBhvr>
                                      <p:to>
                                        <p:strVal val="visible"/>
                                      </p:to>
                                    </p:set>
                                    <p:anim calcmode="lin" valueType="num">
                                      <p:cBhvr>
                                        <p:cTn id="30" dur="750" fill="hold"/>
                                        <p:tgtEl>
                                          <p:spTgt spid="12368"/>
                                        </p:tgtEl>
                                        <p:attrNameLst>
                                          <p:attrName>ppt_x</p:attrName>
                                        </p:attrNameLst>
                                      </p:cBhvr>
                                      <p:tavLst>
                                        <p:tav tm="0">
                                          <p:val>
                                            <p:strVal val="1+#ppt_w/2"/>
                                          </p:val>
                                        </p:tav>
                                        <p:tav tm="100000">
                                          <p:val>
                                            <p:strVal val="#ppt_x"/>
                                          </p:val>
                                        </p:tav>
                                      </p:tavLst>
                                    </p:anim>
                                    <p:anim calcmode="lin" valueType="num">
                                      <p:cBhvr>
                                        <p:cTn id="31" dur="750" fill="hold"/>
                                        <p:tgtEl>
                                          <p:spTgt spid="12368"/>
                                        </p:tgtEl>
                                        <p:attrNameLst>
                                          <p:attrName>ppt_y</p:attrName>
                                        </p:attrNameLst>
                                      </p:cBhvr>
                                      <p:tavLst>
                                        <p:tav tm="0">
                                          <p:val>
                                            <p:strVal val="#ppt_y"/>
                                          </p:val>
                                        </p:tav>
                                        <p:tav tm="100000">
                                          <p:val>
                                            <p:strVal val="#ppt_y"/>
                                          </p:val>
                                        </p:tav>
                                      </p:tavLst>
                                    </p:anim>
                                  </p:childTnLst>
                                </p:cTn>
                              </p:par>
                              <p:par>
                                <p:cTn id="32" presetID="2" presetClass="entr" presetSubtype="8" decel="53300" fill="hold" nodeType="withEffect">
                                  <p:stCondLst>
                                    <p:cond delay="500"/>
                                  </p:stCondLst>
                                  <p:childTnLst>
                                    <p:set>
                                      <p:cBhvr>
                                        <p:cTn id="33" dur="1" fill="hold">
                                          <p:stCondLst>
                                            <p:cond delay="0"/>
                                          </p:stCondLst>
                                        </p:cTn>
                                        <p:tgtEl>
                                          <p:spTgt spid="12365"/>
                                        </p:tgtEl>
                                        <p:attrNameLst>
                                          <p:attrName>style.visibility</p:attrName>
                                        </p:attrNameLst>
                                      </p:cBhvr>
                                      <p:to>
                                        <p:strVal val="visible"/>
                                      </p:to>
                                    </p:set>
                                    <p:anim calcmode="lin" valueType="num">
                                      <p:cBhvr>
                                        <p:cTn id="34" dur="750" fill="hold"/>
                                        <p:tgtEl>
                                          <p:spTgt spid="12365"/>
                                        </p:tgtEl>
                                        <p:attrNameLst>
                                          <p:attrName>ppt_x</p:attrName>
                                        </p:attrNameLst>
                                      </p:cBhvr>
                                      <p:tavLst>
                                        <p:tav tm="0">
                                          <p:val>
                                            <p:strVal val="0-#ppt_w/2"/>
                                          </p:val>
                                        </p:tav>
                                        <p:tav tm="100000">
                                          <p:val>
                                            <p:strVal val="#ppt_x"/>
                                          </p:val>
                                        </p:tav>
                                      </p:tavLst>
                                    </p:anim>
                                    <p:anim calcmode="lin" valueType="num">
                                      <p:cBhvr>
                                        <p:cTn id="35" dur="750" fill="hold"/>
                                        <p:tgtEl>
                                          <p:spTgt spid="12365"/>
                                        </p:tgtEl>
                                        <p:attrNameLst>
                                          <p:attrName>ppt_y</p:attrName>
                                        </p:attrNameLst>
                                      </p:cBhvr>
                                      <p:tavLst>
                                        <p:tav tm="0">
                                          <p:val>
                                            <p:strVal val="#ppt_y"/>
                                          </p:val>
                                        </p:tav>
                                        <p:tav tm="100000">
                                          <p:val>
                                            <p:strVal val="#ppt_y"/>
                                          </p:val>
                                        </p:tav>
                                      </p:tavLst>
                                    </p:anim>
                                  </p:childTnLst>
                                </p:cTn>
                              </p:par>
                              <p:par>
                                <p:cTn id="36" presetID="2" presetClass="entr" presetSubtype="2" decel="53300" fill="hold" nodeType="withEffect">
                                  <p:stCondLst>
                                    <p:cond delay="500"/>
                                  </p:stCondLst>
                                  <p:childTnLst>
                                    <p:set>
                                      <p:cBhvr>
                                        <p:cTn id="37" dur="1" fill="hold">
                                          <p:stCondLst>
                                            <p:cond delay="0"/>
                                          </p:stCondLst>
                                        </p:cTn>
                                        <p:tgtEl>
                                          <p:spTgt spid="12371"/>
                                        </p:tgtEl>
                                        <p:attrNameLst>
                                          <p:attrName>style.visibility</p:attrName>
                                        </p:attrNameLst>
                                      </p:cBhvr>
                                      <p:to>
                                        <p:strVal val="visible"/>
                                      </p:to>
                                    </p:set>
                                    <p:anim calcmode="lin" valueType="num">
                                      <p:cBhvr>
                                        <p:cTn id="38" dur="750" fill="hold"/>
                                        <p:tgtEl>
                                          <p:spTgt spid="12371"/>
                                        </p:tgtEl>
                                        <p:attrNameLst>
                                          <p:attrName>ppt_x</p:attrName>
                                        </p:attrNameLst>
                                      </p:cBhvr>
                                      <p:tavLst>
                                        <p:tav tm="0">
                                          <p:val>
                                            <p:strVal val="1+#ppt_w/2"/>
                                          </p:val>
                                        </p:tav>
                                        <p:tav tm="100000">
                                          <p:val>
                                            <p:strVal val="#ppt_x"/>
                                          </p:val>
                                        </p:tav>
                                      </p:tavLst>
                                    </p:anim>
                                    <p:anim calcmode="lin" valueType="num">
                                      <p:cBhvr>
                                        <p:cTn id="39" dur="750" fill="hold"/>
                                        <p:tgtEl>
                                          <p:spTgt spid="12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bldLvl="0"/>
      <p:bldP spid="12301"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7410"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17411" name="组合 17410"/>
          <p:cNvGrpSpPr/>
          <p:nvPr/>
        </p:nvGrpSpPr>
        <p:grpSpPr>
          <a:xfrm>
            <a:off x="5321300" y="3044825"/>
            <a:ext cx="1549400" cy="1377950"/>
            <a:chOff x="0" y="0"/>
            <a:chExt cx="1936282" cy="1723208"/>
          </a:xfrm>
        </p:grpSpPr>
        <p:sp>
          <p:nvSpPr>
            <p:cNvPr id="17412"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17413"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17414"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Part.03</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15" name="文本框 8"/>
          <p:cNvSpPr/>
          <p:nvPr/>
        </p:nvSpPr>
        <p:spPr>
          <a:xfrm>
            <a:off x="3327400" y="4789488"/>
            <a:ext cx="5537200" cy="70675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关键技术点</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7416" name="图片 17415"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750" fill="hold"/>
                                        <p:tgtEl>
                                          <p:spTgt spid="17410"/>
                                        </p:tgtEl>
                                        <p:attrNameLst>
                                          <p:attrName>ppt_x</p:attrName>
                                        </p:attrNameLst>
                                      </p:cBhvr>
                                      <p:tavLst>
                                        <p:tav tm="0">
                                          <p:val>
                                            <p:strVal val="0-#ppt_w/2"/>
                                          </p:val>
                                        </p:tav>
                                        <p:tav tm="100000">
                                          <p:val>
                                            <p:strVal val="#ppt_x"/>
                                          </p:val>
                                        </p:tav>
                                      </p:tavLst>
                                    </p:anim>
                                    <p:anim calcmode="lin" valueType="num">
                                      <p:cBhvr>
                                        <p:cTn id="8" dur="750" fill="hold"/>
                                        <p:tgtEl>
                                          <p:spTgt spid="174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7411"/>
                                        </p:tgtEl>
                                        <p:attrNameLst>
                                          <p:attrName>style.visibility</p:attrName>
                                        </p:attrNameLst>
                                      </p:cBhvr>
                                      <p:to>
                                        <p:strVal val="visible"/>
                                      </p:to>
                                    </p:set>
                                    <p:anim calcmode="lin" valueType="num">
                                      <p:cBhvr>
                                        <p:cTn id="12" dur="750" fill="hold"/>
                                        <p:tgtEl>
                                          <p:spTgt spid="17411"/>
                                        </p:tgtEl>
                                        <p:attrNameLst>
                                          <p:attrName>ppt_x</p:attrName>
                                        </p:attrNameLst>
                                      </p:cBhvr>
                                      <p:tavLst>
                                        <p:tav tm="0">
                                          <p:val>
                                            <p:strVal val="#ppt_x"/>
                                          </p:val>
                                        </p:tav>
                                        <p:tav tm="100000">
                                          <p:val>
                                            <p:strVal val="#ppt_x"/>
                                          </p:val>
                                        </p:tav>
                                      </p:tavLst>
                                    </p:anim>
                                    <p:anim calcmode="lin" valueType="num">
                                      <p:cBhvr>
                                        <p:cTn id="13" dur="750" fill="hold"/>
                                        <p:tgtEl>
                                          <p:spTgt spid="17411"/>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17414"/>
                                        </p:tgtEl>
                                        <p:attrNameLst>
                                          <p:attrName>style.visibility</p:attrName>
                                        </p:attrNameLst>
                                      </p:cBhvr>
                                      <p:to>
                                        <p:strVal val="visible"/>
                                      </p:to>
                                    </p:set>
                                    <p:anim calcmode="lin" valueType="num">
                                      <p:cBhvr>
                                        <p:cTn id="17" dur="500" fill="hold"/>
                                        <p:tgtEl>
                                          <p:spTgt spid="17414"/>
                                        </p:tgtEl>
                                        <p:attrNameLst>
                                          <p:attrName>ppt_w</p:attrName>
                                        </p:attrNameLst>
                                      </p:cBhvr>
                                      <p:tavLst>
                                        <p:tav tm="0">
                                          <p:val>
                                            <p:fltVal val="0.000000"/>
                                          </p:val>
                                        </p:tav>
                                        <p:tav tm="100000">
                                          <p:val>
                                            <p:strVal val="#ppt_w"/>
                                          </p:val>
                                        </p:tav>
                                      </p:tavLst>
                                    </p:anim>
                                    <p:anim calcmode="lin" valueType="num">
                                      <p:cBhvr>
                                        <p:cTn id="18" dur="500" fill="hold"/>
                                        <p:tgtEl>
                                          <p:spTgt spid="17414"/>
                                        </p:tgtEl>
                                        <p:attrNameLst>
                                          <p:attrName>ppt_h</p:attrName>
                                        </p:attrNameLst>
                                      </p:cBhvr>
                                      <p:tavLst>
                                        <p:tav tm="0">
                                          <p:val>
                                            <p:fltVal val="0.000000"/>
                                          </p:val>
                                        </p:tav>
                                        <p:tav tm="100000">
                                          <p:val>
                                            <p:strVal val="#ppt_h"/>
                                          </p:val>
                                        </p:tav>
                                      </p:tavLst>
                                    </p:anim>
                                    <p:animEffect filter="fade">
                                      <p:cBhvr>
                                        <p:cTn id="19" dur="500"/>
                                        <p:tgtEl>
                                          <p:spTgt spid="17414"/>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17415"/>
                                        </p:tgtEl>
                                        <p:attrNameLst>
                                          <p:attrName>style.visibility</p:attrName>
                                        </p:attrNameLst>
                                      </p:cBhvr>
                                      <p:to>
                                        <p:strVal val="visible"/>
                                      </p:to>
                                    </p:set>
                                    <p:anim calcmode="lin" valueType="num">
                                      <p:cBhvr>
                                        <p:cTn id="23" dur="1000" fill="hold"/>
                                        <p:tgtEl>
                                          <p:spTgt spid="17415"/>
                                        </p:tgtEl>
                                        <p:attrNameLst>
                                          <p:attrName>ppt_w</p:attrName>
                                        </p:attrNameLst>
                                      </p:cBhvr>
                                      <p:tavLst>
                                        <p:tav tm="0">
                                          <p:val>
                                            <p:strVal val="#ppt_w+.3"/>
                                          </p:val>
                                        </p:tav>
                                        <p:tav tm="100000">
                                          <p:val>
                                            <p:strVal val="#ppt_w"/>
                                          </p:val>
                                        </p:tav>
                                      </p:tavLst>
                                    </p:anim>
                                    <p:anim calcmode="lin" valueType="num">
                                      <p:cBhvr>
                                        <p:cTn id="24" dur="1000" fill="hold"/>
                                        <p:tgtEl>
                                          <p:spTgt spid="17415"/>
                                        </p:tgtEl>
                                        <p:attrNameLst>
                                          <p:attrName>ppt_h</p:attrName>
                                        </p:attrNameLst>
                                      </p:cBhvr>
                                      <p:tavLst>
                                        <p:tav tm="0">
                                          <p:val>
                                            <p:strVal val="#ppt_h"/>
                                          </p:val>
                                        </p:tav>
                                        <p:tav tm="100000">
                                          <p:val>
                                            <p:strVal val="#ppt_h"/>
                                          </p:val>
                                        </p:tav>
                                      </p:tavLst>
                                    </p:anim>
                                    <p:animEffect filter="fade">
                                      <p:cBhvr>
                                        <p:cTn id="25" dur="10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p:bldP spid="17414" grpId="0" bldLvl="0"/>
      <p:bldP spid="17415" grpId="0" bldLvl="0"/>
    </p:bldLst>
  </p:timing>
</p:sld>
</file>

<file path=ppt/theme/theme1.xml><?xml version="1.0" encoding="utf-8"?>
<a:theme xmlns:a="http://schemas.openxmlformats.org/drawingml/2006/main" name="Office 主题​​">
  <a:themeElements>
    <a:clrScheme name="">
      <a:dk1>
        <a:srgbClr val="000000"/>
      </a:dk1>
      <a:lt1>
        <a:srgbClr val="FFFFFF"/>
      </a:lt1>
      <a:dk2>
        <a:srgbClr val="373545"/>
      </a:dk2>
      <a:lt2>
        <a:srgbClr val="CEDBE6"/>
      </a:lt2>
      <a:accent1>
        <a:srgbClr val="3494BA"/>
      </a:accent1>
      <a:accent2>
        <a:srgbClr val="58B6C0"/>
      </a:accent2>
      <a:accent3>
        <a:srgbClr val="FFFFFF"/>
      </a:accent3>
      <a:accent4>
        <a:srgbClr val="000000"/>
      </a:accent4>
      <a:accent5>
        <a:srgbClr val="ADC8D9"/>
      </a:accent5>
      <a:accent6>
        <a:srgbClr val="4EA3AC"/>
      </a:accent6>
      <a:hlink>
        <a:srgbClr val="6B9F25"/>
      </a:hlink>
      <a:folHlink>
        <a:srgbClr val="9F6715"/>
      </a:folHlink>
    </a:clrScheme>
    <a:fontScheme name="">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373545"/>
      </a:dk2>
      <a:lt2>
        <a:srgbClr val="CEDBE6"/>
      </a:lt2>
      <a:accent1>
        <a:srgbClr val="3494BA"/>
      </a:accent1>
      <a:accent2>
        <a:srgbClr val="58B6C0"/>
      </a:accent2>
      <a:accent3>
        <a:srgbClr val="FFFFFF"/>
      </a:accent3>
      <a:accent4>
        <a:srgbClr val="000000"/>
      </a:accent4>
      <a:accent5>
        <a:srgbClr val="ADC8D9"/>
      </a:accent5>
      <a:accent6>
        <a:srgbClr val="4EA3AC"/>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2823</Words>
  <Application>WPS 演示</Application>
  <PresentationFormat>宽屏</PresentationFormat>
  <Paragraphs>357</Paragraphs>
  <Slides>20</Slides>
  <Notes>33</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等线</vt:lpstr>
      <vt:lpstr>等线 Light</vt:lpstr>
      <vt:lpstr>微软雅黑</vt:lpstr>
      <vt:lpstr>Impact MT Std</vt:lpstr>
      <vt:lpstr>Arial Unicode MS</vt:lpstr>
      <vt:lpstr>Impact</vt:lpstr>
      <vt:lpstr>华文宋体</vt:lpstr>
      <vt:lpstr>幼圆</vt:lpstr>
      <vt:lpstr>华光中等线_CNKI</vt:lpstr>
      <vt:lpstr>华文楷体</vt:lpstr>
      <vt:lpstr>华光中圆_CNKI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RECNEPS_KIPS</cp:lastModifiedBy>
  <cp:revision>10</cp:revision>
  <dcterms:created xsi:type="dcterms:W3CDTF">2016-11-24T01:20:00Z</dcterms:created>
  <dcterms:modified xsi:type="dcterms:W3CDTF">2020-05-26T14:07:15Z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