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4"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60"/>
        <p:guide pos="3840"/>
      </p:guideLst>
    </p:cSldViewPr>
  </p:slideViewPr>
  <p:gridSpacing cx="69849" cy="6984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8788"/>
          </a:xfrm>
          <a:prstGeom prst="rect">
            <a:avLst/>
          </a:prstGeom>
          <a:noFill/>
          <a:ln w="9525">
            <a:noFill/>
          </a:ln>
        </p:spPr>
        <p:txBody>
          <a:bodyPr vert="horz"/>
          <a:p>
            <a:pPr lvl="0" algn="l"/>
            <a:endParaRPr sz="1200">
              <a:ea typeface="宋体" panose="02010600030101010101" pitchFamily="2" charset="-122"/>
            </a:endParaRPr>
          </a:p>
        </p:txBody>
      </p:sp>
      <p:sp>
        <p:nvSpPr>
          <p:cNvPr id="2051" name="日期占位符 2"/>
          <p:cNvSpPr>
            <a:spLocks noGrp="1"/>
          </p:cNvSpPr>
          <p:nvPr>
            <p:ph type="dt" idx="1"/>
          </p:nvPr>
        </p:nvSpPr>
        <p:spPr>
          <a:xfrm>
            <a:off x="3884613" y="0"/>
            <a:ext cx="2971800" cy="458788"/>
          </a:xfrm>
          <a:prstGeom prst="rect">
            <a:avLst/>
          </a:prstGeom>
          <a:noFill/>
          <a:ln w="9525">
            <a:noFill/>
          </a:ln>
        </p:spPr>
        <p:txBody>
          <a:bodyPr vert="horz"/>
          <a:p>
            <a:pPr lvl="0" algn="r"/>
            <a:fld id="{BB962C8B-B14F-4D97-AF65-F5344CB8AC3E}" type="datetime1">
              <a:rPr lang="zh-CN" altLang="en-US" dirty="0">
                <a:ea typeface="宋体" panose="02010600030101010101" pitchFamily="2" charset="-122"/>
              </a:rPr>
            </a:fld>
            <a:endParaRPr lang="zh-CN" altLang="en-US" sz="1200" dirty="0">
              <a:ea typeface="宋体" panose="02010600030101010101" pitchFamily="2" charset="-122"/>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53" name="备注占位符 4"/>
          <p:cNvSpPr>
            <a:spLocks noGrp="1" noRot="1" noChangeAspect="1"/>
          </p:cNvSpPr>
          <p:nvPr/>
        </p:nvSpPr>
        <p:spPr>
          <a:xfrm>
            <a:off x="685800" y="4400550"/>
            <a:ext cx="5486400" cy="3600450"/>
          </a:xfrm>
          <a:prstGeom prst="rect">
            <a:avLst/>
          </a:prstGeom>
          <a:noFill/>
          <a:ln w="12700">
            <a:noFill/>
          </a:ln>
        </p:spPr>
        <p:txBody>
          <a:bodyPr vert="horz" anchor="ct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8787"/>
          </a:xfrm>
          <a:prstGeom prst="rect">
            <a:avLst/>
          </a:prstGeom>
          <a:noFill/>
          <a:ln w="9525">
            <a:noFill/>
          </a:ln>
        </p:spPr>
        <p:txBody>
          <a:bodyPr vert="horz" anchor="b"/>
          <a:p>
            <a:pPr lvl="0" algn="l"/>
            <a:endParaRPr sz="1200">
              <a:ea typeface="宋体" panose="02010600030101010101" pitchFamily="2" charset="-122"/>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ln>
        </p:spPr>
        <p:txBody>
          <a:bodyPr vert="horz" anchor="b"/>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098" name="幻灯片图像占位符 1"/>
          <p:cNvSpPr>
            <a:spLocks noGrp="1" noRot="1" noChangeAspect="1"/>
          </p:cNvSpPr>
          <p:nvPr>
            <p:ph type="sldImg"/>
          </p:nvPr>
        </p:nvSpPr>
        <p:spPr>
          <a:xfrm>
            <a:off x="-2147483648" y="-2147483648"/>
            <a:ext cx="0" cy="0"/>
          </a:xfrm>
          <a:ln/>
        </p:spPr>
      </p:sp>
      <p:sp>
        <p:nvSpPr>
          <p:cNvPr id="4099" name="备注占位符 2"/>
          <p:cNvSpPr>
            <a:spLocks noGrp="1" noRot="1" noChangeAspect="1"/>
          </p:cNvSpPr>
          <p:nvPr>
            <p:ph type="body" idx="1"/>
          </p:nvPr>
        </p:nvSpPr>
        <p:spPr>
          <a:xfrm>
            <a:off x="-2147483648" y="-2147483648"/>
            <a:ext cx="0" cy="0"/>
          </a:xfrm>
          <a:prstGeom prst="rect">
            <a:avLst/>
          </a:prstGeom>
          <a:noFill/>
          <a:ln w="9525">
            <a:noFill/>
          </a:ln>
        </p:spPr>
        <p:txBody>
          <a:bodyPr/>
          <a:p>
            <a:pPr lvl="0"/>
            <a:r>
              <a:rPr lang="zh-CN" altLang="en-US" dirty="0"/>
              <a:t>更多模板请关注：https://haosc.tukuppt.com</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vert="horz">
            <a:normAutofit/>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ea typeface="宋体"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ea typeface="宋体" panose="02010600030101010101" pitchFamily="2" charset="-122"/>
            </a:endParaRPr>
          </a:p>
        </p:txBody>
      </p:sp>
      <p:sp>
        <p:nvSpPr>
          <p:cNvPr id="1031" name="矩形 6"/>
          <p:cNvSpPr/>
          <p:nvPr/>
        </p:nvSpPr>
        <p:spPr>
          <a:xfrm>
            <a:off x="0" y="0"/>
            <a:ext cx="12192000" cy="6858000"/>
          </a:xfrm>
          <a:prstGeom prst="rect">
            <a:avLst/>
          </a:prstGeom>
          <a:solidFill>
            <a:srgbClr val="F2F2F2"/>
          </a:solidFill>
          <a:ln w="12700">
            <a:noFill/>
          </a:ln>
        </p:spPr>
        <p:txBody>
          <a:bodyPr anchor="ctr"/>
          <a:p>
            <a:pPr lvl="0" algn="ctr">
              <a:lnSpc>
                <a:spcPct val="100000"/>
              </a:lnSpc>
            </a:pPr>
            <a:endParaRPr sz="1800">
              <a:solidFill>
                <a:srgbClr val="FFFFFF"/>
              </a:solidFill>
              <a:latin typeface="等线" panose="02010600030101010101" charset="-122"/>
              <a:ea typeface="等线" panose="02010600030101010101" charset="-122"/>
              <a:sym typeface="等线" panose="0201060003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等线 Light" panose="02010600030101010101" charset="-122"/>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等线" panose="02010600030101010101" charset="-122"/>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charset="-122"/>
          <a:ea typeface="等线" panose="02010600030101010101" charset="-122"/>
          <a:cs typeface="+mn-cs"/>
          <a:sym typeface="等线" panose="02010600030101010101" charset="-122"/>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charset="-122"/>
          <a:ea typeface="等线" panose="02010600030101010101" charset="-122"/>
          <a:cs typeface="+mn-cs"/>
          <a:sym typeface="等线" panose="02010600030101010101" charset="-122"/>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 Id="rId3" Type="http://schemas.microsoft.com/office/2007/relationships/media" Target="../media/media1.mp3" TargetMode="External"/><Relationship Id="rId2" Type="http://schemas.openxmlformats.org/officeDocument/2006/relationships/audio" Target="../media/media1.mp3"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www.shangwuppt.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www.shangwuppt.com/"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MH_Other_8"/>
          <p:cNvPicPr/>
          <p:nvPr/>
        </p:nvPicPr>
        <p:blipFill>
          <a:blip r:embed="rId1"/>
          <a:srcRect l="50887"/>
          <a:stretch>
            <a:fillRect/>
          </a:stretch>
        </p:blipFill>
        <p:spPr>
          <a:xfrm rot="-16200000" flipH="1">
            <a:off x="6022975" y="-3032125"/>
            <a:ext cx="144463" cy="10450513"/>
          </a:xfrm>
          <a:prstGeom prst="rect">
            <a:avLst/>
          </a:prstGeom>
          <a:noFill/>
          <a:ln w="9525">
            <a:noFill/>
          </a:ln>
        </p:spPr>
      </p:pic>
      <p:pic>
        <p:nvPicPr>
          <p:cNvPr id="3075" name="MH_Other_8"/>
          <p:cNvPicPr/>
          <p:nvPr/>
        </p:nvPicPr>
        <p:blipFill>
          <a:blip r:embed="rId1"/>
          <a:srcRect l="50887"/>
          <a:stretch>
            <a:fillRect/>
          </a:stretch>
        </p:blipFill>
        <p:spPr>
          <a:xfrm rot="16200000" flipH="1" flipV="1">
            <a:off x="6022975" y="-127000"/>
            <a:ext cx="144463" cy="10450513"/>
          </a:xfrm>
          <a:prstGeom prst="rect">
            <a:avLst/>
          </a:prstGeom>
          <a:noFill/>
          <a:ln w="9525">
            <a:noFill/>
          </a:ln>
        </p:spPr>
      </p:pic>
      <p:sp>
        <p:nvSpPr>
          <p:cNvPr id="3076" name="矩形 7"/>
          <p:cNvSpPr/>
          <p:nvPr/>
        </p:nvSpPr>
        <p:spPr>
          <a:xfrm>
            <a:off x="0" y="2265363"/>
            <a:ext cx="12192000" cy="2860675"/>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077" name="文本框 14"/>
          <p:cNvSpPr/>
          <p:nvPr/>
        </p:nvSpPr>
        <p:spPr>
          <a:xfrm>
            <a:off x="786765" y="2536825"/>
            <a:ext cx="10616565" cy="1014730"/>
          </a:xfrm>
          <a:prstGeom prst="rect">
            <a:avLst/>
          </a:prstGeom>
          <a:noFill/>
          <a:ln w="9525">
            <a:noFill/>
          </a:ln>
        </p:spPr>
        <p:txBody>
          <a:bodyPr wrap="square">
            <a:spAutoFit/>
          </a:bodyPr>
          <a:p>
            <a:pPr algn="ctr"/>
            <a:r>
              <a:rPr 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基于</a:t>
            </a:r>
            <a:r>
              <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Android</a:t>
            </a:r>
            <a:r>
              <a:rPr lang="zh-CN" altLang="en-US"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的掌上校园</a:t>
            </a:r>
            <a:r>
              <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APP</a:t>
            </a:r>
            <a:endPar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8" name="TextBox 10"/>
          <p:cNvSpPr/>
          <p:nvPr/>
        </p:nvSpPr>
        <p:spPr>
          <a:xfrm>
            <a:off x="2565400" y="3990975"/>
            <a:ext cx="7061200" cy="520700"/>
          </a:xfrm>
          <a:prstGeom prst="rect">
            <a:avLst/>
          </a:prstGeom>
          <a:noFill/>
          <a:ln w="9525">
            <a:noFill/>
          </a:ln>
        </p:spPr>
        <p:txBody>
          <a:bodyPr wrap="square" lIns="91416" tIns="45708" rIns="91416" bIns="45708">
            <a:spAutoFit/>
          </a:bodyPr>
          <a:p>
            <a:pPr algn="ctr"/>
            <a:r>
              <a:rPr lang="zh-CN" altLang="en-US" sz="2800"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西北大学信息科学与技术学院</a:t>
            </a:r>
            <a:endParaRPr lang="en-US" altLang="zh-CN" sz="2800"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9" name="TextBox 6"/>
          <p:cNvSpPr/>
          <p:nvPr/>
        </p:nvSpPr>
        <p:spPr>
          <a:xfrm>
            <a:off x="4656614" y="5645150"/>
            <a:ext cx="943610" cy="397510"/>
          </a:xfrm>
          <a:prstGeom prst="rect">
            <a:avLst/>
          </a:prstGeom>
          <a:noFill/>
          <a:ln w="9525">
            <a:noFill/>
          </a:ln>
        </p:spPr>
        <p:txBody>
          <a:bodyPr wrap="none" lIns="91416" tIns="45708" rIns="91416" bIns="45708">
            <a:spAutoFit/>
          </a:bodyPr>
          <a:p>
            <a:pPr algn="ct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王琨鹏</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0" name="TextBox 7"/>
          <p:cNvSpPr/>
          <p:nvPr/>
        </p:nvSpPr>
        <p:spPr>
          <a:xfrm>
            <a:off x="7159626" y="5645150"/>
            <a:ext cx="2032000" cy="397510"/>
          </a:xfrm>
          <a:prstGeom prst="rect">
            <a:avLst/>
          </a:prstGeom>
          <a:noFill/>
          <a:ln w="9525">
            <a:noFill/>
          </a:ln>
        </p:spPr>
        <p:txBody>
          <a:bodyPr wrap="none" lIns="91416" tIns="45708" rIns="91416" bIns="45708">
            <a:spAutoFit/>
          </a:bodyPr>
          <a:p>
            <a:pPr algn="ct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指导老师</a:t>
            </a:r>
            <a:r>
              <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董乐红</a:t>
            </a:r>
            <a:endPar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1" name="Freeform 7"/>
          <p:cNvSpPr>
            <a:spLocks noChangeAspect="1" noEditPoints="1"/>
          </p:cNvSpPr>
          <p:nvPr/>
        </p:nvSpPr>
        <p:spPr>
          <a:xfrm>
            <a:off x="3597275" y="5611813"/>
            <a:ext cx="461963" cy="466725"/>
          </a:xfrm>
          <a:custGeom>
            <a:avLst/>
            <a:gdLst>
              <a:gd name="txL" fmla="*/ 0 w 904"/>
              <a:gd name="txT" fmla="*/ 0 h 905"/>
              <a:gd name="txR" fmla="*/ 904 w 904"/>
              <a:gd name="txB" fmla="*/ 905 h 905"/>
            </a:gdLst>
            <a:ahLst/>
            <a:cxnLst>
              <a:cxn ang="0">
                <a:pos x="661" y="461"/>
              </a:cxn>
              <a:cxn ang="0">
                <a:pos x="661" y="339"/>
              </a:cxn>
              <a:cxn ang="0">
                <a:pos x="605" y="339"/>
              </a:cxn>
              <a:cxn ang="0">
                <a:pos x="605" y="461"/>
              </a:cxn>
              <a:cxn ang="0">
                <a:pos x="456" y="610"/>
              </a:cxn>
              <a:cxn ang="0">
                <a:pos x="453" y="610"/>
              </a:cxn>
              <a:cxn ang="0">
                <a:pos x="452" y="610"/>
              </a:cxn>
              <a:cxn ang="0">
                <a:pos x="451" y="610"/>
              </a:cxn>
              <a:cxn ang="0">
                <a:pos x="448" y="610"/>
              </a:cxn>
              <a:cxn ang="0">
                <a:pos x="299" y="461"/>
              </a:cxn>
              <a:cxn ang="0">
                <a:pos x="299" y="339"/>
              </a:cxn>
              <a:cxn ang="0">
                <a:pos x="244" y="339"/>
              </a:cxn>
              <a:cxn ang="0">
                <a:pos x="244" y="461"/>
              </a:cxn>
              <a:cxn ang="0">
                <a:pos x="419" y="664"/>
              </a:cxn>
              <a:cxn ang="0">
                <a:pos x="419" y="752"/>
              </a:cxn>
              <a:cxn ang="0">
                <a:pos x="295" y="787"/>
              </a:cxn>
              <a:cxn ang="0">
                <a:pos x="610" y="787"/>
              </a:cxn>
              <a:cxn ang="0">
                <a:pos x="484" y="751"/>
              </a:cxn>
              <a:cxn ang="0">
                <a:pos x="484" y="664"/>
              </a:cxn>
              <a:cxn ang="0">
                <a:pos x="661" y="461"/>
              </a:cxn>
              <a:cxn ang="0">
                <a:pos x="450" y="558"/>
              </a:cxn>
              <a:cxn ang="0">
                <a:pos x="452" y="558"/>
              </a:cxn>
              <a:cxn ang="0">
                <a:pos x="454" y="558"/>
              </a:cxn>
              <a:cxn ang="0">
                <a:pos x="554" y="459"/>
              </a:cxn>
              <a:cxn ang="0">
                <a:pos x="554" y="218"/>
              </a:cxn>
              <a:cxn ang="0">
                <a:pos x="454" y="118"/>
              </a:cxn>
              <a:cxn ang="0">
                <a:pos x="452" y="118"/>
              </a:cxn>
              <a:cxn ang="0">
                <a:pos x="450" y="118"/>
              </a:cxn>
              <a:cxn ang="0">
                <a:pos x="351" y="218"/>
              </a:cxn>
              <a:cxn ang="0">
                <a:pos x="351" y="459"/>
              </a:cxn>
              <a:cxn ang="0">
                <a:pos x="450" y="558"/>
              </a:cxn>
              <a:cxn ang="0">
                <a:pos x="452" y="0"/>
              </a:cxn>
              <a:cxn ang="0">
                <a:pos x="904" y="453"/>
              </a:cxn>
              <a:cxn ang="0">
                <a:pos x="452" y="905"/>
              </a:cxn>
              <a:cxn ang="0">
                <a:pos x="0" y="453"/>
              </a:cxn>
              <a:cxn ang="0">
                <a:pos x="452" y="0"/>
              </a:cxn>
            </a:cxnLst>
            <a:rect l="txL" t="txT" r="txR" b="tx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w="9525">
            <a:noFill/>
          </a:ln>
        </p:spPr>
        <p:txBody>
          <a:bodyPr vert="horz" wrap="square" lIns="91416" tIns="45708" rIns="91416" bIns="45708" anchor="t"/>
          <a:p>
            <a:endParaRPr>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2" name="Freeform 8"/>
          <p:cNvSpPr>
            <a:spLocks noChangeAspect="1" noEditPoints="1"/>
          </p:cNvSpPr>
          <p:nvPr/>
        </p:nvSpPr>
        <p:spPr>
          <a:xfrm>
            <a:off x="6438900" y="5611813"/>
            <a:ext cx="463550" cy="466725"/>
          </a:xfrm>
          <a:custGeom>
            <a:avLst/>
            <a:gdLst>
              <a:gd name="txL" fmla="*/ 0 w 422"/>
              <a:gd name="txT" fmla="*/ 0 h 422"/>
              <a:gd name="txR" fmla="*/ 422 w 422"/>
              <a:gd name="txB" fmla="*/ 422 h 422"/>
            </a:gdLst>
            <a:ahLst/>
            <a:cxnLst>
              <a:cxn ang="0">
                <a:pos x="422" y="211"/>
              </a:cxn>
              <a:cxn ang="0">
                <a:pos x="0" y="211"/>
              </a:cxn>
              <a:cxn ang="0">
                <a:pos x="340" y="117"/>
              </a:cxn>
              <a:cxn ang="0">
                <a:pos x="345" y="123"/>
              </a:cxn>
              <a:cxn ang="0">
                <a:pos x="344" y="226"/>
              </a:cxn>
              <a:cxn ang="0">
                <a:pos x="340" y="227"/>
              </a:cxn>
              <a:cxn ang="0">
                <a:pos x="217" y="226"/>
              </a:cxn>
              <a:cxn ang="0">
                <a:pos x="215" y="222"/>
              </a:cxn>
              <a:cxn ang="0">
                <a:pos x="286" y="164"/>
              </a:cxn>
              <a:cxn ang="0">
                <a:pos x="215" y="171"/>
              </a:cxn>
              <a:cxn ang="0">
                <a:pos x="217" y="119"/>
              </a:cxn>
              <a:cxn ang="0">
                <a:pos x="220" y="117"/>
              </a:cxn>
              <a:cxn ang="0">
                <a:pos x="220" y="96"/>
              </a:cxn>
              <a:cxn ang="0">
                <a:pos x="202" y="104"/>
              </a:cxn>
              <a:cxn ang="0">
                <a:pos x="194" y="174"/>
              </a:cxn>
              <a:cxn ang="0">
                <a:pos x="186" y="166"/>
              </a:cxn>
              <a:cxn ang="0">
                <a:pos x="137" y="151"/>
              </a:cxn>
              <a:cxn ang="0">
                <a:pos x="54" y="173"/>
              </a:cxn>
              <a:cxn ang="0">
                <a:pos x="77" y="243"/>
              </a:cxn>
              <a:cxn ang="0">
                <a:pos x="81" y="192"/>
              </a:cxn>
              <a:cxn ang="0">
                <a:pos x="81" y="256"/>
              </a:cxn>
              <a:cxn ang="0">
                <a:pos x="106" y="350"/>
              </a:cxn>
              <a:cxn ang="0">
                <a:pos x="112" y="272"/>
              </a:cxn>
              <a:cxn ang="0">
                <a:pos x="137" y="350"/>
              </a:cxn>
              <a:cxn ang="0">
                <a:pos x="137" y="256"/>
              </a:cxn>
              <a:cxn ang="0">
                <a:pos x="137" y="192"/>
              </a:cxn>
              <a:cxn ang="0">
                <a:pos x="162" y="192"/>
              </a:cxn>
              <a:cxn ang="0">
                <a:pos x="186" y="185"/>
              </a:cxn>
              <a:cxn ang="0">
                <a:pos x="194" y="222"/>
              </a:cxn>
              <a:cxn ang="0">
                <a:pos x="202" y="240"/>
              </a:cxn>
              <a:cxn ang="0">
                <a:pos x="220" y="248"/>
              </a:cxn>
              <a:cxn ang="0">
                <a:pos x="359" y="240"/>
              </a:cxn>
              <a:cxn ang="0">
                <a:pos x="366" y="222"/>
              </a:cxn>
              <a:cxn ang="0">
                <a:pos x="359" y="104"/>
              </a:cxn>
              <a:cxn ang="0">
                <a:pos x="220" y="96"/>
              </a:cxn>
              <a:cxn ang="0">
                <a:pos x="344" y="277"/>
              </a:cxn>
              <a:cxn ang="0">
                <a:pos x="346" y="351"/>
              </a:cxn>
              <a:cxn ang="0">
                <a:pos x="298" y="277"/>
              </a:cxn>
              <a:cxn ang="0">
                <a:pos x="250" y="351"/>
              </a:cxn>
              <a:cxn ang="0">
                <a:pos x="244" y="277"/>
              </a:cxn>
              <a:cxn ang="0">
                <a:pos x="221" y="254"/>
              </a:cxn>
              <a:cxn ang="0">
                <a:pos x="109" y="75"/>
              </a:cxn>
              <a:cxn ang="0">
                <a:pos x="109" y="146"/>
              </a:cxn>
              <a:cxn ang="0">
                <a:pos x="109" y="75"/>
              </a:cxn>
            </a:cxnLst>
            <a:rect l="txL" t="txT" r="txR" b="tx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w="9525">
            <a:noFill/>
          </a:ln>
        </p:spPr>
        <p:txBody>
          <a:bodyPr vert="horz" wrap="square" lIns="91416" tIns="45708" rIns="91416" bIns="45708" anchor="t"/>
          <a:p>
            <a:endParaRPr sz="28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83" name="Florian Bur - The Way">
            <a:hlinkClick r:id="" action="ppaction://media"/>
          </p:cNvPr>
          <p:cNvPicPr>
            <a:picLocks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a:off x="-608012" y="6311900"/>
            <a:ext cx="406400" cy="406400"/>
          </a:xfrm>
          <a:prstGeom prst="rect">
            <a:avLst/>
          </a:prstGeom>
          <a:noFill/>
          <a:ln w="9525">
            <a:noFill/>
          </a:ln>
        </p:spPr>
      </p:pic>
      <p:pic>
        <p:nvPicPr>
          <p:cNvPr id="3084" name="图片 3083" descr="logo西北大学蓝色"/>
          <p:cNvPicPr>
            <a:picLocks noChangeAspect="1"/>
          </p:cNvPicPr>
          <p:nvPr/>
        </p:nvPicPr>
        <p:blipFill>
          <a:blip r:embed="rId5"/>
          <a:stretch>
            <a:fillRect/>
          </a:stretch>
        </p:blipFill>
        <p:spPr>
          <a:xfrm>
            <a:off x="4518025" y="822325"/>
            <a:ext cx="2363788" cy="795338"/>
          </a:xfrm>
          <a:prstGeom prst="rect">
            <a:avLst/>
          </a:prstGeom>
          <a:noFill/>
          <a:ln w="9525">
            <a:noFill/>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evt" cmd="playFrom(0.0)">
                                      <p:cBhvr>
                                        <p:cTn id="6" dur="1" fill="hold"/>
                                        <p:tgtEl>
                                          <p:spTgt spid="3083"/>
                                        </p:tgtEl>
                                      </p:cBhvr>
                                    </p:cmd>
                                  </p:childTnLst>
                                </p:cTn>
                              </p:par>
                            </p:childTnLst>
                          </p:cTn>
                        </p:par>
                        <p:par>
                          <p:cTn id="7" fill="hold">
                            <p:stCondLst>
                              <p:cond delay="0"/>
                            </p:stCondLst>
                            <p:childTnLst>
                              <p:par>
                                <p:cTn id="8" presetID="2" presetClass="entr" presetSubtype="8" decel="53300" fill="hold" nodeType="afterEffect">
                                  <p:stCondLst>
                                    <p:cond delay="0"/>
                                  </p:stCondLst>
                                  <p:childTnLst>
                                    <p:set>
                                      <p:cBhvr>
                                        <p:cTn id="9" dur="1" fill="hold">
                                          <p:stCondLst>
                                            <p:cond delay="0"/>
                                          </p:stCondLst>
                                        </p:cTn>
                                        <p:tgtEl>
                                          <p:spTgt spid="3074"/>
                                        </p:tgtEl>
                                        <p:attrNameLst>
                                          <p:attrName>style.visibility</p:attrName>
                                        </p:attrNameLst>
                                      </p:cBhvr>
                                      <p:to>
                                        <p:strVal val="visible"/>
                                      </p:to>
                                    </p:set>
                                    <p:anim calcmode="lin" valueType="num">
                                      <p:cBhvr>
                                        <p:cTn id="10" dur="750" fill="hold"/>
                                        <p:tgtEl>
                                          <p:spTgt spid="3074"/>
                                        </p:tgtEl>
                                        <p:attrNameLst>
                                          <p:attrName>ppt_x</p:attrName>
                                        </p:attrNameLst>
                                      </p:cBhvr>
                                      <p:tavLst>
                                        <p:tav tm="0">
                                          <p:val>
                                            <p:strVal val="0-#ppt_w/2"/>
                                          </p:val>
                                        </p:tav>
                                        <p:tav tm="100000">
                                          <p:val>
                                            <p:strVal val="#ppt_x"/>
                                          </p:val>
                                        </p:tav>
                                      </p:tavLst>
                                    </p:anim>
                                    <p:anim calcmode="lin" valueType="num">
                                      <p:cBhvr>
                                        <p:cTn id="11" dur="750" fill="hold"/>
                                        <p:tgtEl>
                                          <p:spTgt spid="3074"/>
                                        </p:tgtEl>
                                        <p:attrNameLst>
                                          <p:attrName>ppt_y</p:attrName>
                                        </p:attrNameLst>
                                      </p:cBhvr>
                                      <p:tavLst>
                                        <p:tav tm="0">
                                          <p:val>
                                            <p:strVal val="#ppt_y"/>
                                          </p:val>
                                        </p:tav>
                                        <p:tav tm="100000">
                                          <p:val>
                                            <p:strVal val="#ppt_y"/>
                                          </p:val>
                                        </p:tav>
                                      </p:tavLst>
                                    </p:anim>
                                  </p:childTnLst>
                                </p:cTn>
                              </p:par>
                              <p:par>
                                <p:cTn id="12" presetID="2" presetClass="entr" presetSubtype="2" decel="53300" fill="hold" nodeType="with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750" fill="hold"/>
                                        <p:tgtEl>
                                          <p:spTgt spid="3075"/>
                                        </p:tgtEl>
                                        <p:attrNameLst>
                                          <p:attrName>ppt_x</p:attrName>
                                        </p:attrNameLst>
                                      </p:cBhvr>
                                      <p:tavLst>
                                        <p:tav tm="0">
                                          <p:val>
                                            <p:strVal val="1+#ppt_w/2"/>
                                          </p:val>
                                        </p:tav>
                                        <p:tav tm="100000">
                                          <p:val>
                                            <p:strVal val="#ppt_x"/>
                                          </p:val>
                                        </p:tav>
                                      </p:tavLst>
                                    </p:anim>
                                    <p:anim calcmode="lin" valueType="num">
                                      <p:cBhvr>
                                        <p:cTn id="15" dur="750" fill="hold"/>
                                        <p:tgtEl>
                                          <p:spTgt spid="307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3076"/>
                                        </p:tgtEl>
                                        <p:attrNameLst>
                                          <p:attrName>style.visibility</p:attrName>
                                        </p:attrNameLst>
                                      </p:cBhvr>
                                      <p:to>
                                        <p:strVal val="visible"/>
                                      </p:to>
                                    </p:set>
                                    <p:animEffect filter="barn(inVertical)">
                                      <p:cBhvr>
                                        <p:cTn id="19" dur="750"/>
                                        <p:tgtEl>
                                          <p:spTgt spid="3076"/>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iterate type="lt">
                                    <p:tmPct val="10000"/>
                                  </p:iterate>
                                  <p:childTnLst>
                                    <p:set>
                                      <p:cBhvr>
                                        <p:cTn id="22" dur="1" fill="hold">
                                          <p:stCondLst>
                                            <p:cond delay="0"/>
                                          </p:stCondLst>
                                        </p:cTn>
                                        <p:tgtEl>
                                          <p:spTgt spid="3077"/>
                                        </p:tgtEl>
                                        <p:attrNameLst>
                                          <p:attrName>style.visibility</p:attrName>
                                        </p:attrNameLst>
                                      </p:cBhvr>
                                      <p:to>
                                        <p:strVal val="visible"/>
                                      </p:to>
                                    </p:set>
                                    <p:anim calcmode="lin" valueType="num">
                                      <p:cBhvr>
                                        <p:cTn id="23" dur="1000" fill="hold"/>
                                        <p:tgtEl>
                                          <p:spTgt spid="3077"/>
                                        </p:tgtEl>
                                        <p:attrNameLst>
                                          <p:attrName>ppt_w</p:attrName>
                                        </p:attrNameLst>
                                      </p:cBhvr>
                                      <p:tavLst>
                                        <p:tav tm="0">
                                          <p:val>
                                            <p:strVal val="#ppt_w+.3"/>
                                          </p:val>
                                        </p:tav>
                                        <p:tav tm="100000">
                                          <p:val>
                                            <p:strVal val="#ppt_w"/>
                                          </p:val>
                                        </p:tav>
                                      </p:tavLst>
                                    </p:anim>
                                    <p:anim calcmode="lin" valueType="num">
                                      <p:cBhvr>
                                        <p:cTn id="24" dur="1000" fill="hold"/>
                                        <p:tgtEl>
                                          <p:spTgt spid="3077"/>
                                        </p:tgtEl>
                                        <p:attrNameLst>
                                          <p:attrName>ppt_h</p:attrName>
                                        </p:attrNameLst>
                                      </p:cBhvr>
                                      <p:tavLst>
                                        <p:tav tm="0">
                                          <p:val>
                                            <p:strVal val="#ppt_h"/>
                                          </p:val>
                                        </p:tav>
                                        <p:tav tm="100000">
                                          <p:val>
                                            <p:strVal val="#ppt_h"/>
                                          </p:val>
                                        </p:tav>
                                      </p:tavLst>
                                    </p:anim>
                                    <p:animEffect filter="fade">
                                      <p:cBhvr>
                                        <p:cTn id="25" dur="1000"/>
                                        <p:tgtEl>
                                          <p:spTgt spid="3077"/>
                                        </p:tgtEl>
                                      </p:cBhvr>
                                    </p:animEffect>
                                  </p:childTnLst>
                                </p:cTn>
                              </p:par>
                            </p:childTnLst>
                          </p:cTn>
                        </p:par>
                        <p:par>
                          <p:cTn id="26" fill="hold">
                            <p:stCondLst>
                              <p:cond delay="4099"/>
                            </p:stCondLst>
                            <p:childTnLst>
                              <p:par>
                                <p:cTn id="27" presetID="8" presetClass="entr" presetSubtype="32" fill="hold" grpId="0" nodeType="afterEffect">
                                  <p:stCondLst>
                                    <p:cond delay="0"/>
                                  </p:stCondLst>
                                  <p:iterate type="lt">
                                    <p:tmPct val="10000"/>
                                  </p:iterate>
                                  <p:childTnLst>
                                    <p:set>
                                      <p:cBhvr>
                                        <p:cTn id="28" dur="1" fill="hold">
                                          <p:stCondLst>
                                            <p:cond delay="0"/>
                                          </p:stCondLst>
                                        </p:cTn>
                                        <p:tgtEl>
                                          <p:spTgt spid="3078"/>
                                        </p:tgtEl>
                                        <p:attrNameLst>
                                          <p:attrName>style.visibility</p:attrName>
                                        </p:attrNameLst>
                                      </p:cBhvr>
                                      <p:to>
                                        <p:strVal val="visible"/>
                                      </p:to>
                                    </p:set>
                                    <p:animEffect filter="diamond(out)">
                                      <p:cBhvr>
                                        <p:cTn id="29" dur="1000"/>
                                        <p:tgtEl>
                                          <p:spTgt spid="3078"/>
                                        </p:tgtEl>
                                      </p:cBhvr>
                                    </p:animEffect>
                                  </p:childTnLst>
                                </p:cTn>
                              </p:par>
                            </p:childTnLst>
                          </p:cTn>
                        </p:par>
                        <p:par>
                          <p:cTn id="30" fill="hold">
                            <p:stCondLst>
                              <p:cond delay="6300"/>
                            </p:stCondLst>
                            <p:childTnLst>
                              <p:par>
                                <p:cTn id="31" presetID="10" presetClass="entr" presetSubtype="0" fill="hold" grpId="0" nodeType="afterEffect">
                                  <p:stCondLst>
                                    <p:cond delay="0"/>
                                  </p:stCondLst>
                                  <p:childTnLst>
                                    <p:set>
                                      <p:cBhvr>
                                        <p:cTn id="32" dur="1" fill="hold">
                                          <p:stCondLst>
                                            <p:cond delay="0"/>
                                          </p:stCondLst>
                                        </p:cTn>
                                        <p:tgtEl>
                                          <p:spTgt spid="3081"/>
                                        </p:tgtEl>
                                        <p:attrNameLst>
                                          <p:attrName>style.visibility</p:attrName>
                                        </p:attrNameLst>
                                      </p:cBhvr>
                                      <p:to>
                                        <p:strVal val="visible"/>
                                      </p:to>
                                    </p:set>
                                    <p:anim calcmode="lin" valueType="num">
                                      <p:cBhvr>
                                        <p:cTn id="33" dur="500" fill="hold"/>
                                        <p:tgtEl>
                                          <p:spTgt spid="3081"/>
                                        </p:tgtEl>
                                        <p:attrNameLst>
                                          <p:attrName>ppt_w</p:attrName>
                                        </p:attrNameLst>
                                      </p:cBhvr>
                                      <p:tavLst>
                                        <p:tav tm="0">
                                          <p:val>
                                            <p:fltVal val="0.000000"/>
                                          </p:val>
                                        </p:tav>
                                        <p:tav tm="100000">
                                          <p:val>
                                            <p:strVal val="#ppt_w"/>
                                          </p:val>
                                        </p:tav>
                                      </p:tavLst>
                                    </p:anim>
                                    <p:anim calcmode="lin" valueType="num">
                                      <p:cBhvr>
                                        <p:cTn id="34" dur="500" fill="hold"/>
                                        <p:tgtEl>
                                          <p:spTgt spid="3081"/>
                                        </p:tgtEl>
                                        <p:attrNameLst>
                                          <p:attrName>ppt_h</p:attrName>
                                        </p:attrNameLst>
                                      </p:cBhvr>
                                      <p:tavLst>
                                        <p:tav tm="0">
                                          <p:val>
                                            <p:fltVal val="0.000000"/>
                                          </p:val>
                                        </p:tav>
                                        <p:tav tm="100000">
                                          <p:val>
                                            <p:strVal val="#ppt_h"/>
                                          </p:val>
                                        </p:tav>
                                      </p:tavLst>
                                    </p:anim>
                                    <p:animEffect filter="fade">
                                      <p:cBhvr>
                                        <p:cTn id="35" dur="500"/>
                                        <p:tgtEl>
                                          <p:spTgt spid="3081"/>
                                        </p:tgtEl>
                                      </p:cBhvr>
                                    </p:animEffect>
                                  </p:childTnLst>
                                </p:cTn>
                              </p:par>
                            </p:childTnLst>
                          </p:cTn>
                        </p:par>
                        <p:par>
                          <p:cTn id="36" fill="hold">
                            <p:stCondLst>
                              <p:cond delay="6800"/>
                            </p:stCondLst>
                            <p:childTnLst>
                              <p:par>
                                <p:cTn id="37" presetID="22" presetClass="entr" presetSubtype="8" fill="hold" grpId="0" nodeType="afterEffect">
                                  <p:stCondLst>
                                    <p:cond delay="0"/>
                                  </p:stCondLst>
                                  <p:childTnLst>
                                    <p:set>
                                      <p:cBhvr>
                                        <p:cTn id="38" dur="1" fill="hold">
                                          <p:stCondLst>
                                            <p:cond delay="0"/>
                                          </p:stCondLst>
                                        </p:cTn>
                                        <p:tgtEl>
                                          <p:spTgt spid="3079"/>
                                        </p:tgtEl>
                                        <p:attrNameLst>
                                          <p:attrName>style.visibility</p:attrName>
                                        </p:attrNameLst>
                                      </p:cBhvr>
                                      <p:to>
                                        <p:strVal val="visible"/>
                                      </p:to>
                                    </p:set>
                                    <p:animEffect filter="wipe(left)">
                                      <p:cBhvr>
                                        <p:cTn id="39" dur="500"/>
                                        <p:tgtEl>
                                          <p:spTgt spid="3079"/>
                                        </p:tgtEl>
                                      </p:cBhvr>
                                    </p:animEffect>
                                  </p:childTnLst>
                                </p:cTn>
                              </p:par>
                            </p:childTnLst>
                          </p:cTn>
                        </p:par>
                        <p:par>
                          <p:cTn id="40" fill="hold">
                            <p:stCondLst>
                              <p:cond delay="7300"/>
                            </p:stCondLst>
                            <p:childTnLst>
                              <p:par>
                                <p:cTn id="41" presetID="10" presetClass="entr" presetSubtype="0" fill="hold" grpId="0" nodeType="afterEffect">
                                  <p:stCondLst>
                                    <p:cond delay="0"/>
                                  </p:stCondLst>
                                  <p:childTnLst>
                                    <p:set>
                                      <p:cBhvr>
                                        <p:cTn id="42" dur="1" fill="hold">
                                          <p:stCondLst>
                                            <p:cond delay="0"/>
                                          </p:stCondLst>
                                        </p:cTn>
                                        <p:tgtEl>
                                          <p:spTgt spid="3082"/>
                                        </p:tgtEl>
                                        <p:attrNameLst>
                                          <p:attrName>style.visibility</p:attrName>
                                        </p:attrNameLst>
                                      </p:cBhvr>
                                      <p:to>
                                        <p:strVal val="visible"/>
                                      </p:to>
                                    </p:set>
                                    <p:anim calcmode="lin" valueType="num">
                                      <p:cBhvr>
                                        <p:cTn id="43" dur="500" fill="hold"/>
                                        <p:tgtEl>
                                          <p:spTgt spid="3082"/>
                                        </p:tgtEl>
                                        <p:attrNameLst>
                                          <p:attrName>ppt_w</p:attrName>
                                        </p:attrNameLst>
                                      </p:cBhvr>
                                      <p:tavLst>
                                        <p:tav tm="0">
                                          <p:val>
                                            <p:fltVal val="0.000000"/>
                                          </p:val>
                                        </p:tav>
                                        <p:tav tm="100000">
                                          <p:val>
                                            <p:strVal val="#ppt_w"/>
                                          </p:val>
                                        </p:tav>
                                      </p:tavLst>
                                    </p:anim>
                                    <p:anim calcmode="lin" valueType="num">
                                      <p:cBhvr>
                                        <p:cTn id="44" dur="500" fill="hold"/>
                                        <p:tgtEl>
                                          <p:spTgt spid="3082"/>
                                        </p:tgtEl>
                                        <p:attrNameLst>
                                          <p:attrName>ppt_h</p:attrName>
                                        </p:attrNameLst>
                                      </p:cBhvr>
                                      <p:tavLst>
                                        <p:tav tm="0">
                                          <p:val>
                                            <p:fltVal val="0.000000"/>
                                          </p:val>
                                        </p:tav>
                                        <p:tav tm="100000">
                                          <p:val>
                                            <p:strVal val="#ppt_h"/>
                                          </p:val>
                                        </p:tav>
                                      </p:tavLst>
                                    </p:anim>
                                    <p:animEffect filter="fade">
                                      <p:cBhvr>
                                        <p:cTn id="45" dur="500"/>
                                        <p:tgtEl>
                                          <p:spTgt spid="3082"/>
                                        </p:tgtEl>
                                      </p:cBhvr>
                                    </p:animEffect>
                                  </p:childTnLst>
                                </p:cTn>
                              </p:par>
                            </p:childTnLst>
                          </p:cTn>
                        </p:par>
                        <p:par>
                          <p:cTn id="46" fill="hold">
                            <p:stCondLst>
                              <p:cond delay="7800"/>
                            </p:stCondLst>
                            <p:childTnLst>
                              <p:par>
                                <p:cTn id="47" presetID="22" presetClass="entr" presetSubtype="8" fill="hold" grpId="0" nodeType="afterEffect">
                                  <p:stCondLst>
                                    <p:cond delay="0"/>
                                  </p:stCondLst>
                                  <p:childTnLst>
                                    <p:set>
                                      <p:cBhvr>
                                        <p:cTn id="48" dur="1" fill="hold">
                                          <p:stCondLst>
                                            <p:cond delay="0"/>
                                          </p:stCondLst>
                                        </p:cTn>
                                        <p:tgtEl>
                                          <p:spTgt spid="3080"/>
                                        </p:tgtEl>
                                        <p:attrNameLst>
                                          <p:attrName>style.visibility</p:attrName>
                                        </p:attrNameLst>
                                      </p:cBhvr>
                                      <p:to>
                                        <p:strVal val="visible"/>
                                      </p:to>
                                    </p:set>
                                    <p:animEffect filter="wipe(left)">
                                      <p:cBhvr>
                                        <p:cTn id="49"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numSld="100">
                <p:cTn id="50" repeatCount="indefinite" fill="hold" display="1">
                  <p:stCondLst>
                    <p:cond delay="indefinite"/>
                  </p:stCondLst>
                  <p:endCondLst>
                    <p:cond evt="onStopAudio" delay="0">
                      <p:tgtEl>
                        <p:sldTgt/>
                      </p:tgtEl>
                    </p:cond>
                  </p:endCondLst>
                </p:cTn>
                <p:tgtEl>
                  <p:spTgt spid="3083"/>
                </p:tgtEl>
              </p:cMediaNode>
            </p:audio>
          </p:childTnLst>
        </p:cTn>
      </p:par>
    </p:tnLst>
    <p:bldLst>
      <p:bldP spid="3076" grpId="0" bldLvl="0" animBg="1"/>
      <p:bldP spid="3077" grpId="0" bldLvl="0"/>
      <p:bldP spid="3078" grpId="0" bldLvl="0"/>
      <p:bldP spid="3079" grpId="0" bldLvl="0"/>
      <p:bldP spid="3080" grpId="0" bldLvl="0"/>
      <p:bldP spid="3081" grpId="0" bldLvl="0"/>
      <p:bldP spid="3082"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331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3315"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3316"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3317"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331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19"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3"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332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3325"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研究方法</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6"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grpSp>
        <p:nvGrpSpPr>
          <p:cNvPr id="13327" name="组合 13326"/>
          <p:cNvGrpSpPr/>
          <p:nvPr/>
        </p:nvGrpSpPr>
        <p:grpSpPr>
          <a:xfrm>
            <a:off x="742950" y="2606675"/>
            <a:ext cx="3216275" cy="3216275"/>
            <a:chOff x="0" y="0"/>
            <a:chExt cx="3343834" cy="3343834"/>
          </a:xfrm>
        </p:grpSpPr>
        <p:sp>
          <p:nvSpPr>
            <p:cNvPr id="13328" name="椭圆 16"/>
            <p:cNvSpPr/>
            <p:nvPr/>
          </p:nvSpPr>
          <p:spPr>
            <a:xfrm>
              <a:off x="0" y="0"/>
              <a:ext cx="3343834" cy="3343834"/>
            </a:xfrm>
            <a:prstGeom prst="ellipse">
              <a:avLst/>
            </a:prstGeom>
            <a:solidFill>
              <a:srgbClr val="0070C0"/>
            </a:solidFill>
            <a:ln w="12700">
              <a:noFill/>
            </a:ln>
          </p:spPr>
          <p:txBody>
            <a:bodyPr anchor="ctr"/>
            <a:p>
              <a:pPr algn="ctr"/>
              <a:endParaRPr sz="36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9" name="椭圆 17"/>
            <p:cNvSpPr/>
            <p:nvPr/>
          </p:nvSpPr>
          <p:spPr>
            <a:xfrm>
              <a:off x="157585" y="157585"/>
              <a:ext cx="3028664" cy="3028664"/>
            </a:xfrm>
            <a:prstGeom prst="ellipse">
              <a:avLst/>
            </a:prstGeom>
            <a:solidFill>
              <a:srgbClr val="F2F2F2"/>
            </a:solidFill>
            <a:ln w="12700">
              <a:noFill/>
            </a:ln>
          </p:spPr>
          <p:txBody>
            <a:bodyPr anchor="ctr"/>
            <a:p>
              <a:pPr algn="ctr"/>
              <a:r>
                <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研究方法概述</a:t>
              </a:r>
              <a:endPar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3330" name="Freeform 11"/>
          <p:cNvSpPr/>
          <p:nvPr/>
        </p:nvSpPr>
        <p:spPr>
          <a:xfrm flipH="1">
            <a:off x="4337050" y="1819275"/>
            <a:ext cx="617538" cy="4724400"/>
          </a:xfrm>
          <a:custGeom>
            <a:avLst/>
            <a:gdLst>
              <a:gd name="txL" fmla="*/ 0 w 1412"/>
              <a:gd name="txT" fmla="*/ 0 h 6009"/>
              <a:gd name="txR" fmla="*/ 1412 w 1412"/>
              <a:gd name="txB" fmla="*/ 6009 h 6009"/>
            </a:gdLst>
            <a:ahLst/>
            <a:cxnLst>
              <a:cxn ang="0">
                <a:pos x="0" y="82"/>
              </a:cxn>
              <a:cxn ang="0">
                <a:pos x="0" y="0"/>
              </a:cxn>
              <a:cxn ang="0">
                <a:pos x="283" y="71"/>
              </a:cxn>
              <a:cxn ang="0">
                <a:pos x="518" y="182"/>
              </a:cxn>
              <a:cxn ang="0">
                <a:pos x="723" y="367"/>
              </a:cxn>
              <a:cxn ang="0">
                <a:pos x="863" y="597"/>
              </a:cxn>
              <a:cxn ang="0">
                <a:pos x="935" y="848"/>
              </a:cxn>
              <a:cxn ang="0">
                <a:pos x="966" y="1141"/>
              </a:cxn>
              <a:cxn ang="0">
                <a:pos x="931" y="1500"/>
              </a:cxn>
              <a:cxn ang="0">
                <a:pos x="856" y="1831"/>
              </a:cxn>
              <a:cxn ang="0">
                <a:pos x="828" y="2176"/>
              </a:cxn>
              <a:cxn ang="0">
                <a:pos x="869" y="2502"/>
              </a:cxn>
              <a:cxn ang="0">
                <a:pos x="961" y="2687"/>
              </a:cxn>
              <a:cxn ang="0">
                <a:pos x="1110" y="2815"/>
              </a:cxn>
              <a:cxn ang="0">
                <a:pos x="1244" y="2889"/>
              </a:cxn>
              <a:cxn ang="0">
                <a:pos x="1412" y="2920"/>
              </a:cxn>
              <a:cxn ang="0">
                <a:pos x="1412" y="3079"/>
              </a:cxn>
              <a:cxn ang="0">
                <a:pos x="1156" y="3164"/>
              </a:cxn>
              <a:cxn ang="0">
                <a:pos x="999" y="3291"/>
              </a:cxn>
              <a:cxn ang="0">
                <a:pos x="880" y="3508"/>
              </a:cxn>
              <a:cxn ang="0">
                <a:pos x="826" y="3804"/>
              </a:cxn>
              <a:cxn ang="0">
                <a:pos x="850" y="4193"/>
              </a:cxn>
              <a:cxn ang="0">
                <a:pos x="884" y="4452"/>
              </a:cxn>
              <a:cxn ang="0">
                <a:pos x="935" y="4752"/>
              </a:cxn>
              <a:cxn ang="0">
                <a:pos x="944" y="5046"/>
              </a:cxn>
              <a:cxn ang="0">
                <a:pos x="893" y="5331"/>
              </a:cxn>
              <a:cxn ang="0">
                <a:pos x="792" y="5553"/>
              </a:cxn>
              <a:cxn ang="0">
                <a:pos x="639" y="5737"/>
              </a:cxn>
              <a:cxn ang="0">
                <a:pos x="458" y="5879"/>
              </a:cxn>
              <a:cxn ang="0">
                <a:pos x="310" y="5967"/>
              </a:cxn>
              <a:cxn ang="0">
                <a:pos x="212" y="6005"/>
              </a:cxn>
              <a:cxn ang="0">
                <a:pos x="171" y="5973"/>
              </a:cxn>
              <a:cxn ang="0">
                <a:pos x="208" y="5905"/>
              </a:cxn>
              <a:cxn ang="0">
                <a:pos x="300" y="5840"/>
              </a:cxn>
              <a:cxn ang="0">
                <a:pos x="445" y="5705"/>
              </a:cxn>
              <a:cxn ang="0">
                <a:pos x="564" y="5512"/>
              </a:cxn>
              <a:cxn ang="0">
                <a:pos x="625" y="5315"/>
              </a:cxn>
              <a:cxn ang="0">
                <a:pos x="638" y="5121"/>
              </a:cxn>
              <a:cxn ang="0">
                <a:pos x="618" y="4825"/>
              </a:cxn>
              <a:cxn ang="0">
                <a:pos x="584" y="4415"/>
              </a:cxn>
              <a:cxn ang="0">
                <a:pos x="578" y="4048"/>
              </a:cxn>
              <a:cxn ang="0">
                <a:pos x="632" y="3704"/>
              </a:cxn>
              <a:cxn ang="0">
                <a:pos x="772" y="3412"/>
              </a:cxn>
              <a:cxn ang="0">
                <a:pos x="941" y="3215"/>
              </a:cxn>
              <a:cxn ang="0">
                <a:pos x="1273" y="3012"/>
              </a:cxn>
              <a:cxn ang="0">
                <a:pos x="1034" y="2880"/>
              </a:cxn>
              <a:cxn ang="0">
                <a:pos x="884" y="2767"/>
              </a:cxn>
              <a:cxn ang="0">
                <a:pos x="739" y="2564"/>
              </a:cxn>
              <a:cxn ang="0">
                <a:pos x="611" y="2279"/>
              </a:cxn>
              <a:cxn ang="0">
                <a:pos x="558" y="1973"/>
              </a:cxn>
              <a:cxn ang="0">
                <a:pos x="562" y="1648"/>
              </a:cxn>
              <a:cxn ang="0">
                <a:pos x="605" y="1308"/>
              </a:cxn>
              <a:cxn ang="0">
                <a:pos x="646" y="904"/>
              </a:cxn>
              <a:cxn ang="0">
                <a:pos x="619" y="644"/>
              </a:cxn>
              <a:cxn ang="0">
                <a:pos x="520" y="441"/>
              </a:cxn>
              <a:cxn ang="0">
                <a:pos x="341" y="240"/>
              </a:cxn>
              <a:cxn ang="0">
                <a:pos x="152" y="132"/>
              </a:cxn>
              <a:cxn ang="0">
                <a:pos x="0" y="82"/>
              </a:cxn>
            </a:cxnLst>
            <a:rect l="txL" t="txT" r="txR" b="tx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3331" name="组合 13330"/>
          <p:cNvGrpSpPr/>
          <p:nvPr/>
        </p:nvGrpSpPr>
        <p:grpSpPr>
          <a:xfrm>
            <a:off x="5005388" y="1809750"/>
            <a:ext cx="6577012" cy="1187450"/>
            <a:chOff x="0" y="0"/>
            <a:chExt cx="6096000" cy="1187262"/>
          </a:xfrm>
        </p:grpSpPr>
        <p:sp>
          <p:nvSpPr>
            <p:cNvPr id="13332" name="矩形 20"/>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33" name="矩形 31"/>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3334" name="组合 13333"/>
          <p:cNvGrpSpPr/>
          <p:nvPr/>
        </p:nvGrpSpPr>
        <p:grpSpPr>
          <a:xfrm>
            <a:off x="5005388" y="3009900"/>
            <a:ext cx="6577012" cy="1187450"/>
            <a:chOff x="0" y="0"/>
            <a:chExt cx="6096000" cy="1187262"/>
          </a:xfrm>
        </p:grpSpPr>
        <p:sp>
          <p:nvSpPr>
            <p:cNvPr id="13335" name="矩形 36"/>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36" name="矩形 37"/>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3337" name="组合 13336"/>
          <p:cNvGrpSpPr/>
          <p:nvPr/>
        </p:nvGrpSpPr>
        <p:grpSpPr>
          <a:xfrm>
            <a:off x="5005388" y="4235450"/>
            <a:ext cx="6577012" cy="1187450"/>
            <a:chOff x="0" y="0"/>
            <a:chExt cx="6096000" cy="1187262"/>
          </a:xfrm>
        </p:grpSpPr>
        <p:sp>
          <p:nvSpPr>
            <p:cNvPr id="13338" name="矩形 39"/>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39" name="矩形 40"/>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3340" name="组合 13339"/>
          <p:cNvGrpSpPr/>
          <p:nvPr/>
        </p:nvGrpSpPr>
        <p:grpSpPr>
          <a:xfrm>
            <a:off x="5005388" y="5434013"/>
            <a:ext cx="6577012" cy="1187450"/>
            <a:chOff x="0" y="0"/>
            <a:chExt cx="6096000" cy="1187262"/>
          </a:xfrm>
        </p:grpSpPr>
        <p:sp>
          <p:nvSpPr>
            <p:cNvPr id="13341" name="矩形 42"/>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42" name="矩形 43"/>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3343" name="图片 1334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p:cTn id="7" dur="500" fill="hold"/>
                                        <p:tgtEl>
                                          <p:spTgt spid="13319"/>
                                        </p:tgtEl>
                                        <p:attrNameLst>
                                          <p:attrName>ppt_w</p:attrName>
                                        </p:attrNameLst>
                                      </p:cBhvr>
                                      <p:tavLst>
                                        <p:tav tm="0">
                                          <p:val>
                                            <p:fltVal val="0.000000"/>
                                          </p:val>
                                        </p:tav>
                                        <p:tav tm="100000">
                                          <p:val>
                                            <p:strVal val="#ppt_w"/>
                                          </p:val>
                                        </p:tav>
                                      </p:tavLst>
                                    </p:anim>
                                    <p:anim calcmode="lin" valueType="num">
                                      <p:cBhvr>
                                        <p:cTn id="8" dur="500" fill="hold"/>
                                        <p:tgtEl>
                                          <p:spTgt spid="13319"/>
                                        </p:tgtEl>
                                        <p:attrNameLst>
                                          <p:attrName>ppt_h</p:attrName>
                                        </p:attrNameLst>
                                      </p:cBhvr>
                                      <p:tavLst>
                                        <p:tav tm="0">
                                          <p:val>
                                            <p:fltVal val="0.000000"/>
                                          </p:val>
                                        </p:tav>
                                        <p:tav tm="100000">
                                          <p:val>
                                            <p:strVal val="#ppt_h"/>
                                          </p:val>
                                        </p:tav>
                                      </p:tavLst>
                                    </p:anim>
                                    <p:animEffect filter="fade">
                                      <p:cBhvr>
                                        <p:cTn id="9" dur="500"/>
                                        <p:tgtEl>
                                          <p:spTgt spid="1331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3324"/>
                                        </p:tgtEl>
                                        <p:attrNameLst>
                                          <p:attrName>style.visibility</p:attrName>
                                        </p:attrNameLst>
                                      </p:cBhvr>
                                      <p:to>
                                        <p:strVal val="visible"/>
                                      </p:to>
                                    </p:set>
                                    <p:animEffect filter="wipe(right)">
                                      <p:cBhvr>
                                        <p:cTn id="13" dur="500"/>
                                        <p:tgtEl>
                                          <p:spTgt spid="133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325"/>
                                        </p:tgtEl>
                                        <p:attrNameLst>
                                          <p:attrName>style.visibility</p:attrName>
                                        </p:attrNameLst>
                                      </p:cBhvr>
                                      <p:to>
                                        <p:strVal val="visible"/>
                                      </p:to>
                                    </p:set>
                                    <p:animEffect filter="wipe(left)">
                                      <p:cBhvr>
                                        <p:cTn id="16" dur="500"/>
                                        <p:tgtEl>
                                          <p:spTgt spid="13325"/>
                                        </p:tgtEl>
                                      </p:cBhvr>
                                    </p:animEffect>
                                  </p:childTnLst>
                                </p:cTn>
                              </p:par>
                            </p:childTnLst>
                          </p:cTn>
                        </p:par>
                        <p:par>
                          <p:cTn id="17" fill="hold">
                            <p:stCondLst>
                              <p:cond delay="1000"/>
                            </p:stCondLst>
                            <p:childTnLst>
                              <p:par>
                                <p:cTn id="18" presetID="52" presetClass="entr" presetSubtype="0" fill="hold" nodeType="afterEffect">
                                  <p:stCondLst>
                                    <p:cond delay="0"/>
                                  </p:stCondLst>
                                  <p:childTnLst>
                                    <p:set>
                                      <p:cBhvr>
                                        <p:cTn id="19" dur="1" fill="hold">
                                          <p:stCondLst>
                                            <p:cond delay="0"/>
                                          </p:stCondLst>
                                        </p:cTn>
                                        <p:tgtEl>
                                          <p:spTgt spid="13327"/>
                                        </p:tgtEl>
                                        <p:attrNameLst>
                                          <p:attrName>style.visibility</p:attrName>
                                        </p:attrNameLst>
                                      </p:cBhvr>
                                      <p:to>
                                        <p:strVal val="visible"/>
                                      </p:to>
                                    </p:set>
                                    <p:animScale>
                                      <p:cBhvr>
                                        <p:cTn id="20" dur="1000" decel="50000" fill="hold">
                                          <p:stCondLst>
                                            <p:cond delay="0"/>
                                          </p:stCondLst>
                                        </p:cTn>
                                        <p:tgtEl>
                                          <p:spTgt spid="133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13327"/>
                                        </p:tgtEl>
                                        <p:attrNameLst>
                                          <p:attrName>ppt_x</p:attrName>
                                          <p:attrName>ppt_y</p:attrName>
                                        </p:attrNameLst>
                                      </p:cBhvr>
                                    </p:animMotion>
                                    <p:animEffect filter="fade">
                                      <p:cBhvr>
                                        <p:cTn id="22" dur="1000"/>
                                        <p:tgtEl>
                                          <p:spTgt spid="13327"/>
                                        </p:tgtEl>
                                      </p:cBhvr>
                                    </p:animEffect>
                                  </p:childTnLst>
                                </p:cTn>
                              </p:par>
                            </p:childTnLst>
                          </p:cTn>
                        </p:par>
                        <p:par>
                          <p:cTn id="23" fill="hold">
                            <p:stCondLst>
                              <p:cond delay="2000"/>
                            </p:stCondLst>
                            <p:childTnLst>
                              <p:par>
                                <p:cTn id="24" presetID="16" presetClass="entr" presetSubtype="26" fill="hold" grpId="0" nodeType="afterEffect">
                                  <p:stCondLst>
                                    <p:cond delay="0"/>
                                  </p:stCondLst>
                                  <p:childTnLst>
                                    <p:set>
                                      <p:cBhvr>
                                        <p:cTn id="25" dur="1" fill="hold">
                                          <p:stCondLst>
                                            <p:cond delay="0"/>
                                          </p:stCondLst>
                                        </p:cTn>
                                        <p:tgtEl>
                                          <p:spTgt spid="13330"/>
                                        </p:tgtEl>
                                        <p:attrNameLst>
                                          <p:attrName>style.visibility</p:attrName>
                                        </p:attrNameLst>
                                      </p:cBhvr>
                                      <p:to>
                                        <p:strVal val="visible"/>
                                      </p:to>
                                    </p:set>
                                    <p:animEffect filter="barn(inHorizontal)">
                                      <p:cBhvr>
                                        <p:cTn id="26" dur="500"/>
                                        <p:tgtEl>
                                          <p:spTgt spid="13330"/>
                                        </p:tgtEl>
                                      </p:cBhvr>
                                    </p:animEffect>
                                  </p:childTnLst>
                                </p:cTn>
                              </p:par>
                            </p:childTnLst>
                          </p:cTn>
                        </p:par>
                        <p:par>
                          <p:cTn id="27" fill="hold">
                            <p:stCondLst>
                              <p:cond delay="2500"/>
                            </p:stCondLst>
                            <p:childTnLst>
                              <p:par>
                                <p:cTn id="28" presetID="2" presetClass="entr" presetSubtype="2" decel="53300" fill="hold" nodeType="afterEffect">
                                  <p:stCondLst>
                                    <p:cond delay="0"/>
                                  </p:stCondLst>
                                  <p:childTnLst>
                                    <p:set>
                                      <p:cBhvr>
                                        <p:cTn id="29" dur="1" fill="hold">
                                          <p:stCondLst>
                                            <p:cond delay="0"/>
                                          </p:stCondLst>
                                        </p:cTn>
                                        <p:tgtEl>
                                          <p:spTgt spid="13331"/>
                                        </p:tgtEl>
                                        <p:attrNameLst>
                                          <p:attrName>style.visibility</p:attrName>
                                        </p:attrNameLst>
                                      </p:cBhvr>
                                      <p:to>
                                        <p:strVal val="visible"/>
                                      </p:to>
                                    </p:set>
                                    <p:anim calcmode="lin" valueType="num">
                                      <p:cBhvr>
                                        <p:cTn id="30" dur="750" fill="hold"/>
                                        <p:tgtEl>
                                          <p:spTgt spid="13331"/>
                                        </p:tgtEl>
                                        <p:attrNameLst>
                                          <p:attrName>ppt_x</p:attrName>
                                        </p:attrNameLst>
                                      </p:cBhvr>
                                      <p:tavLst>
                                        <p:tav tm="0">
                                          <p:val>
                                            <p:strVal val="1+#ppt_w/2"/>
                                          </p:val>
                                        </p:tav>
                                        <p:tav tm="100000">
                                          <p:val>
                                            <p:strVal val="#ppt_x"/>
                                          </p:val>
                                        </p:tav>
                                      </p:tavLst>
                                    </p:anim>
                                    <p:anim calcmode="lin" valueType="num">
                                      <p:cBhvr>
                                        <p:cTn id="31" dur="750" fill="hold"/>
                                        <p:tgtEl>
                                          <p:spTgt spid="13331"/>
                                        </p:tgtEl>
                                        <p:attrNameLst>
                                          <p:attrName>ppt_y</p:attrName>
                                        </p:attrNameLst>
                                      </p:cBhvr>
                                      <p:tavLst>
                                        <p:tav tm="0">
                                          <p:val>
                                            <p:strVal val="#ppt_y"/>
                                          </p:val>
                                        </p:tav>
                                        <p:tav tm="100000">
                                          <p:val>
                                            <p:strVal val="#ppt_y"/>
                                          </p:val>
                                        </p:tav>
                                      </p:tavLst>
                                    </p:anim>
                                  </p:childTnLst>
                                </p:cTn>
                              </p:par>
                              <p:par>
                                <p:cTn id="32" presetID="2" presetClass="entr" presetSubtype="2" decel="53300" fill="hold" nodeType="withEffect">
                                  <p:stCondLst>
                                    <p:cond delay="250"/>
                                  </p:stCondLst>
                                  <p:childTnLst>
                                    <p:set>
                                      <p:cBhvr>
                                        <p:cTn id="33" dur="1" fill="hold">
                                          <p:stCondLst>
                                            <p:cond delay="0"/>
                                          </p:stCondLst>
                                        </p:cTn>
                                        <p:tgtEl>
                                          <p:spTgt spid="13334"/>
                                        </p:tgtEl>
                                        <p:attrNameLst>
                                          <p:attrName>style.visibility</p:attrName>
                                        </p:attrNameLst>
                                      </p:cBhvr>
                                      <p:to>
                                        <p:strVal val="visible"/>
                                      </p:to>
                                    </p:set>
                                    <p:anim calcmode="lin" valueType="num">
                                      <p:cBhvr>
                                        <p:cTn id="34" dur="750" fill="hold"/>
                                        <p:tgtEl>
                                          <p:spTgt spid="13334"/>
                                        </p:tgtEl>
                                        <p:attrNameLst>
                                          <p:attrName>ppt_x</p:attrName>
                                        </p:attrNameLst>
                                      </p:cBhvr>
                                      <p:tavLst>
                                        <p:tav tm="0">
                                          <p:val>
                                            <p:strVal val="1+#ppt_w/2"/>
                                          </p:val>
                                        </p:tav>
                                        <p:tav tm="100000">
                                          <p:val>
                                            <p:strVal val="#ppt_x"/>
                                          </p:val>
                                        </p:tav>
                                      </p:tavLst>
                                    </p:anim>
                                    <p:anim calcmode="lin" valueType="num">
                                      <p:cBhvr>
                                        <p:cTn id="35" dur="750" fill="hold"/>
                                        <p:tgtEl>
                                          <p:spTgt spid="13334"/>
                                        </p:tgtEl>
                                        <p:attrNameLst>
                                          <p:attrName>ppt_y</p:attrName>
                                        </p:attrNameLst>
                                      </p:cBhvr>
                                      <p:tavLst>
                                        <p:tav tm="0">
                                          <p:val>
                                            <p:strVal val="#ppt_y"/>
                                          </p:val>
                                        </p:tav>
                                        <p:tav tm="100000">
                                          <p:val>
                                            <p:strVal val="#ppt_y"/>
                                          </p:val>
                                        </p:tav>
                                      </p:tavLst>
                                    </p:anim>
                                  </p:childTnLst>
                                </p:cTn>
                              </p:par>
                              <p:par>
                                <p:cTn id="36" presetID="2" presetClass="entr" presetSubtype="2" decel="53300" fill="hold" nodeType="withEffect">
                                  <p:stCondLst>
                                    <p:cond delay="500"/>
                                  </p:stCondLst>
                                  <p:childTnLst>
                                    <p:set>
                                      <p:cBhvr>
                                        <p:cTn id="37" dur="1" fill="hold">
                                          <p:stCondLst>
                                            <p:cond delay="0"/>
                                          </p:stCondLst>
                                        </p:cTn>
                                        <p:tgtEl>
                                          <p:spTgt spid="13337"/>
                                        </p:tgtEl>
                                        <p:attrNameLst>
                                          <p:attrName>style.visibility</p:attrName>
                                        </p:attrNameLst>
                                      </p:cBhvr>
                                      <p:to>
                                        <p:strVal val="visible"/>
                                      </p:to>
                                    </p:set>
                                    <p:anim calcmode="lin" valueType="num">
                                      <p:cBhvr>
                                        <p:cTn id="38" dur="750" fill="hold"/>
                                        <p:tgtEl>
                                          <p:spTgt spid="13337"/>
                                        </p:tgtEl>
                                        <p:attrNameLst>
                                          <p:attrName>ppt_x</p:attrName>
                                        </p:attrNameLst>
                                      </p:cBhvr>
                                      <p:tavLst>
                                        <p:tav tm="0">
                                          <p:val>
                                            <p:strVal val="1+#ppt_w/2"/>
                                          </p:val>
                                        </p:tav>
                                        <p:tav tm="100000">
                                          <p:val>
                                            <p:strVal val="#ppt_x"/>
                                          </p:val>
                                        </p:tav>
                                      </p:tavLst>
                                    </p:anim>
                                    <p:anim calcmode="lin" valueType="num">
                                      <p:cBhvr>
                                        <p:cTn id="39" dur="750" fill="hold"/>
                                        <p:tgtEl>
                                          <p:spTgt spid="13337"/>
                                        </p:tgtEl>
                                        <p:attrNameLst>
                                          <p:attrName>ppt_y</p:attrName>
                                        </p:attrNameLst>
                                      </p:cBhvr>
                                      <p:tavLst>
                                        <p:tav tm="0">
                                          <p:val>
                                            <p:strVal val="#ppt_y"/>
                                          </p:val>
                                        </p:tav>
                                        <p:tav tm="100000">
                                          <p:val>
                                            <p:strVal val="#ppt_y"/>
                                          </p:val>
                                        </p:tav>
                                      </p:tavLst>
                                    </p:anim>
                                  </p:childTnLst>
                                </p:cTn>
                              </p:par>
                              <p:par>
                                <p:cTn id="40" presetID="2" presetClass="entr" presetSubtype="2" decel="53300" fill="hold" nodeType="withEffect">
                                  <p:stCondLst>
                                    <p:cond delay="750"/>
                                  </p:stCondLst>
                                  <p:childTnLst>
                                    <p:set>
                                      <p:cBhvr>
                                        <p:cTn id="41" dur="1" fill="hold">
                                          <p:stCondLst>
                                            <p:cond delay="0"/>
                                          </p:stCondLst>
                                        </p:cTn>
                                        <p:tgtEl>
                                          <p:spTgt spid="13340"/>
                                        </p:tgtEl>
                                        <p:attrNameLst>
                                          <p:attrName>style.visibility</p:attrName>
                                        </p:attrNameLst>
                                      </p:cBhvr>
                                      <p:to>
                                        <p:strVal val="visible"/>
                                      </p:to>
                                    </p:set>
                                    <p:anim calcmode="lin" valueType="num">
                                      <p:cBhvr>
                                        <p:cTn id="42" dur="750" fill="hold"/>
                                        <p:tgtEl>
                                          <p:spTgt spid="13340"/>
                                        </p:tgtEl>
                                        <p:attrNameLst>
                                          <p:attrName>ppt_x</p:attrName>
                                        </p:attrNameLst>
                                      </p:cBhvr>
                                      <p:tavLst>
                                        <p:tav tm="0">
                                          <p:val>
                                            <p:strVal val="1+#ppt_w/2"/>
                                          </p:val>
                                        </p:tav>
                                        <p:tav tm="100000">
                                          <p:val>
                                            <p:strVal val="#ppt_x"/>
                                          </p:val>
                                        </p:tav>
                                      </p:tavLst>
                                    </p:anim>
                                    <p:anim calcmode="lin" valueType="num">
                                      <p:cBhvr>
                                        <p:cTn id="43" dur="750" fill="hold"/>
                                        <p:tgtEl>
                                          <p:spTgt spid="13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ldLvl="0"/>
      <p:bldP spid="13325" grpId="0" bldLvl="0"/>
      <p:bldP spid="13330"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433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4339"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4340"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4341"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434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3"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4348"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4349"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实验步骤</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grpSp>
        <p:nvGrpSpPr>
          <p:cNvPr id="14351" name="组合 14350"/>
          <p:cNvGrpSpPr/>
          <p:nvPr/>
        </p:nvGrpSpPr>
        <p:grpSpPr>
          <a:xfrm>
            <a:off x="8121650" y="3152775"/>
            <a:ext cx="2041525" cy="1966913"/>
            <a:chOff x="0" y="0"/>
            <a:chExt cx="1671177" cy="1609411"/>
          </a:xfrm>
        </p:grpSpPr>
        <p:sp>
          <p:nvSpPr>
            <p:cNvPr id="14352"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70C0"/>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53" name="TextBox 14"/>
            <p:cNvSpPr/>
            <p:nvPr/>
          </p:nvSpPr>
          <p:spPr>
            <a:xfrm>
              <a:off x="680641" y="543095"/>
              <a:ext cx="537048" cy="506316"/>
            </a:xfrm>
            <a:prstGeom prst="rect">
              <a:avLst/>
            </a:prstGeom>
            <a:solidFill>
              <a:srgbClr val="0070C0"/>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05</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54" name="组合 14353"/>
          <p:cNvGrpSpPr/>
          <p:nvPr/>
        </p:nvGrpSpPr>
        <p:grpSpPr>
          <a:xfrm>
            <a:off x="6467475" y="3152775"/>
            <a:ext cx="2043113" cy="1966913"/>
            <a:chOff x="0" y="0"/>
            <a:chExt cx="1671177" cy="1609411"/>
          </a:xfrm>
        </p:grpSpPr>
        <p:sp>
          <p:nvSpPr>
            <p:cNvPr id="14355"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9DD9"/>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56" name="TextBox 17"/>
            <p:cNvSpPr/>
            <p:nvPr/>
          </p:nvSpPr>
          <p:spPr>
            <a:xfrm>
              <a:off x="681551" y="543095"/>
              <a:ext cx="523731" cy="506316"/>
            </a:xfrm>
            <a:prstGeom prst="rect">
              <a:avLst/>
            </a:prstGeom>
            <a:solidFill>
              <a:srgbClr val="009DD9"/>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04</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57" name="组合 14356"/>
          <p:cNvGrpSpPr/>
          <p:nvPr/>
        </p:nvGrpSpPr>
        <p:grpSpPr>
          <a:xfrm>
            <a:off x="4813300" y="3152775"/>
            <a:ext cx="2041525" cy="1966913"/>
            <a:chOff x="0" y="0"/>
            <a:chExt cx="1671177" cy="1609411"/>
          </a:xfrm>
        </p:grpSpPr>
        <p:sp>
          <p:nvSpPr>
            <p:cNvPr id="14358"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70C0"/>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59" name="TextBox 22"/>
            <p:cNvSpPr/>
            <p:nvPr/>
          </p:nvSpPr>
          <p:spPr>
            <a:xfrm>
              <a:off x="681551" y="543095"/>
              <a:ext cx="534227" cy="506316"/>
            </a:xfrm>
            <a:prstGeom prst="rect">
              <a:avLst/>
            </a:prstGeom>
            <a:solidFill>
              <a:srgbClr val="0070C0"/>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03</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60" name="组合 14359"/>
          <p:cNvGrpSpPr/>
          <p:nvPr/>
        </p:nvGrpSpPr>
        <p:grpSpPr>
          <a:xfrm>
            <a:off x="3159125" y="3152775"/>
            <a:ext cx="2041525" cy="1966913"/>
            <a:chOff x="0" y="0"/>
            <a:chExt cx="1671177" cy="1609411"/>
          </a:xfrm>
        </p:grpSpPr>
        <p:sp>
          <p:nvSpPr>
            <p:cNvPr id="14361"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9DD9"/>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62" name="TextBox 27"/>
            <p:cNvSpPr/>
            <p:nvPr/>
          </p:nvSpPr>
          <p:spPr>
            <a:xfrm>
              <a:off x="681551" y="543095"/>
              <a:ext cx="523731" cy="506316"/>
            </a:xfrm>
            <a:prstGeom prst="rect">
              <a:avLst/>
            </a:prstGeom>
            <a:solidFill>
              <a:srgbClr val="009DD9"/>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02</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63" name="组合 14362"/>
          <p:cNvGrpSpPr/>
          <p:nvPr/>
        </p:nvGrpSpPr>
        <p:grpSpPr>
          <a:xfrm>
            <a:off x="1501775" y="3152775"/>
            <a:ext cx="2044700" cy="1966913"/>
            <a:chOff x="0" y="0"/>
            <a:chExt cx="1671177" cy="1609411"/>
          </a:xfrm>
        </p:grpSpPr>
        <p:sp>
          <p:nvSpPr>
            <p:cNvPr id="14364"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70C0"/>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65" name="TextBox 33"/>
            <p:cNvSpPr/>
            <p:nvPr/>
          </p:nvSpPr>
          <p:spPr>
            <a:xfrm>
              <a:off x="681551" y="543095"/>
              <a:ext cx="480007" cy="506316"/>
            </a:xfrm>
            <a:prstGeom prst="rect">
              <a:avLst/>
            </a:prstGeom>
            <a:solidFill>
              <a:srgbClr val="0070C0"/>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01</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sp>
        <p:nvSpPr>
          <p:cNvPr id="14366" name="直接连接符 36"/>
          <p:cNvSpPr/>
          <p:nvPr/>
        </p:nvSpPr>
        <p:spPr>
          <a:xfrm flipV="1">
            <a:off x="1873250" y="2273300"/>
            <a:ext cx="1588" cy="1068388"/>
          </a:xfrm>
          <a:prstGeom prst="line">
            <a:avLst/>
          </a:prstGeom>
          <a:ln w="6350" cap="flat" cmpd="sng">
            <a:solidFill>
              <a:srgbClr val="3F3F3F">
                <a:alpha val="98000"/>
              </a:srgbClr>
            </a:solidFill>
            <a:prstDash val="sysDot"/>
            <a:bevel/>
            <a:headEnd type="oval" w="med" len="med"/>
            <a:tailEnd type="oval" w="med" len="med"/>
          </a:ln>
        </p:spPr>
      </p:sp>
      <p:sp>
        <p:nvSpPr>
          <p:cNvPr id="14367" name="矩形 1"/>
          <p:cNvSpPr/>
          <p:nvPr/>
        </p:nvSpPr>
        <p:spPr>
          <a:xfrm>
            <a:off x="1873250" y="2111375"/>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直接连接符 38"/>
          <p:cNvSpPr/>
          <p:nvPr/>
        </p:nvSpPr>
        <p:spPr>
          <a:xfrm flipV="1">
            <a:off x="3457575" y="5045075"/>
            <a:ext cx="1588" cy="1069975"/>
          </a:xfrm>
          <a:prstGeom prst="line">
            <a:avLst/>
          </a:prstGeom>
          <a:ln w="6350" cap="flat" cmpd="sng">
            <a:solidFill>
              <a:srgbClr val="3F3F3F">
                <a:alpha val="98000"/>
              </a:srgbClr>
            </a:solidFill>
            <a:prstDash val="sysDot"/>
            <a:bevel/>
            <a:headEnd type="oval" w="med" len="med"/>
            <a:tailEnd type="oval" w="med" len="med"/>
          </a:ln>
        </p:spPr>
      </p:sp>
      <p:sp>
        <p:nvSpPr>
          <p:cNvPr id="14369" name="矩形 1"/>
          <p:cNvSpPr/>
          <p:nvPr/>
        </p:nvSpPr>
        <p:spPr>
          <a:xfrm>
            <a:off x="3519488" y="5240338"/>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直接连接符 40"/>
          <p:cNvSpPr/>
          <p:nvPr/>
        </p:nvSpPr>
        <p:spPr>
          <a:xfrm flipV="1">
            <a:off x="5130800" y="2273300"/>
            <a:ext cx="0" cy="1068388"/>
          </a:xfrm>
          <a:prstGeom prst="line">
            <a:avLst/>
          </a:prstGeom>
          <a:ln w="6350" cap="flat" cmpd="sng">
            <a:solidFill>
              <a:srgbClr val="3F3F3F">
                <a:alpha val="98000"/>
              </a:srgbClr>
            </a:solidFill>
            <a:prstDash val="sysDot"/>
            <a:bevel/>
            <a:headEnd type="oval" w="med" len="med"/>
            <a:tailEnd type="oval" w="med" len="med"/>
          </a:ln>
        </p:spPr>
      </p:sp>
      <p:sp>
        <p:nvSpPr>
          <p:cNvPr id="14371" name="矩形 1"/>
          <p:cNvSpPr/>
          <p:nvPr/>
        </p:nvSpPr>
        <p:spPr>
          <a:xfrm>
            <a:off x="5130800" y="2111375"/>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直接连接符 43"/>
          <p:cNvSpPr/>
          <p:nvPr/>
        </p:nvSpPr>
        <p:spPr>
          <a:xfrm flipV="1">
            <a:off x="6715125" y="5045075"/>
            <a:ext cx="0" cy="1069975"/>
          </a:xfrm>
          <a:prstGeom prst="line">
            <a:avLst/>
          </a:prstGeom>
          <a:ln w="6350" cap="flat" cmpd="sng">
            <a:solidFill>
              <a:srgbClr val="3F3F3F">
                <a:alpha val="98000"/>
              </a:srgbClr>
            </a:solidFill>
            <a:prstDash val="sysDot"/>
            <a:bevel/>
            <a:headEnd type="oval" w="med" len="med"/>
            <a:tailEnd type="oval" w="med" len="med"/>
          </a:ln>
        </p:spPr>
      </p:sp>
      <p:sp>
        <p:nvSpPr>
          <p:cNvPr id="14373" name="矩形 1"/>
          <p:cNvSpPr/>
          <p:nvPr/>
        </p:nvSpPr>
        <p:spPr>
          <a:xfrm>
            <a:off x="6775450" y="5240338"/>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直接连接符 51"/>
          <p:cNvSpPr/>
          <p:nvPr/>
        </p:nvSpPr>
        <p:spPr>
          <a:xfrm flipV="1">
            <a:off x="8386763" y="2273300"/>
            <a:ext cx="0" cy="1068388"/>
          </a:xfrm>
          <a:prstGeom prst="line">
            <a:avLst/>
          </a:prstGeom>
          <a:ln w="6350" cap="flat" cmpd="sng">
            <a:solidFill>
              <a:srgbClr val="3F3F3F">
                <a:alpha val="98000"/>
              </a:srgbClr>
            </a:solidFill>
            <a:prstDash val="sysDot"/>
            <a:bevel/>
            <a:headEnd type="oval" w="med" len="med"/>
            <a:tailEnd type="oval" w="med" len="med"/>
          </a:ln>
        </p:spPr>
      </p:sp>
      <p:sp>
        <p:nvSpPr>
          <p:cNvPr id="14375" name="矩形 1"/>
          <p:cNvSpPr/>
          <p:nvPr/>
        </p:nvSpPr>
        <p:spPr>
          <a:xfrm>
            <a:off x="8386763" y="2111375"/>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4376" name="图片 14375"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43"/>
                                        </p:tgtEl>
                                        <p:attrNameLst>
                                          <p:attrName>style.visibility</p:attrName>
                                        </p:attrNameLst>
                                      </p:cBhvr>
                                      <p:to>
                                        <p:strVal val="visible"/>
                                      </p:to>
                                    </p:set>
                                    <p:anim calcmode="lin" valueType="num">
                                      <p:cBhvr>
                                        <p:cTn id="7" dur="500" fill="hold"/>
                                        <p:tgtEl>
                                          <p:spTgt spid="14343"/>
                                        </p:tgtEl>
                                        <p:attrNameLst>
                                          <p:attrName>ppt_w</p:attrName>
                                        </p:attrNameLst>
                                      </p:cBhvr>
                                      <p:tavLst>
                                        <p:tav tm="0">
                                          <p:val>
                                            <p:fltVal val="0.000000"/>
                                          </p:val>
                                        </p:tav>
                                        <p:tav tm="100000">
                                          <p:val>
                                            <p:strVal val="#ppt_w"/>
                                          </p:val>
                                        </p:tav>
                                      </p:tavLst>
                                    </p:anim>
                                    <p:anim calcmode="lin" valueType="num">
                                      <p:cBhvr>
                                        <p:cTn id="8" dur="500" fill="hold"/>
                                        <p:tgtEl>
                                          <p:spTgt spid="14343"/>
                                        </p:tgtEl>
                                        <p:attrNameLst>
                                          <p:attrName>ppt_h</p:attrName>
                                        </p:attrNameLst>
                                      </p:cBhvr>
                                      <p:tavLst>
                                        <p:tav tm="0">
                                          <p:val>
                                            <p:fltVal val="0.000000"/>
                                          </p:val>
                                        </p:tav>
                                        <p:tav tm="100000">
                                          <p:val>
                                            <p:strVal val="#ppt_h"/>
                                          </p:val>
                                        </p:tav>
                                      </p:tavLst>
                                    </p:anim>
                                    <p:animEffect filter="fade">
                                      <p:cBhvr>
                                        <p:cTn id="9" dur="500"/>
                                        <p:tgtEl>
                                          <p:spTgt spid="1434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4348"/>
                                        </p:tgtEl>
                                        <p:attrNameLst>
                                          <p:attrName>style.visibility</p:attrName>
                                        </p:attrNameLst>
                                      </p:cBhvr>
                                      <p:to>
                                        <p:strVal val="visible"/>
                                      </p:to>
                                    </p:set>
                                    <p:animEffect filter="wipe(right)">
                                      <p:cBhvr>
                                        <p:cTn id="13" dur="500"/>
                                        <p:tgtEl>
                                          <p:spTgt spid="1434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349"/>
                                        </p:tgtEl>
                                        <p:attrNameLst>
                                          <p:attrName>style.visibility</p:attrName>
                                        </p:attrNameLst>
                                      </p:cBhvr>
                                      <p:to>
                                        <p:strVal val="visible"/>
                                      </p:to>
                                    </p:set>
                                    <p:animEffect filter="wipe(left)">
                                      <p:cBhvr>
                                        <p:cTn id="16" dur="500"/>
                                        <p:tgtEl>
                                          <p:spTgt spid="14349"/>
                                        </p:tgtEl>
                                      </p:cBhvr>
                                    </p:animEffect>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14363"/>
                                        </p:tgtEl>
                                        <p:attrNameLst>
                                          <p:attrName>style.visibility</p:attrName>
                                        </p:attrNameLst>
                                      </p:cBhvr>
                                      <p:to>
                                        <p:strVal val="visible"/>
                                      </p:to>
                                    </p:set>
                                    <p:anim calcmode="lin" valueType="num">
                                      <p:cBhvr>
                                        <p:cTn id="20" dur="500" fill="hold"/>
                                        <p:tgtEl>
                                          <p:spTgt spid="14363"/>
                                        </p:tgtEl>
                                        <p:attrNameLst>
                                          <p:attrName>ppt_x</p:attrName>
                                        </p:attrNameLst>
                                      </p:cBhvr>
                                      <p:tavLst>
                                        <p:tav tm="0">
                                          <p:val>
                                            <p:strVal val="0-#ppt_w/2"/>
                                          </p:val>
                                        </p:tav>
                                        <p:tav tm="100000">
                                          <p:val>
                                            <p:strVal val="#ppt_x"/>
                                          </p:val>
                                        </p:tav>
                                      </p:tavLst>
                                    </p:anim>
                                    <p:anim calcmode="lin" valueType="num">
                                      <p:cBhvr>
                                        <p:cTn id="21" dur="500" fill="hold"/>
                                        <p:tgtEl>
                                          <p:spTgt spid="14363"/>
                                        </p:tgtEl>
                                        <p:attrNameLst>
                                          <p:attrName>ppt_y</p:attrName>
                                        </p:attrNameLst>
                                      </p:cBhvr>
                                      <p:tavLst>
                                        <p:tav tm="0">
                                          <p:val>
                                            <p:strVal val="#ppt_y"/>
                                          </p:val>
                                        </p:tav>
                                        <p:tav tm="100000">
                                          <p:val>
                                            <p:strVal val="#ppt_y"/>
                                          </p:val>
                                        </p:tav>
                                      </p:tavLst>
                                    </p:anim>
                                  </p:childTnLst>
                                </p:cTn>
                              </p:par>
                              <p:par>
                                <p:cTn id="22" presetID="12" presetClass="entr" presetSubtype="8" fill="hold" nodeType="withEffect">
                                  <p:stCondLst>
                                    <p:cond delay="200"/>
                                  </p:stCondLst>
                                  <p:childTnLst>
                                    <p:set>
                                      <p:cBhvr>
                                        <p:cTn id="23" dur="1" fill="hold">
                                          <p:stCondLst>
                                            <p:cond delay="0"/>
                                          </p:stCondLst>
                                        </p:cTn>
                                        <p:tgtEl>
                                          <p:spTgt spid="14360"/>
                                        </p:tgtEl>
                                        <p:attrNameLst>
                                          <p:attrName>style.visibility</p:attrName>
                                        </p:attrNameLst>
                                      </p:cBhvr>
                                      <p:to>
                                        <p:strVal val="visible"/>
                                      </p:to>
                                    </p:set>
                                    <p:anim calcmode="lin" valueType="num">
                                      <p:cBhvr>
                                        <p:cTn id="24" dur="500"/>
                                        <p:tgtEl>
                                          <p:spTgt spid="14360"/>
                                        </p:tgtEl>
                                        <p:attrNameLst>
                                          <p:attrName>ppt_x</p:attrName>
                                        </p:attrNameLst>
                                      </p:cBhvr>
                                      <p:tavLst>
                                        <p:tav tm="0">
                                          <p:val>
                                            <p:strVal val="#ppt_x-#ppt_w*1.125000"/>
                                          </p:val>
                                        </p:tav>
                                        <p:tav tm="100000">
                                          <p:val>
                                            <p:strVal val="#ppt_x"/>
                                          </p:val>
                                        </p:tav>
                                      </p:tavLst>
                                    </p:anim>
                                    <p:animEffect filter="wipe(right)">
                                      <p:cBhvr>
                                        <p:cTn id="25" dur="500"/>
                                        <p:tgtEl>
                                          <p:spTgt spid="14360"/>
                                        </p:tgtEl>
                                      </p:cBhvr>
                                    </p:animEffect>
                                  </p:childTnLst>
                                </p:cTn>
                              </p:par>
                              <p:par>
                                <p:cTn id="26" presetID="12" presetClass="entr" presetSubtype="8" fill="hold" nodeType="withEffect">
                                  <p:stCondLst>
                                    <p:cond delay="400"/>
                                  </p:stCondLst>
                                  <p:childTnLst>
                                    <p:set>
                                      <p:cBhvr>
                                        <p:cTn id="27" dur="1" fill="hold">
                                          <p:stCondLst>
                                            <p:cond delay="0"/>
                                          </p:stCondLst>
                                        </p:cTn>
                                        <p:tgtEl>
                                          <p:spTgt spid="14357"/>
                                        </p:tgtEl>
                                        <p:attrNameLst>
                                          <p:attrName>style.visibility</p:attrName>
                                        </p:attrNameLst>
                                      </p:cBhvr>
                                      <p:to>
                                        <p:strVal val="visible"/>
                                      </p:to>
                                    </p:set>
                                    <p:anim calcmode="lin" valueType="num">
                                      <p:cBhvr>
                                        <p:cTn id="28" dur="500"/>
                                        <p:tgtEl>
                                          <p:spTgt spid="14357"/>
                                        </p:tgtEl>
                                        <p:attrNameLst>
                                          <p:attrName>ppt_x</p:attrName>
                                        </p:attrNameLst>
                                      </p:cBhvr>
                                      <p:tavLst>
                                        <p:tav tm="0">
                                          <p:val>
                                            <p:strVal val="#ppt_x-#ppt_w*1.125000"/>
                                          </p:val>
                                        </p:tav>
                                        <p:tav tm="100000">
                                          <p:val>
                                            <p:strVal val="#ppt_x"/>
                                          </p:val>
                                        </p:tav>
                                      </p:tavLst>
                                    </p:anim>
                                    <p:animEffect filter="wipe(right)">
                                      <p:cBhvr>
                                        <p:cTn id="29" dur="500"/>
                                        <p:tgtEl>
                                          <p:spTgt spid="14357"/>
                                        </p:tgtEl>
                                      </p:cBhvr>
                                    </p:animEffect>
                                  </p:childTnLst>
                                </p:cTn>
                              </p:par>
                              <p:par>
                                <p:cTn id="30" presetID="12" presetClass="entr" presetSubtype="8" fill="hold" nodeType="withEffect">
                                  <p:stCondLst>
                                    <p:cond delay="600"/>
                                  </p:stCondLst>
                                  <p:childTnLst>
                                    <p:set>
                                      <p:cBhvr>
                                        <p:cTn id="31" dur="1" fill="hold">
                                          <p:stCondLst>
                                            <p:cond delay="0"/>
                                          </p:stCondLst>
                                        </p:cTn>
                                        <p:tgtEl>
                                          <p:spTgt spid="14354"/>
                                        </p:tgtEl>
                                        <p:attrNameLst>
                                          <p:attrName>style.visibility</p:attrName>
                                        </p:attrNameLst>
                                      </p:cBhvr>
                                      <p:to>
                                        <p:strVal val="visible"/>
                                      </p:to>
                                    </p:set>
                                    <p:anim calcmode="lin" valueType="num">
                                      <p:cBhvr>
                                        <p:cTn id="32" dur="500"/>
                                        <p:tgtEl>
                                          <p:spTgt spid="14354"/>
                                        </p:tgtEl>
                                        <p:attrNameLst>
                                          <p:attrName>ppt_x</p:attrName>
                                        </p:attrNameLst>
                                      </p:cBhvr>
                                      <p:tavLst>
                                        <p:tav tm="0">
                                          <p:val>
                                            <p:strVal val="#ppt_x-#ppt_w*1.125000"/>
                                          </p:val>
                                        </p:tav>
                                        <p:tav tm="100000">
                                          <p:val>
                                            <p:strVal val="#ppt_x"/>
                                          </p:val>
                                        </p:tav>
                                      </p:tavLst>
                                    </p:anim>
                                    <p:animEffect filter="wipe(right)">
                                      <p:cBhvr>
                                        <p:cTn id="33" dur="500"/>
                                        <p:tgtEl>
                                          <p:spTgt spid="14354"/>
                                        </p:tgtEl>
                                      </p:cBhvr>
                                    </p:animEffect>
                                  </p:childTnLst>
                                </p:cTn>
                              </p:par>
                              <p:par>
                                <p:cTn id="34" presetID="12" presetClass="entr" presetSubtype="8" fill="hold" nodeType="withEffect">
                                  <p:stCondLst>
                                    <p:cond delay="800"/>
                                  </p:stCondLst>
                                  <p:childTnLst>
                                    <p:set>
                                      <p:cBhvr>
                                        <p:cTn id="35" dur="1" fill="hold">
                                          <p:stCondLst>
                                            <p:cond delay="0"/>
                                          </p:stCondLst>
                                        </p:cTn>
                                        <p:tgtEl>
                                          <p:spTgt spid="14351"/>
                                        </p:tgtEl>
                                        <p:attrNameLst>
                                          <p:attrName>style.visibility</p:attrName>
                                        </p:attrNameLst>
                                      </p:cBhvr>
                                      <p:to>
                                        <p:strVal val="visible"/>
                                      </p:to>
                                    </p:set>
                                    <p:anim calcmode="lin" valueType="num">
                                      <p:cBhvr>
                                        <p:cTn id="36" dur="500"/>
                                        <p:tgtEl>
                                          <p:spTgt spid="14351"/>
                                        </p:tgtEl>
                                        <p:attrNameLst>
                                          <p:attrName>ppt_x</p:attrName>
                                        </p:attrNameLst>
                                      </p:cBhvr>
                                      <p:tavLst>
                                        <p:tav tm="0">
                                          <p:val>
                                            <p:strVal val="#ppt_x-#ppt_w*1.125000"/>
                                          </p:val>
                                        </p:tav>
                                        <p:tav tm="100000">
                                          <p:val>
                                            <p:strVal val="#ppt_x"/>
                                          </p:val>
                                        </p:tav>
                                      </p:tavLst>
                                    </p:anim>
                                    <p:animEffect filter="wipe(right)">
                                      <p:cBhvr>
                                        <p:cTn id="37" dur="500"/>
                                        <p:tgtEl>
                                          <p:spTgt spid="14351"/>
                                        </p:tgtEl>
                                      </p:cBhvr>
                                    </p:animEffect>
                                  </p:childTnLst>
                                </p:cTn>
                              </p:par>
                            </p:childTnLst>
                          </p:cTn>
                        </p:par>
                        <p:par>
                          <p:cTn id="38" fill="hold">
                            <p:stCondLst>
                              <p:cond delay="1500"/>
                            </p:stCondLst>
                            <p:childTnLst>
                              <p:par>
                                <p:cTn id="39" presetID="22" presetClass="entr" presetSubtype="4" fill="hold" nodeType="afterEffect">
                                  <p:stCondLst>
                                    <p:cond delay="0"/>
                                  </p:stCondLst>
                                  <p:childTnLst>
                                    <p:set>
                                      <p:cBhvr>
                                        <p:cTn id="40" dur="1" fill="hold">
                                          <p:stCondLst>
                                            <p:cond delay="0"/>
                                          </p:stCondLst>
                                        </p:cTn>
                                        <p:tgtEl>
                                          <p:spTgt spid="14366"/>
                                        </p:tgtEl>
                                        <p:attrNameLst>
                                          <p:attrName>style.visibility</p:attrName>
                                        </p:attrNameLst>
                                      </p:cBhvr>
                                      <p:to>
                                        <p:strVal val="visible"/>
                                      </p:to>
                                    </p:set>
                                    <p:animEffect filter="wipe(down)">
                                      <p:cBhvr>
                                        <p:cTn id="41" dur="500"/>
                                        <p:tgtEl>
                                          <p:spTgt spid="14366"/>
                                        </p:tgtEl>
                                      </p:cBhvr>
                                    </p:animEffect>
                                  </p:childTnLst>
                                </p:cTn>
                              </p:par>
                            </p:childTnLst>
                          </p:cTn>
                        </p:par>
                        <p:par>
                          <p:cTn id="42" fill="hold">
                            <p:stCondLst>
                              <p:cond delay="2000"/>
                            </p:stCondLst>
                            <p:childTnLst>
                              <p:par>
                                <p:cTn id="43" presetID="2" presetClass="entr" presetSubtype="8" fill="hold" grpId="0" nodeType="afterEffect">
                                  <p:stCondLst>
                                    <p:cond delay="0"/>
                                  </p:stCondLst>
                                  <p:childTnLst>
                                    <p:set>
                                      <p:cBhvr>
                                        <p:cTn id="44" dur="1" fill="hold">
                                          <p:stCondLst>
                                            <p:cond delay="0"/>
                                          </p:stCondLst>
                                        </p:cTn>
                                        <p:tgtEl>
                                          <p:spTgt spid="14367"/>
                                        </p:tgtEl>
                                        <p:attrNameLst>
                                          <p:attrName>style.visibility</p:attrName>
                                        </p:attrNameLst>
                                      </p:cBhvr>
                                      <p:to>
                                        <p:strVal val="visible"/>
                                      </p:to>
                                    </p:set>
                                    <p:anim calcmode="lin" valueType="num">
                                      <p:cBhvr>
                                        <p:cTn id="45" dur="300" fill="hold"/>
                                        <p:tgtEl>
                                          <p:spTgt spid="14367"/>
                                        </p:tgtEl>
                                        <p:attrNameLst>
                                          <p:attrName>ppt_x</p:attrName>
                                        </p:attrNameLst>
                                      </p:cBhvr>
                                      <p:tavLst>
                                        <p:tav tm="0">
                                          <p:val>
                                            <p:strVal val="0-#ppt_w/2"/>
                                          </p:val>
                                        </p:tav>
                                        <p:tav tm="100000">
                                          <p:val>
                                            <p:strVal val="#ppt_x"/>
                                          </p:val>
                                        </p:tav>
                                      </p:tavLst>
                                    </p:anim>
                                    <p:anim calcmode="lin" valueType="num">
                                      <p:cBhvr>
                                        <p:cTn id="46" dur="300" fill="hold"/>
                                        <p:tgtEl>
                                          <p:spTgt spid="14367"/>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2" presetClass="entr" presetSubtype="4" fill="hold" nodeType="afterEffect">
                                  <p:stCondLst>
                                    <p:cond delay="0"/>
                                  </p:stCondLst>
                                  <p:childTnLst>
                                    <p:set>
                                      <p:cBhvr>
                                        <p:cTn id="49" dur="1" fill="hold">
                                          <p:stCondLst>
                                            <p:cond delay="0"/>
                                          </p:stCondLst>
                                        </p:cTn>
                                        <p:tgtEl>
                                          <p:spTgt spid="14368"/>
                                        </p:tgtEl>
                                        <p:attrNameLst>
                                          <p:attrName>style.visibility</p:attrName>
                                        </p:attrNameLst>
                                      </p:cBhvr>
                                      <p:to>
                                        <p:strVal val="visible"/>
                                      </p:to>
                                    </p:set>
                                    <p:animEffect filter="wipe(down)">
                                      <p:cBhvr>
                                        <p:cTn id="50" dur="500"/>
                                        <p:tgtEl>
                                          <p:spTgt spid="14368"/>
                                        </p:tgtEl>
                                      </p:cBhvr>
                                    </p:animEffect>
                                  </p:childTnLst>
                                </p:cTn>
                              </p:par>
                            </p:childTnLst>
                          </p:cTn>
                        </p:par>
                        <p:par>
                          <p:cTn id="51" fill="hold">
                            <p:stCondLst>
                              <p:cond delay="3000"/>
                            </p:stCondLst>
                            <p:childTnLst>
                              <p:par>
                                <p:cTn id="52" presetID="2" presetClass="entr" presetSubtype="8" fill="hold" grpId="0" nodeType="afterEffect">
                                  <p:stCondLst>
                                    <p:cond delay="0"/>
                                  </p:stCondLst>
                                  <p:childTnLst>
                                    <p:set>
                                      <p:cBhvr>
                                        <p:cTn id="53" dur="1" fill="hold">
                                          <p:stCondLst>
                                            <p:cond delay="0"/>
                                          </p:stCondLst>
                                        </p:cTn>
                                        <p:tgtEl>
                                          <p:spTgt spid="14369"/>
                                        </p:tgtEl>
                                        <p:attrNameLst>
                                          <p:attrName>style.visibility</p:attrName>
                                        </p:attrNameLst>
                                      </p:cBhvr>
                                      <p:to>
                                        <p:strVal val="visible"/>
                                      </p:to>
                                    </p:set>
                                    <p:anim calcmode="lin" valueType="num">
                                      <p:cBhvr>
                                        <p:cTn id="54" dur="300" fill="hold"/>
                                        <p:tgtEl>
                                          <p:spTgt spid="14369"/>
                                        </p:tgtEl>
                                        <p:attrNameLst>
                                          <p:attrName>ppt_x</p:attrName>
                                        </p:attrNameLst>
                                      </p:cBhvr>
                                      <p:tavLst>
                                        <p:tav tm="0">
                                          <p:val>
                                            <p:strVal val="0-#ppt_w/2"/>
                                          </p:val>
                                        </p:tav>
                                        <p:tav tm="100000">
                                          <p:val>
                                            <p:strVal val="#ppt_x"/>
                                          </p:val>
                                        </p:tav>
                                      </p:tavLst>
                                    </p:anim>
                                    <p:anim calcmode="lin" valueType="num">
                                      <p:cBhvr>
                                        <p:cTn id="55" dur="300" fill="hold"/>
                                        <p:tgtEl>
                                          <p:spTgt spid="14369"/>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2" presetClass="entr" presetSubtype="4" fill="hold" nodeType="afterEffect">
                                  <p:stCondLst>
                                    <p:cond delay="0"/>
                                  </p:stCondLst>
                                  <p:childTnLst>
                                    <p:set>
                                      <p:cBhvr>
                                        <p:cTn id="58" dur="1" fill="hold">
                                          <p:stCondLst>
                                            <p:cond delay="0"/>
                                          </p:stCondLst>
                                        </p:cTn>
                                        <p:tgtEl>
                                          <p:spTgt spid="14370"/>
                                        </p:tgtEl>
                                        <p:attrNameLst>
                                          <p:attrName>style.visibility</p:attrName>
                                        </p:attrNameLst>
                                      </p:cBhvr>
                                      <p:to>
                                        <p:strVal val="visible"/>
                                      </p:to>
                                    </p:set>
                                    <p:animEffect filter="wipe(down)">
                                      <p:cBhvr>
                                        <p:cTn id="59" dur="500"/>
                                        <p:tgtEl>
                                          <p:spTgt spid="14370"/>
                                        </p:tgtEl>
                                      </p:cBhvr>
                                    </p:animEffect>
                                  </p:childTnLst>
                                </p:cTn>
                              </p:par>
                            </p:childTnLst>
                          </p:cTn>
                        </p:par>
                        <p:par>
                          <p:cTn id="60" fill="hold">
                            <p:stCondLst>
                              <p:cond delay="4000"/>
                            </p:stCondLst>
                            <p:childTnLst>
                              <p:par>
                                <p:cTn id="61" presetID="2" presetClass="entr" presetSubtype="8" fill="hold" grpId="0" nodeType="afterEffect">
                                  <p:stCondLst>
                                    <p:cond delay="0"/>
                                  </p:stCondLst>
                                  <p:childTnLst>
                                    <p:set>
                                      <p:cBhvr>
                                        <p:cTn id="62" dur="1" fill="hold">
                                          <p:stCondLst>
                                            <p:cond delay="0"/>
                                          </p:stCondLst>
                                        </p:cTn>
                                        <p:tgtEl>
                                          <p:spTgt spid="14371"/>
                                        </p:tgtEl>
                                        <p:attrNameLst>
                                          <p:attrName>style.visibility</p:attrName>
                                        </p:attrNameLst>
                                      </p:cBhvr>
                                      <p:to>
                                        <p:strVal val="visible"/>
                                      </p:to>
                                    </p:set>
                                    <p:anim calcmode="lin" valueType="num">
                                      <p:cBhvr>
                                        <p:cTn id="63" dur="300" fill="hold"/>
                                        <p:tgtEl>
                                          <p:spTgt spid="14371"/>
                                        </p:tgtEl>
                                        <p:attrNameLst>
                                          <p:attrName>ppt_x</p:attrName>
                                        </p:attrNameLst>
                                      </p:cBhvr>
                                      <p:tavLst>
                                        <p:tav tm="0">
                                          <p:val>
                                            <p:strVal val="0-#ppt_w/2"/>
                                          </p:val>
                                        </p:tav>
                                        <p:tav tm="100000">
                                          <p:val>
                                            <p:strVal val="#ppt_x"/>
                                          </p:val>
                                        </p:tav>
                                      </p:tavLst>
                                    </p:anim>
                                    <p:anim calcmode="lin" valueType="num">
                                      <p:cBhvr>
                                        <p:cTn id="64" dur="300" fill="hold"/>
                                        <p:tgtEl>
                                          <p:spTgt spid="14371"/>
                                        </p:tgtEl>
                                        <p:attrNameLst>
                                          <p:attrName>ppt_y</p:attrName>
                                        </p:attrNameLst>
                                      </p:cBhvr>
                                      <p:tavLst>
                                        <p:tav tm="0">
                                          <p:val>
                                            <p:strVal val="#ppt_y"/>
                                          </p:val>
                                        </p:tav>
                                        <p:tav tm="100000">
                                          <p:val>
                                            <p:strVal val="#ppt_y"/>
                                          </p:val>
                                        </p:tav>
                                      </p:tavLst>
                                    </p:anim>
                                  </p:childTnLst>
                                </p:cTn>
                              </p:par>
                            </p:childTnLst>
                          </p:cTn>
                        </p:par>
                        <p:par>
                          <p:cTn id="65" fill="hold">
                            <p:stCondLst>
                              <p:cond delay="4500"/>
                            </p:stCondLst>
                            <p:childTnLst>
                              <p:par>
                                <p:cTn id="66" presetID="22" presetClass="entr" presetSubtype="4" fill="hold" nodeType="afterEffect">
                                  <p:stCondLst>
                                    <p:cond delay="0"/>
                                  </p:stCondLst>
                                  <p:childTnLst>
                                    <p:set>
                                      <p:cBhvr>
                                        <p:cTn id="67" dur="1" fill="hold">
                                          <p:stCondLst>
                                            <p:cond delay="0"/>
                                          </p:stCondLst>
                                        </p:cTn>
                                        <p:tgtEl>
                                          <p:spTgt spid="14372"/>
                                        </p:tgtEl>
                                        <p:attrNameLst>
                                          <p:attrName>style.visibility</p:attrName>
                                        </p:attrNameLst>
                                      </p:cBhvr>
                                      <p:to>
                                        <p:strVal val="visible"/>
                                      </p:to>
                                    </p:set>
                                    <p:animEffect filter="wipe(down)">
                                      <p:cBhvr>
                                        <p:cTn id="68" dur="500"/>
                                        <p:tgtEl>
                                          <p:spTgt spid="14372"/>
                                        </p:tgtEl>
                                      </p:cBhvr>
                                    </p:animEffect>
                                  </p:childTnLst>
                                </p:cTn>
                              </p:par>
                            </p:childTnLst>
                          </p:cTn>
                        </p:par>
                        <p:par>
                          <p:cTn id="69" fill="hold">
                            <p:stCondLst>
                              <p:cond delay="5000"/>
                            </p:stCondLst>
                            <p:childTnLst>
                              <p:par>
                                <p:cTn id="70" presetID="2" presetClass="entr" presetSubtype="8" fill="hold" grpId="0" nodeType="afterEffect">
                                  <p:stCondLst>
                                    <p:cond delay="0"/>
                                  </p:stCondLst>
                                  <p:childTnLst>
                                    <p:set>
                                      <p:cBhvr>
                                        <p:cTn id="71" dur="1" fill="hold">
                                          <p:stCondLst>
                                            <p:cond delay="0"/>
                                          </p:stCondLst>
                                        </p:cTn>
                                        <p:tgtEl>
                                          <p:spTgt spid="14373"/>
                                        </p:tgtEl>
                                        <p:attrNameLst>
                                          <p:attrName>style.visibility</p:attrName>
                                        </p:attrNameLst>
                                      </p:cBhvr>
                                      <p:to>
                                        <p:strVal val="visible"/>
                                      </p:to>
                                    </p:set>
                                    <p:anim calcmode="lin" valueType="num">
                                      <p:cBhvr>
                                        <p:cTn id="72" dur="300" fill="hold"/>
                                        <p:tgtEl>
                                          <p:spTgt spid="14373"/>
                                        </p:tgtEl>
                                        <p:attrNameLst>
                                          <p:attrName>ppt_x</p:attrName>
                                        </p:attrNameLst>
                                      </p:cBhvr>
                                      <p:tavLst>
                                        <p:tav tm="0">
                                          <p:val>
                                            <p:strVal val="0-#ppt_w/2"/>
                                          </p:val>
                                        </p:tav>
                                        <p:tav tm="100000">
                                          <p:val>
                                            <p:strVal val="#ppt_x"/>
                                          </p:val>
                                        </p:tav>
                                      </p:tavLst>
                                    </p:anim>
                                    <p:anim calcmode="lin" valueType="num">
                                      <p:cBhvr>
                                        <p:cTn id="73" dur="300" fill="hold"/>
                                        <p:tgtEl>
                                          <p:spTgt spid="14373"/>
                                        </p:tgtEl>
                                        <p:attrNameLst>
                                          <p:attrName>ppt_y</p:attrName>
                                        </p:attrNameLst>
                                      </p:cBhvr>
                                      <p:tavLst>
                                        <p:tav tm="0">
                                          <p:val>
                                            <p:strVal val="#ppt_y"/>
                                          </p:val>
                                        </p:tav>
                                        <p:tav tm="100000">
                                          <p:val>
                                            <p:strVal val="#ppt_y"/>
                                          </p:val>
                                        </p:tav>
                                      </p:tavLst>
                                    </p:anim>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14374"/>
                                        </p:tgtEl>
                                        <p:attrNameLst>
                                          <p:attrName>style.visibility</p:attrName>
                                        </p:attrNameLst>
                                      </p:cBhvr>
                                      <p:to>
                                        <p:strVal val="visible"/>
                                      </p:to>
                                    </p:set>
                                    <p:animEffect filter="wipe(down)">
                                      <p:cBhvr>
                                        <p:cTn id="77" dur="500"/>
                                        <p:tgtEl>
                                          <p:spTgt spid="14374"/>
                                        </p:tgtEl>
                                      </p:cBhvr>
                                    </p:animEffect>
                                  </p:childTnLst>
                                </p:cTn>
                              </p:par>
                            </p:childTnLst>
                          </p:cTn>
                        </p:par>
                        <p:par>
                          <p:cTn id="78" fill="hold">
                            <p:stCondLst>
                              <p:cond delay="6000"/>
                            </p:stCondLst>
                            <p:childTnLst>
                              <p:par>
                                <p:cTn id="79" presetID="2" presetClass="entr" presetSubtype="8" fill="hold" grpId="0" nodeType="afterEffect">
                                  <p:stCondLst>
                                    <p:cond delay="0"/>
                                  </p:stCondLst>
                                  <p:childTnLst>
                                    <p:set>
                                      <p:cBhvr>
                                        <p:cTn id="80" dur="1" fill="hold">
                                          <p:stCondLst>
                                            <p:cond delay="0"/>
                                          </p:stCondLst>
                                        </p:cTn>
                                        <p:tgtEl>
                                          <p:spTgt spid="14375"/>
                                        </p:tgtEl>
                                        <p:attrNameLst>
                                          <p:attrName>style.visibility</p:attrName>
                                        </p:attrNameLst>
                                      </p:cBhvr>
                                      <p:to>
                                        <p:strVal val="visible"/>
                                      </p:to>
                                    </p:set>
                                    <p:anim calcmode="lin" valueType="num">
                                      <p:cBhvr>
                                        <p:cTn id="81" dur="300" fill="hold"/>
                                        <p:tgtEl>
                                          <p:spTgt spid="14375"/>
                                        </p:tgtEl>
                                        <p:attrNameLst>
                                          <p:attrName>ppt_x</p:attrName>
                                        </p:attrNameLst>
                                      </p:cBhvr>
                                      <p:tavLst>
                                        <p:tav tm="0">
                                          <p:val>
                                            <p:strVal val="0-#ppt_w/2"/>
                                          </p:val>
                                        </p:tav>
                                        <p:tav tm="100000">
                                          <p:val>
                                            <p:strVal val="#ppt_x"/>
                                          </p:val>
                                        </p:tav>
                                      </p:tavLst>
                                    </p:anim>
                                    <p:anim calcmode="lin" valueType="num">
                                      <p:cBhvr>
                                        <p:cTn id="82" dur="300" fill="hold"/>
                                        <p:tgtEl>
                                          <p:spTgt spid="14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bldLvl="0"/>
      <p:bldP spid="14349" grpId="0" bldLvl="0"/>
      <p:bldP spid="14367" grpId="0" bldLvl="0"/>
      <p:bldP spid="14369" grpId="0" bldLvl="0"/>
      <p:bldP spid="14371" grpId="0" bldLvl="0"/>
      <p:bldP spid="14373" grpId="0" bldLvl="0"/>
      <p:bldP spid="1437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536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5363"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5364"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5365"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5366"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7"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8"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9"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0"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1"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537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5373"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研究目标</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4"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5375" name="椭圆 43"/>
          <p:cNvSpPr>
            <a:spLocks noChangeAspect="1"/>
          </p:cNvSpPr>
          <p:nvPr/>
        </p:nvSpPr>
        <p:spPr>
          <a:xfrm>
            <a:off x="1244600" y="2543175"/>
            <a:ext cx="3508375" cy="3508375"/>
          </a:xfrm>
          <a:prstGeom prst="ellipse">
            <a:avLst/>
          </a:prstGeom>
          <a:solidFill>
            <a:srgbClr val="D8D8D8">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6" name="椭圆 44"/>
          <p:cNvSpPr>
            <a:spLocks noChangeAspect="1"/>
          </p:cNvSpPr>
          <p:nvPr/>
        </p:nvSpPr>
        <p:spPr>
          <a:xfrm>
            <a:off x="1635125" y="2933700"/>
            <a:ext cx="2728913" cy="2728913"/>
          </a:xfrm>
          <a:prstGeom prst="ellipse">
            <a:avLst/>
          </a:prstGeom>
          <a:solidFill>
            <a:srgbClr val="BFBFBF">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7" name="椭圆 45"/>
          <p:cNvSpPr>
            <a:spLocks noChangeAspect="1"/>
          </p:cNvSpPr>
          <p:nvPr/>
        </p:nvSpPr>
        <p:spPr>
          <a:xfrm>
            <a:off x="2025650" y="3322638"/>
            <a:ext cx="1949450" cy="1949450"/>
          </a:xfrm>
          <a:prstGeom prst="ellipse">
            <a:avLst/>
          </a:prstGeom>
          <a:solidFill>
            <a:srgbClr val="A5A5A5">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8" name="椭圆 46"/>
          <p:cNvSpPr>
            <a:spLocks noChangeAspect="1"/>
          </p:cNvSpPr>
          <p:nvPr/>
        </p:nvSpPr>
        <p:spPr>
          <a:xfrm>
            <a:off x="2414588" y="3713163"/>
            <a:ext cx="1169987" cy="1169987"/>
          </a:xfrm>
          <a:prstGeom prst="ellipse">
            <a:avLst/>
          </a:prstGeom>
          <a:solidFill>
            <a:srgbClr val="7F7F7F">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9" name="直线连接符 27"/>
          <p:cNvSpPr/>
          <p:nvPr/>
        </p:nvSpPr>
        <p:spPr>
          <a:xfrm>
            <a:off x="4124325" y="2065338"/>
            <a:ext cx="2363788" cy="1587"/>
          </a:xfrm>
          <a:prstGeom prst="line">
            <a:avLst/>
          </a:prstGeom>
          <a:ln w="12700" cap="flat" cmpd="sng">
            <a:solidFill>
              <a:srgbClr val="595959"/>
            </a:solidFill>
            <a:prstDash val="dot"/>
            <a:bevel/>
            <a:headEnd type="none" w="med" len="med"/>
            <a:tailEnd type="none" w="med" len="med"/>
          </a:ln>
        </p:spPr>
      </p:sp>
      <p:sp>
        <p:nvSpPr>
          <p:cNvPr id="15380" name="直线连接符 28"/>
          <p:cNvSpPr/>
          <p:nvPr/>
        </p:nvSpPr>
        <p:spPr>
          <a:xfrm>
            <a:off x="4503738" y="3073400"/>
            <a:ext cx="1984375" cy="1588"/>
          </a:xfrm>
          <a:prstGeom prst="line">
            <a:avLst/>
          </a:prstGeom>
          <a:ln w="12700" cap="flat" cmpd="sng">
            <a:solidFill>
              <a:srgbClr val="595959"/>
            </a:solidFill>
            <a:prstDash val="dot"/>
            <a:bevel/>
            <a:headEnd type="none" w="med" len="med"/>
            <a:tailEnd type="none" w="med" len="med"/>
          </a:ln>
        </p:spPr>
      </p:sp>
      <p:sp>
        <p:nvSpPr>
          <p:cNvPr id="15381" name="直线连接符 30"/>
          <p:cNvSpPr/>
          <p:nvPr/>
        </p:nvSpPr>
        <p:spPr>
          <a:xfrm>
            <a:off x="4124325" y="4181475"/>
            <a:ext cx="2363788" cy="1588"/>
          </a:xfrm>
          <a:prstGeom prst="line">
            <a:avLst/>
          </a:prstGeom>
          <a:ln w="12700" cap="flat" cmpd="sng">
            <a:solidFill>
              <a:srgbClr val="595959"/>
            </a:solidFill>
            <a:prstDash val="dot"/>
            <a:bevel/>
            <a:headEnd type="none" w="med" len="med"/>
            <a:tailEnd type="none" w="med" len="med"/>
          </a:ln>
        </p:spPr>
      </p:sp>
      <p:sp>
        <p:nvSpPr>
          <p:cNvPr id="15382" name="直线连接符 31"/>
          <p:cNvSpPr/>
          <p:nvPr/>
        </p:nvSpPr>
        <p:spPr>
          <a:xfrm>
            <a:off x="3833813" y="5219700"/>
            <a:ext cx="2654300" cy="1588"/>
          </a:xfrm>
          <a:prstGeom prst="line">
            <a:avLst/>
          </a:prstGeom>
          <a:ln w="12700" cap="flat" cmpd="sng">
            <a:solidFill>
              <a:srgbClr val="595959"/>
            </a:solidFill>
            <a:prstDash val="dot"/>
            <a:bevel/>
            <a:headEnd type="none" w="med" len="med"/>
            <a:tailEnd type="none" w="med" len="med"/>
          </a:ln>
        </p:spPr>
      </p:sp>
      <p:sp>
        <p:nvSpPr>
          <p:cNvPr id="15383" name="文本框 34"/>
          <p:cNvSpPr/>
          <p:nvPr/>
        </p:nvSpPr>
        <p:spPr>
          <a:xfrm>
            <a:off x="6480175" y="1820863"/>
            <a:ext cx="4389438" cy="1062037"/>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01.</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4" name="文本框 34"/>
          <p:cNvSpPr/>
          <p:nvPr/>
        </p:nvSpPr>
        <p:spPr>
          <a:xfrm>
            <a:off x="6480175" y="2857500"/>
            <a:ext cx="4389438" cy="1062038"/>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02.</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5" name="文本框 34"/>
          <p:cNvSpPr/>
          <p:nvPr/>
        </p:nvSpPr>
        <p:spPr>
          <a:xfrm>
            <a:off x="6480175" y="3976688"/>
            <a:ext cx="4389438" cy="1062037"/>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03.</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6" name="文本框 34"/>
          <p:cNvSpPr/>
          <p:nvPr/>
        </p:nvSpPr>
        <p:spPr>
          <a:xfrm>
            <a:off x="6480175" y="5002213"/>
            <a:ext cx="4389438" cy="1062037"/>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04.</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7" name="饼形 7"/>
          <p:cNvSpPr>
            <a:spLocks noChangeAspect="1"/>
          </p:cNvSpPr>
          <p:nvPr/>
        </p:nvSpPr>
        <p:spPr>
          <a:xfrm>
            <a:off x="493713" y="1792288"/>
            <a:ext cx="5011737" cy="5011737"/>
          </a:xfrm>
          <a:custGeom>
            <a:avLst/>
            <a:gdLst>
              <a:gd name="txL" fmla="*/ 0 w 7893"/>
              <a:gd name="txT" fmla="*/ 0 h 7893"/>
              <a:gd name="txR" fmla="*/ 7893 w 7893"/>
              <a:gd name="txB" fmla="*/ 7893 h 7893"/>
            </a:gdLst>
            <a:ahLst/>
            <a:cxnLst/>
            <a:rect l="txL" t="txT" r="txR" b="txB"/>
            <a:pathLst>
              <a:path w="7893" h="7893">
                <a:moveTo>
                  <a:pt x="4734" y="79"/>
                </a:moveTo>
                <a:arcTo wR="3946" hR="3946" stAng="-4709613" swAng="1498803"/>
                <a:lnTo>
                  <a:pt x="3946" y="3946"/>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88" name="饼形 8"/>
          <p:cNvSpPr>
            <a:spLocks noChangeAspect="1"/>
          </p:cNvSpPr>
          <p:nvPr/>
        </p:nvSpPr>
        <p:spPr>
          <a:xfrm>
            <a:off x="993775" y="2306638"/>
            <a:ext cx="4010025" cy="4010025"/>
          </a:xfrm>
          <a:custGeom>
            <a:avLst/>
            <a:gdLst>
              <a:gd name="txL" fmla="*/ 0 w 6315"/>
              <a:gd name="txT" fmla="*/ 0 h 6315"/>
              <a:gd name="txR" fmla="*/ 6315 w 6315"/>
              <a:gd name="txB" fmla="*/ 6315 h 6315"/>
            </a:gdLst>
            <a:ahLst/>
            <a:cxnLst/>
            <a:rect l="txL" t="txT" r="txR" b="txB"/>
            <a:pathLst>
              <a:path w="6315" h="6315">
                <a:moveTo>
                  <a:pt x="5324" y="861"/>
                </a:moveTo>
                <a:arcTo wR="3157" hR="3157" stAng="-2798591" swAng="1685951"/>
                <a:lnTo>
                  <a:pt x="3157" y="3157"/>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89" name="饼形 9"/>
          <p:cNvSpPr>
            <a:spLocks noChangeAspect="1"/>
          </p:cNvSpPr>
          <p:nvPr/>
        </p:nvSpPr>
        <p:spPr>
          <a:xfrm>
            <a:off x="1487488" y="2811463"/>
            <a:ext cx="3006725" cy="3006725"/>
          </a:xfrm>
          <a:custGeom>
            <a:avLst/>
            <a:gdLst>
              <a:gd name="txL" fmla="*/ 0 w 4736"/>
              <a:gd name="txT" fmla="*/ 0 h 4736"/>
              <a:gd name="txR" fmla="*/ 4736 w 4736"/>
              <a:gd name="txB" fmla="*/ 4736 h 4736"/>
            </a:gdLst>
            <a:ahLst/>
            <a:cxnLst/>
            <a:rect l="txL" t="txT" r="txR" b="txB"/>
            <a:pathLst>
              <a:path w="4736" h="4736">
                <a:moveTo>
                  <a:pt x="4709" y="2015"/>
                </a:moveTo>
                <a:arcTo wR="2368" hR="2368" stAng="-513067" swAng="2284972"/>
                <a:lnTo>
                  <a:pt x="2368" y="2368"/>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90" name="饼形 10"/>
          <p:cNvSpPr>
            <a:spLocks noChangeAspect="1"/>
          </p:cNvSpPr>
          <p:nvPr/>
        </p:nvSpPr>
        <p:spPr>
          <a:xfrm>
            <a:off x="1746250" y="3078163"/>
            <a:ext cx="2506663" cy="2506662"/>
          </a:xfrm>
          <a:custGeom>
            <a:avLst/>
            <a:gdLst>
              <a:gd name="txL" fmla="*/ 0 w 3947"/>
              <a:gd name="txT" fmla="*/ 0 h 3947"/>
              <a:gd name="txR" fmla="*/ 3947 w 3947"/>
              <a:gd name="txB" fmla="*/ 3947 h 3947"/>
            </a:gdLst>
            <a:ahLst/>
            <a:cxnLst/>
            <a:rect l="txL" t="txT" r="txR" b="txB"/>
            <a:pathLst>
              <a:path w="3947" h="3947">
                <a:moveTo>
                  <a:pt x="3419" y="3316"/>
                </a:moveTo>
                <a:arcTo wR="1973" hR="1973" stAng="-19026992" swAng="3729613"/>
                <a:lnTo>
                  <a:pt x="1973" y="1973"/>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pic>
        <p:nvPicPr>
          <p:cNvPr id="15391" name="图片 1539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p:cTn id="7" dur="500" fill="hold"/>
                                        <p:tgtEl>
                                          <p:spTgt spid="15367"/>
                                        </p:tgtEl>
                                        <p:attrNameLst>
                                          <p:attrName>ppt_w</p:attrName>
                                        </p:attrNameLst>
                                      </p:cBhvr>
                                      <p:tavLst>
                                        <p:tav tm="0">
                                          <p:val>
                                            <p:fltVal val="0.000000"/>
                                          </p:val>
                                        </p:tav>
                                        <p:tav tm="100000">
                                          <p:val>
                                            <p:strVal val="#ppt_w"/>
                                          </p:val>
                                        </p:tav>
                                      </p:tavLst>
                                    </p:anim>
                                    <p:anim calcmode="lin" valueType="num">
                                      <p:cBhvr>
                                        <p:cTn id="8" dur="500" fill="hold"/>
                                        <p:tgtEl>
                                          <p:spTgt spid="15367"/>
                                        </p:tgtEl>
                                        <p:attrNameLst>
                                          <p:attrName>ppt_h</p:attrName>
                                        </p:attrNameLst>
                                      </p:cBhvr>
                                      <p:tavLst>
                                        <p:tav tm="0">
                                          <p:val>
                                            <p:fltVal val="0.000000"/>
                                          </p:val>
                                        </p:tav>
                                        <p:tav tm="100000">
                                          <p:val>
                                            <p:strVal val="#ppt_h"/>
                                          </p:val>
                                        </p:tav>
                                      </p:tavLst>
                                    </p:anim>
                                    <p:animEffect filter="fade">
                                      <p:cBhvr>
                                        <p:cTn id="9" dur="500"/>
                                        <p:tgtEl>
                                          <p:spTgt spid="1536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5372"/>
                                        </p:tgtEl>
                                        <p:attrNameLst>
                                          <p:attrName>style.visibility</p:attrName>
                                        </p:attrNameLst>
                                      </p:cBhvr>
                                      <p:to>
                                        <p:strVal val="visible"/>
                                      </p:to>
                                    </p:set>
                                    <p:animEffect filter="wipe(right)">
                                      <p:cBhvr>
                                        <p:cTn id="13" dur="500"/>
                                        <p:tgtEl>
                                          <p:spTgt spid="153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373"/>
                                        </p:tgtEl>
                                        <p:attrNameLst>
                                          <p:attrName>style.visibility</p:attrName>
                                        </p:attrNameLst>
                                      </p:cBhvr>
                                      <p:to>
                                        <p:strVal val="visible"/>
                                      </p:to>
                                    </p:set>
                                    <p:animEffect filter="wipe(left)">
                                      <p:cBhvr>
                                        <p:cTn id="16" dur="500"/>
                                        <p:tgtEl>
                                          <p:spTgt spid="1537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378"/>
                                        </p:tgtEl>
                                        <p:attrNameLst>
                                          <p:attrName>style.visibility</p:attrName>
                                        </p:attrNameLst>
                                      </p:cBhvr>
                                      <p:to>
                                        <p:strVal val="visible"/>
                                      </p:to>
                                    </p:set>
                                    <p:anim calcmode="lin" valueType="num">
                                      <p:cBhvr>
                                        <p:cTn id="20" dur="500" fill="hold"/>
                                        <p:tgtEl>
                                          <p:spTgt spid="15378"/>
                                        </p:tgtEl>
                                        <p:attrNameLst>
                                          <p:attrName>ppt_w</p:attrName>
                                        </p:attrNameLst>
                                      </p:cBhvr>
                                      <p:tavLst>
                                        <p:tav tm="0">
                                          <p:val>
                                            <p:fltVal val="0.000000"/>
                                          </p:val>
                                        </p:tav>
                                        <p:tav tm="100000">
                                          <p:val>
                                            <p:strVal val="#ppt_w"/>
                                          </p:val>
                                        </p:tav>
                                      </p:tavLst>
                                    </p:anim>
                                    <p:anim calcmode="lin" valueType="num">
                                      <p:cBhvr>
                                        <p:cTn id="21" dur="500" fill="hold"/>
                                        <p:tgtEl>
                                          <p:spTgt spid="15378"/>
                                        </p:tgtEl>
                                        <p:attrNameLst>
                                          <p:attrName>ppt_h</p:attrName>
                                        </p:attrNameLst>
                                      </p:cBhvr>
                                      <p:tavLst>
                                        <p:tav tm="0">
                                          <p:val>
                                            <p:fltVal val="0.000000"/>
                                          </p:val>
                                        </p:tav>
                                        <p:tav tm="100000">
                                          <p:val>
                                            <p:strVal val="#ppt_h"/>
                                          </p:val>
                                        </p:tav>
                                      </p:tavLst>
                                    </p:anim>
                                    <p:animEffect filter="fade">
                                      <p:cBhvr>
                                        <p:cTn id="22" dur="500"/>
                                        <p:tgtEl>
                                          <p:spTgt spid="1537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77"/>
                                        </p:tgtEl>
                                        <p:attrNameLst>
                                          <p:attrName>style.visibility</p:attrName>
                                        </p:attrNameLst>
                                      </p:cBhvr>
                                      <p:to>
                                        <p:strVal val="visible"/>
                                      </p:to>
                                    </p:set>
                                    <p:anim calcmode="lin" valueType="num">
                                      <p:cBhvr>
                                        <p:cTn id="25" dur="500" fill="hold"/>
                                        <p:tgtEl>
                                          <p:spTgt spid="15377"/>
                                        </p:tgtEl>
                                        <p:attrNameLst>
                                          <p:attrName>ppt_w</p:attrName>
                                        </p:attrNameLst>
                                      </p:cBhvr>
                                      <p:tavLst>
                                        <p:tav tm="0">
                                          <p:val>
                                            <p:fltVal val="0.000000"/>
                                          </p:val>
                                        </p:tav>
                                        <p:tav tm="100000">
                                          <p:val>
                                            <p:strVal val="#ppt_w"/>
                                          </p:val>
                                        </p:tav>
                                      </p:tavLst>
                                    </p:anim>
                                    <p:anim calcmode="lin" valueType="num">
                                      <p:cBhvr>
                                        <p:cTn id="26" dur="500" fill="hold"/>
                                        <p:tgtEl>
                                          <p:spTgt spid="15377"/>
                                        </p:tgtEl>
                                        <p:attrNameLst>
                                          <p:attrName>ppt_h</p:attrName>
                                        </p:attrNameLst>
                                      </p:cBhvr>
                                      <p:tavLst>
                                        <p:tav tm="0">
                                          <p:val>
                                            <p:fltVal val="0.000000"/>
                                          </p:val>
                                        </p:tav>
                                        <p:tav tm="100000">
                                          <p:val>
                                            <p:strVal val="#ppt_h"/>
                                          </p:val>
                                        </p:tav>
                                      </p:tavLst>
                                    </p:anim>
                                    <p:animEffect filter="fade">
                                      <p:cBhvr>
                                        <p:cTn id="27" dur="500"/>
                                        <p:tgtEl>
                                          <p:spTgt spid="1537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376"/>
                                        </p:tgtEl>
                                        <p:attrNameLst>
                                          <p:attrName>style.visibility</p:attrName>
                                        </p:attrNameLst>
                                      </p:cBhvr>
                                      <p:to>
                                        <p:strVal val="visible"/>
                                      </p:to>
                                    </p:set>
                                    <p:anim calcmode="lin" valueType="num">
                                      <p:cBhvr>
                                        <p:cTn id="30" dur="500" fill="hold"/>
                                        <p:tgtEl>
                                          <p:spTgt spid="15376"/>
                                        </p:tgtEl>
                                        <p:attrNameLst>
                                          <p:attrName>ppt_w</p:attrName>
                                        </p:attrNameLst>
                                      </p:cBhvr>
                                      <p:tavLst>
                                        <p:tav tm="0">
                                          <p:val>
                                            <p:fltVal val="0.000000"/>
                                          </p:val>
                                        </p:tav>
                                        <p:tav tm="100000">
                                          <p:val>
                                            <p:strVal val="#ppt_w"/>
                                          </p:val>
                                        </p:tav>
                                      </p:tavLst>
                                    </p:anim>
                                    <p:anim calcmode="lin" valueType="num">
                                      <p:cBhvr>
                                        <p:cTn id="31" dur="500" fill="hold"/>
                                        <p:tgtEl>
                                          <p:spTgt spid="15376"/>
                                        </p:tgtEl>
                                        <p:attrNameLst>
                                          <p:attrName>ppt_h</p:attrName>
                                        </p:attrNameLst>
                                      </p:cBhvr>
                                      <p:tavLst>
                                        <p:tav tm="0">
                                          <p:val>
                                            <p:fltVal val="0.000000"/>
                                          </p:val>
                                        </p:tav>
                                        <p:tav tm="100000">
                                          <p:val>
                                            <p:strVal val="#ppt_h"/>
                                          </p:val>
                                        </p:tav>
                                      </p:tavLst>
                                    </p:anim>
                                    <p:animEffect filter="fade">
                                      <p:cBhvr>
                                        <p:cTn id="32" dur="500"/>
                                        <p:tgtEl>
                                          <p:spTgt spid="1537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75"/>
                                        </p:tgtEl>
                                        <p:attrNameLst>
                                          <p:attrName>style.visibility</p:attrName>
                                        </p:attrNameLst>
                                      </p:cBhvr>
                                      <p:to>
                                        <p:strVal val="visible"/>
                                      </p:to>
                                    </p:set>
                                    <p:anim calcmode="lin" valueType="num">
                                      <p:cBhvr>
                                        <p:cTn id="35" dur="500" fill="hold"/>
                                        <p:tgtEl>
                                          <p:spTgt spid="15375"/>
                                        </p:tgtEl>
                                        <p:attrNameLst>
                                          <p:attrName>ppt_w</p:attrName>
                                        </p:attrNameLst>
                                      </p:cBhvr>
                                      <p:tavLst>
                                        <p:tav tm="0">
                                          <p:val>
                                            <p:fltVal val="0.000000"/>
                                          </p:val>
                                        </p:tav>
                                        <p:tav tm="100000">
                                          <p:val>
                                            <p:strVal val="#ppt_w"/>
                                          </p:val>
                                        </p:tav>
                                      </p:tavLst>
                                    </p:anim>
                                    <p:anim calcmode="lin" valueType="num">
                                      <p:cBhvr>
                                        <p:cTn id="36" dur="500" fill="hold"/>
                                        <p:tgtEl>
                                          <p:spTgt spid="15375"/>
                                        </p:tgtEl>
                                        <p:attrNameLst>
                                          <p:attrName>ppt_h</p:attrName>
                                        </p:attrNameLst>
                                      </p:cBhvr>
                                      <p:tavLst>
                                        <p:tav tm="0">
                                          <p:val>
                                            <p:fltVal val="0.000000"/>
                                          </p:val>
                                        </p:tav>
                                        <p:tav tm="100000">
                                          <p:val>
                                            <p:strVal val="#ppt_h"/>
                                          </p:val>
                                        </p:tav>
                                      </p:tavLst>
                                    </p:anim>
                                    <p:animEffect filter="fade">
                                      <p:cBhvr>
                                        <p:cTn id="37" dur="500"/>
                                        <p:tgtEl>
                                          <p:spTgt spid="15375"/>
                                        </p:tgtEl>
                                      </p:cBhvr>
                                    </p:animEffec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153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3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90"/>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3.54167E-6 -3.7037E-7 L 0.16667 -0.68356 " pathEditMode="relative" rAng="0" ptsTypes="AA">
                                      <p:cBhvr>
                                        <p:cTn id="48" dur="1250" spd="-100000" fill="hold"/>
                                        <p:tgtEl>
                                          <p:spTgt spid="15387"/>
                                        </p:tgtEl>
                                        <p:attrNameLst>
                                          <p:attrName>ppt_x</p:attrName>
                                          <p:attrName>ppt_y</p:attrName>
                                        </p:attrNameLst>
                                      </p:cBhvr>
                                      <p:rCtr x="833300" y="-3419000"/>
                                    </p:animMotion>
                                  </p:childTnLst>
                                </p:cTn>
                              </p:par>
                              <p:par>
                                <p:cTn id="49" presetID="42" presetClass="path" presetSubtype="0" accel="50000" decel="50000" fill="hold" grpId="1" nodeType="withEffect">
                                  <p:stCondLst>
                                    <p:cond delay="0"/>
                                  </p:stCondLst>
                                  <p:childTnLst>
                                    <p:animMotion origin="layout" path="M -3.54167E-6 -3.7037E-6 L 0.55404 -0.64884 " pathEditMode="relative" rAng="0" ptsTypes="AA">
                                      <p:cBhvr>
                                        <p:cTn id="50" dur="1250" spd="-100000" fill="hold"/>
                                        <p:tgtEl>
                                          <p:spTgt spid="15388"/>
                                        </p:tgtEl>
                                        <p:attrNameLst>
                                          <p:attrName>ppt_x</p:attrName>
                                          <p:attrName>ppt_y</p:attrName>
                                        </p:attrNameLst>
                                      </p:cBhvr>
                                      <p:rCtr x="2769500" y="-3245400"/>
                                    </p:animMotion>
                                  </p:childTnLst>
                                </p:cTn>
                              </p:par>
                              <p:par>
                                <p:cTn id="51" presetID="42" presetClass="path" presetSubtype="0" accel="50000" decel="50000" fill="hold" grpId="1" nodeType="withEffect">
                                  <p:stCondLst>
                                    <p:cond delay="0"/>
                                  </p:stCondLst>
                                  <p:childTnLst>
                                    <p:animMotion origin="layout" path="M -2.5E-6 3.33333E-6 L 0.78802 0.16921 " pathEditMode="relative" rAng="0" ptsTypes="AA">
                                      <p:cBhvr>
                                        <p:cTn id="52" dur="1250" spd="-100000" fill="hold"/>
                                        <p:tgtEl>
                                          <p:spTgt spid="15389"/>
                                        </p:tgtEl>
                                        <p:attrNameLst>
                                          <p:attrName>ppt_x</p:attrName>
                                          <p:attrName>ppt_y</p:attrName>
                                        </p:attrNameLst>
                                      </p:cBhvr>
                                      <p:rCtr x="3940100" y="844900"/>
                                    </p:animMotion>
                                  </p:childTnLst>
                                </p:cTn>
                              </p:par>
                              <p:par>
                                <p:cTn id="53" presetID="42" presetClass="path" presetSubtype="0" accel="50000" decel="50000" fill="hold" grpId="1" nodeType="withEffect">
                                  <p:stCondLst>
                                    <p:cond delay="0"/>
                                  </p:stCondLst>
                                  <p:childTnLst>
                                    <p:animMotion origin="layout" path="M -3.54167E-6 -1.48148E-6 L 0.08555 0.43588 " pathEditMode="relative" rAng="0" ptsTypes="AA">
                                      <p:cBhvr>
                                        <p:cTn id="54" dur="1250" spd="-100000" fill="hold"/>
                                        <p:tgtEl>
                                          <p:spTgt spid="15390"/>
                                        </p:tgtEl>
                                        <p:attrNameLst>
                                          <p:attrName>ppt_x</p:attrName>
                                          <p:attrName>ppt_y</p:attrName>
                                        </p:attrNameLst>
                                      </p:cBhvr>
                                      <p:rCtr x="427100" y="2178200"/>
                                    </p:animMotion>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15379"/>
                                        </p:tgtEl>
                                        <p:attrNameLst>
                                          <p:attrName>style.visibility</p:attrName>
                                        </p:attrNameLst>
                                      </p:cBhvr>
                                      <p:to>
                                        <p:strVal val="visible"/>
                                      </p:to>
                                    </p:set>
                                    <p:animEffect filter="wipe(left)">
                                      <p:cBhvr>
                                        <p:cTn id="58" dur="500"/>
                                        <p:tgtEl>
                                          <p:spTgt spid="15379"/>
                                        </p:tgtEl>
                                      </p:cBhvr>
                                    </p:animEffect>
                                  </p:childTnLst>
                                </p:cTn>
                              </p:par>
                              <p:par>
                                <p:cTn id="59" presetID="22" presetClass="entr" presetSubtype="8" fill="hold" nodeType="withEffect">
                                  <p:stCondLst>
                                    <p:cond delay="0"/>
                                  </p:stCondLst>
                                  <p:childTnLst>
                                    <p:set>
                                      <p:cBhvr>
                                        <p:cTn id="60" dur="1" fill="hold">
                                          <p:stCondLst>
                                            <p:cond delay="0"/>
                                          </p:stCondLst>
                                        </p:cTn>
                                        <p:tgtEl>
                                          <p:spTgt spid="15380"/>
                                        </p:tgtEl>
                                        <p:attrNameLst>
                                          <p:attrName>style.visibility</p:attrName>
                                        </p:attrNameLst>
                                      </p:cBhvr>
                                      <p:to>
                                        <p:strVal val="visible"/>
                                      </p:to>
                                    </p:set>
                                    <p:animEffect filter="wipe(left)">
                                      <p:cBhvr>
                                        <p:cTn id="61" dur="500"/>
                                        <p:tgtEl>
                                          <p:spTgt spid="15380"/>
                                        </p:tgtEl>
                                      </p:cBhvr>
                                    </p:animEffect>
                                  </p:childTnLst>
                                </p:cTn>
                              </p:par>
                              <p:par>
                                <p:cTn id="62" presetID="22" presetClass="entr" presetSubtype="8" fill="hold" nodeType="withEffect">
                                  <p:stCondLst>
                                    <p:cond delay="0"/>
                                  </p:stCondLst>
                                  <p:childTnLst>
                                    <p:set>
                                      <p:cBhvr>
                                        <p:cTn id="63" dur="1" fill="hold">
                                          <p:stCondLst>
                                            <p:cond delay="0"/>
                                          </p:stCondLst>
                                        </p:cTn>
                                        <p:tgtEl>
                                          <p:spTgt spid="15381"/>
                                        </p:tgtEl>
                                        <p:attrNameLst>
                                          <p:attrName>style.visibility</p:attrName>
                                        </p:attrNameLst>
                                      </p:cBhvr>
                                      <p:to>
                                        <p:strVal val="visible"/>
                                      </p:to>
                                    </p:set>
                                    <p:animEffect filter="wipe(left)">
                                      <p:cBhvr>
                                        <p:cTn id="64" dur="500"/>
                                        <p:tgtEl>
                                          <p:spTgt spid="15381"/>
                                        </p:tgtEl>
                                      </p:cBhvr>
                                    </p:animEffect>
                                  </p:childTnLst>
                                </p:cTn>
                              </p:par>
                              <p:par>
                                <p:cTn id="65" presetID="22" presetClass="entr" presetSubtype="8" fill="hold" nodeType="withEffect">
                                  <p:stCondLst>
                                    <p:cond delay="0"/>
                                  </p:stCondLst>
                                  <p:childTnLst>
                                    <p:set>
                                      <p:cBhvr>
                                        <p:cTn id="66" dur="1" fill="hold">
                                          <p:stCondLst>
                                            <p:cond delay="0"/>
                                          </p:stCondLst>
                                        </p:cTn>
                                        <p:tgtEl>
                                          <p:spTgt spid="15382"/>
                                        </p:tgtEl>
                                        <p:attrNameLst>
                                          <p:attrName>style.visibility</p:attrName>
                                        </p:attrNameLst>
                                      </p:cBhvr>
                                      <p:to>
                                        <p:strVal val="visible"/>
                                      </p:to>
                                    </p:set>
                                    <p:animEffect filter="wipe(left)">
                                      <p:cBhvr>
                                        <p:cTn id="67" dur="500"/>
                                        <p:tgtEl>
                                          <p:spTgt spid="15382"/>
                                        </p:tgtEl>
                                      </p:cBhvr>
                                    </p:animEffect>
                                  </p:childTnLst>
                                </p:cTn>
                              </p:par>
                            </p:childTnLst>
                          </p:cTn>
                        </p:par>
                        <p:par>
                          <p:cTn id="68" fill="hold">
                            <p:stCondLst>
                              <p:cond delay="2000"/>
                            </p:stCondLst>
                            <p:childTnLst>
                              <p:par>
                                <p:cTn id="69" presetID="2" presetClass="entr" presetSubtype="2" decel="53300" fill="hold" grpId="0" nodeType="afterEffect">
                                  <p:stCondLst>
                                    <p:cond delay="0"/>
                                  </p:stCondLst>
                                  <p:childTnLst>
                                    <p:set>
                                      <p:cBhvr>
                                        <p:cTn id="70" dur="1" fill="hold">
                                          <p:stCondLst>
                                            <p:cond delay="0"/>
                                          </p:stCondLst>
                                        </p:cTn>
                                        <p:tgtEl>
                                          <p:spTgt spid="15383"/>
                                        </p:tgtEl>
                                        <p:attrNameLst>
                                          <p:attrName>style.visibility</p:attrName>
                                        </p:attrNameLst>
                                      </p:cBhvr>
                                      <p:to>
                                        <p:strVal val="visible"/>
                                      </p:to>
                                    </p:set>
                                    <p:anim calcmode="lin" valueType="num">
                                      <p:cBhvr>
                                        <p:cTn id="71" dur="750" fill="hold"/>
                                        <p:tgtEl>
                                          <p:spTgt spid="15383"/>
                                        </p:tgtEl>
                                        <p:attrNameLst>
                                          <p:attrName>ppt_x</p:attrName>
                                        </p:attrNameLst>
                                      </p:cBhvr>
                                      <p:tavLst>
                                        <p:tav tm="0">
                                          <p:val>
                                            <p:strVal val="1+#ppt_w/2"/>
                                          </p:val>
                                        </p:tav>
                                        <p:tav tm="100000">
                                          <p:val>
                                            <p:strVal val="#ppt_x"/>
                                          </p:val>
                                        </p:tav>
                                      </p:tavLst>
                                    </p:anim>
                                    <p:anim calcmode="lin" valueType="num">
                                      <p:cBhvr>
                                        <p:cTn id="72" dur="750" fill="hold"/>
                                        <p:tgtEl>
                                          <p:spTgt spid="15383"/>
                                        </p:tgtEl>
                                        <p:attrNameLst>
                                          <p:attrName>ppt_y</p:attrName>
                                        </p:attrNameLst>
                                      </p:cBhvr>
                                      <p:tavLst>
                                        <p:tav tm="0">
                                          <p:val>
                                            <p:strVal val="#ppt_y"/>
                                          </p:val>
                                        </p:tav>
                                        <p:tav tm="100000">
                                          <p:val>
                                            <p:strVal val="#ppt_y"/>
                                          </p:val>
                                        </p:tav>
                                      </p:tavLst>
                                    </p:anim>
                                  </p:childTnLst>
                                </p:cTn>
                              </p:par>
                              <p:par>
                                <p:cTn id="73" presetID="2" presetClass="entr" presetSubtype="2" decel="53300" fill="hold" grpId="0" nodeType="withEffect">
                                  <p:stCondLst>
                                    <p:cond delay="250"/>
                                  </p:stCondLst>
                                  <p:childTnLst>
                                    <p:set>
                                      <p:cBhvr>
                                        <p:cTn id="74" dur="1" fill="hold">
                                          <p:stCondLst>
                                            <p:cond delay="0"/>
                                          </p:stCondLst>
                                        </p:cTn>
                                        <p:tgtEl>
                                          <p:spTgt spid="15384"/>
                                        </p:tgtEl>
                                        <p:attrNameLst>
                                          <p:attrName>style.visibility</p:attrName>
                                        </p:attrNameLst>
                                      </p:cBhvr>
                                      <p:to>
                                        <p:strVal val="visible"/>
                                      </p:to>
                                    </p:set>
                                    <p:anim calcmode="lin" valueType="num">
                                      <p:cBhvr>
                                        <p:cTn id="75" dur="750" fill="hold"/>
                                        <p:tgtEl>
                                          <p:spTgt spid="15384"/>
                                        </p:tgtEl>
                                        <p:attrNameLst>
                                          <p:attrName>ppt_x</p:attrName>
                                        </p:attrNameLst>
                                      </p:cBhvr>
                                      <p:tavLst>
                                        <p:tav tm="0">
                                          <p:val>
                                            <p:strVal val="1+#ppt_w/2"/>
                                          </p:val>
                                        </p:tav>
                                        <p:tav tm="100000">
                                          <p:val>
                                            <p:strVal val="#ppt_x"/>
                                          </p:val>
                                        </p:tav>
                                      </p:tavLst>
                                    </p:anim>
                                    <p:anim calcmode="lin" valueType="num">
                                      <p:cBhvr>
                                        <p:cTn id="76" dur="750" fill="hold"/>
                                        <p:tgtEl>
                                          <p:spTgt spid="15384"/>
                                        </p:tgtEl>
                                        <p:attrNameLst>
                                          <p:attrName>ppt_y</p:attrName>
                                        </p:attrNameLst>
                                      </p:cBhvr>
                                      <p:tavLst>
                                        <p:tav tm="0">
                                          <p:val>
                                            <p:strVal val="#ppt_y"/>
                                          </p:val>
                                        </p:tav>
                                        <p:tav tm="100000">
                                          <p:val>
                                            <p:strVal val="#ppt_y"/>
                                          </p:val>
                                        </p:tav>
                                      </p:tavLst>
                                    </p:anim>
                                  </p:childTnLst>
                                </p:cTn>
                              </p:par>
                              <p:par>
                                <p:cTn id="77" presetID="2" presetClass="entr" presetSubtype="2" decel="53300" fill="hold" grpId="0" nodeType="withEffect">
                                  <p:stCondLst>
                                    <p:cond delay="500"/>
                                  </p:stCondLst>
                                  <p:childTnLst>
                                    <p:set>
                                      <p:cBhvr>
                                        <p:cTn id="78" dur="1" fill="hold">
                                          <p:stCondLst>
                                            <p:cond delay="0"/>
                                          </p:stCondLst>
                                        </p:cTn>
                                        <p:tgtEl>
                                          <p:spTgt spid="15385"/>
                                        </p:tgtEl>
                                        <p:attrNameLst>
                                          <p:attrName>style.visibility</p:attrName>
                                        </p:attrNameLst>
                                      </p:cBhvr>
                                      <p:to>
                                        <p:strVal val="visible"/>
                                      </p:to>
                                    </p:set>
                                    <p:anim calcmode="lin" valueType="num">
                                      <p:cBhvr>
                                        <p:cTn id="79" dur="750" fill="hold"/>
                                        <p:tgtEl>
                                          <p:spTgt spid="15385"/>
                                        </p:tgtEl>
                                        <p:attrNameLst>
                                          <p:attrName>ppt_x</p:attrName>
                                        </p:attrNameLst>
                                      </p:cBhvr>
                                      <p:tavLst>
                                        <p:tav tm="0">
                                          <p:val>
                                            <p:strVal val="1+#ppt_w/2"/>
                                          </p:val>
                                        </p:tav>
                                        <p:tav tm="100000">
                                          <p:val>
                                            <p:strVal val="#ppt_x"/>
                                          </p:val>
                                        </p:tav>
                                      </p:tavLst>
                                    </p:anim>
                                    <p:anim calcmode="lin" valueType="num">
                                      <p:cBhvr>
                                        <p:cTn id="80" dur="750" fill="hold"/>
                                        <p:tgtEl>
                                          <p:spTgt spid="15385"/>
                                        </p:tgtEl>
                                        <p:attrNameLst>
                                          <p:attrName>ppt_y</p:attrName>
                                        </p:attrNameLst>
                                      </p:cBhvr>
                                      <p:tavLst>
                                        <p:tav tm="0">
                                          <p:val>
                                            <p:strVal val="#ppt_y"/>
                                          </p:val>
                                        </p:tav>
                                        <p:tav tm="100000">
                                          <p:val>
                                            <p:strVal val="#ppt_y"/>
                                          </p:val>
                                        </p:tav>
                                      </p:tavLst>
                                    </p:anim>
                                  </p:childTnLst>
                                </p:cTn>
                              </p:par>
                              <p:par>
                                <p:cTn id="81" presetID="2" presetClass="entr" presetSubtype="2" decel="53300" fill="hold" grpId="0" nodeType="withEffect">
                                  <p:stCondLst>
                                    <p:cond delay="750"/>
                                  </p:stCondLst>
                                  <p:childTnLst>
                                    <p:set>
                                      <p:cBhvr>
                                        <p:cTn id="82" dur="1" fill="hold">
                                          <p:stCondLst>
                                            <p:cond delay="0"/>
                                          </p:stCondLst>
                                        </p:cTn>
                                        <p:tgtEl>
                                          <p:spTgt spid="15386"/>
                                        </p:tgtEl>
                                        <p:attrNameLst>
                                          <p:attrName>style.visibility</p:attrName>
                                        </p:attrNameLst>
                                      </p:cBhvr>
                                      <p:to>
                                        <p:strVal val="visible"/>
                                      </p:to>
                                    </p:set>
                                    <p:anim calcmode="lin" valueType="num">
                                      <p:cBhvr>
                                        <p:cTn id="83" dur="750" fill="hold"/>
                                        <p:tgtEl>
                                          <p:spTgt spid="15386"/>
                                        </p:tgtEl>
                                        <p:attrNameLst>
                                          <p:attrName>ppt_x</p:attrName>
                                        </p:attrNameLst>
                                      </p:cBhvr>
                                      <p:tavLst>
                                        <p:tav tm="0">
                                          <p:val>
                                            <p:strVal val="1+#ppt_w/2"/>
                                          </p:val>
                                        </p:tav>
                                        <p:tav tm="100000">
                                          <p:val>
                                            <p:strVal val="#ppt_x"/>
                                          </p:val>
                                        </p:tav>
                                      </p:tavLst>
                                    </p:anim>
                                    <p:anim calcmode="lin" valueType="num">
                                      <p:cBhvr>
                                        <p:cTn id="84" dur="750" fill="hold"/>
                                        <p:tgtEl>
                                          <p:spTgt spid="15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ldLvl="0"/>
      <p:bldP spid="15373" grpId="0" bldLvl="0"/>
      <p:bldP spid="15375" grpId="0" bldLvl="0"/>
      <p:bldP spid="15376" grpId="0" bldLvl="0"/>
      <p:bldP spid="15377" grpId="0" bldLvl="0"/>
      <p:bldP spid="15378" grpId="0" bldLvl="0"/>
      <p:bldP spid="15383" grpId="0" bldLvl="0"/>
      <p:bldP spid="15384" grpId="0" bldLvl="0"/>
      <p:bldP spid="15385" grpId="0" bldLvl="0"/>
      <p:bldP spid="15386" grpId="0" bldLvl="0"/>
      <p:bldP spid="15387" grpId="0" bldLvl="0"/>
      <p:bldP spid="15387" grpId="1" bldLvl="0"/>
      <p:bldP spid="15388" grpId="0" bldLvl="0"/>
      <p:bldP spid="15388" grpId="1" bldLvl="0"/>
      <p:bldP spid="15389" grpId="0" bldLvl="0"/>
      <p:bldP spid="15389" grpId="1" bldLvl="0"/>
      <p:bldP spid="15390" grpId="0" bldLvl="0"/>
      <p:bldP spid="15390" grpId="1"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638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6387"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6388"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6389"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639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2"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3"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5"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6396"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6397"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2.5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可行性分析</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8"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6399" name="Freeform 25"/>
          <p:cNvSpPr/>
          <p:nvPr/>
        </p:nvSpPr>
        <p:spPr>
          <a:xfrm>
            <a:off x="4360863" y="2362200"/>
            <a:ext cx="1981200" cy="2062163"/>
          </a:xfrm>
          <a:custGeom>
            <a:avLst/>
            <a:gdLst>
              <a:gd name="txL" fmla="*/ 0 w 968"/>
              <a:gd name="txT" fmla="*/ 0 h 1008"/>
              <a:gd name="txR" fmla="*/ 968 w 968"/>
              <a:gd name="txB" fmla="*/ 1008 h 1008"/>
            </a:gdLst>
            <a:ahLst/>
            <a:cxnLst>
              <a:cxn ang="0">
                <a:pos x="2147483647" y="2147483647"/>
              </a:cxn>
              <a:cxn ang="0">
                <a:pos x="2147483647" y="0"/>
              </a:cxn>
              <a:cxn ang="0">
                <a:pos x="2147483647" y="2147483647"/>
              </a:cxn>
              <a:cxn ang="0">
                <a:pos x="2147483647" y="2147483647"/>
              </a:cxn>
              <a:cxn ang="0">
                <a:pos x="2147483647" y="2147483647"/>
              </a:cxn>
            </a:cxnLst>
            <a:rect l="txL" t="txT" r="txR" b="txB"/>
            <a:pathLst>
              <a:path w="968" h="1008">
                <a:moveTo>
                  <a:pt x="593" y="1008"/>
                </a:moveTo>
                <a:cubicBezTo>
                  <a:pt x="593" y="1008"/>
                  <a:pt x="0" y="806"/>
                  <a:pt x="142" y="0"/>
                </a:cubicBezTo>
                <a:cubicBezTo>
                  <a:pt x="142" y="0"/>
                  <a:pt x="968" y="186"/>
                  <a:pt x="671" y="957"/>
                </a:cubicBezTo>
                <a:cubicBezTo>
                  <a:pt x="671" y="957"/>
                  <a:pt x="434" y="615"/>
                  <a:pt x="395" y="432"/>
                </a:cubicBezTo>
                <a:cubicBezTo>
                  <a:pt x="395" y="432"/>
                  <a:pt x="449" y="854"/>
                  <a:pt x="593" y="1008"/>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0" name="Freeform 19"/>
          <p:cNvSpPr/>
          <p:nvPr/>
        </p:nvSpPr>
        <p:spPr>
          <a:xfrm>
            <a:off x="5491163" y="2178050"/>
            <a:ext cx="2582862" cy="2438400"/>
          </a:xfrm>
          <a:custGeom>
            <a:avLst/>
            <a:gdLst>
              <a:gd name="txL" fmla="*/ 0 w 1261"/>
              <a:gd name="txT" fmla="*/ 0 h 1191"/>
              <a:gd name="txR" fmla="*/ 1261 w 1261"/>
              <a:gd name="txB" fmla="*/ 1191 h 1191"/>
            </a:gdLst>
            <a:ahLst/>
            <a:cxnLst>
              <a:cxn ang="0">
                <a:pos x="2147483647" y="2147483647"/>
              </a:cxn>
              <a:cxn ang="0">
                <a:pos x="2147483647" y="0"/>
              </a:cxn>
              <a:cxn ang="0">
                <a:pos x="2147483647" y="2147483647"/>
              </a:cxn>
              <a:cxn ang="0">
                <a:pos x="2147483647" y="2147483647"/>
              </a:cxn>
              <a:cxn ang="0">
                <a:pos x="2147483647" y="2147483647"/>
              </a:cxn>
            </a:cxnLst>
            <a:rect l="txL" t="txT" r="txR" b="txB"/>
            <a:pathLst>
              <a:path w="1261" h="1191">
                <a:moveTo>
                  <a:pt x="388" y="1185"/>
                </a:moveTo>
                <a:cubicBezTo>
                  <a:pt x="388" y="1185"/>
                  <a:pt x="0" y="614"/>
                  <a:pt x="659" y="0"/>
                </a:cubicBezTo>
                <a:cubicBezTo>
                  <a:pt x="659" y="0"/>
                  <a:pt x="1261" y="709"/>
                  <a:pt x="490" y="1191"/>
                </a:cubicBezTo>
                <a:cubicBezTo>
                  <a:pt x="490" y="1191"/>
                  <a:pt x="508" y="734"/>
                  <a:pt x="595" y="547"/>
                </a:cubicBezTo>
                <a:cubicBezTo>
                  <a:pt x="595" y="547"/>
                  <a:pt x="363" y="953"/>
                  <a:pt x="388" y="1185"/>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1" name="Freeform 21"/>
          <p:cNvSpPr/>
          <p:nvPr/>
        </p:nvSpPr>
        <p:spPr>
          <a:xfrm>
            <a:off x="6821488" y="3689350"/>
            <a:ext cx="1909762" cy="1871663"/>
          </a:xfrm>
          <a:custGeom>
            <a:avLst/>
            <a:gdLst>
              <a:gd name="txL" fmla="*/ 0 w 933"/>
              <a:gd name="txT" fmla="*/ 0 h 915"/>
              <a:gd name="txR" fmla="*/ 933 w 933"/>
              <a:gd name="txB" fmla="*/ 915 h 915"/>
            </a:gdLst>
            <a:ahLst/>
            <a:cxnLst>
              <a:cxn ang="0">
                <a:pos x="0" y="2147483647"/>
              </a:cxn>
              <a:cxn ang="0">
                <a:pos x="2147483647" y="2147483647"/>
              </a:cxn>
              <a:cxn ang="0">
                <a:pos x="2147483647" y="2147483647"/>
              </a:cxn>
              <a:cxn ang="0">
                <a:pos x="2147483647" y="2147483647"/>
              </a:cxn>
              <a:cxn ang="0">
                <a:pos x="0" y="2147483647"/>
              </a:cxn>
            </a:cxnLst>
            <a:rect l="txL" t="txT" r="txR" b="txB"/>
            <a:pathLst>
              <a:path w="933" h="915">
                <a:moveTo>
                  <a:pt x="0" y="502"/>
                </a:moveTo>
                <a:cubicBezTo>
                  <a:pt x="0" y="502"/>
                  <a:pt x="238" y="0"/>
                  <a:pt x="933" y="207"/>
                </a:cubicBezTo>
                <a:cubicBezTo>
                  <a:pt x="933" y="207"/>
                  <a:pt x="686" y="915"/>
                  <a:pt x="37" y="575"/>
                </a:cubicBezTo>
                <a:cubicBezTo>
                  <a:pt x="37" y="575"/>
                  <a:pt x="362" y="402"/>
                  <a:pt x="527" y="386"/>
                </a:cubicBezTo>
                <a:cubicBezTo>
                  <a:pt x="527" y="386"/>
                  <a:pt x="151" y="390"/>
                  <a:pt x="0" y="502"/>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2" name="Freeform 23"/>
          <p:cNvSpPr/>
          <p:nvPr/>
        </p:nvSpPr>
        <p:spPr>
          <a:xfrm>
            <a:off x="3363913" y="3298825"/>
            <a:ext cx="1982787" cy="2095500"/>
          </a:xfrm>
          <a:custGeom>
            <a:avLst/>
            <a:gdLst>
              <a:gd name="txL" fmla="*/ 0 w 969"/>
              <a:gd name="txT" fmla="*/ 0 h 1025"/>
              <a:gd name="txR" fmla="*/ 969 w 969"/>
              <a:gd name="txB" fmla="*/ 1025 h 102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969" h="1025">
                <a:moveTo>
                  <a:pt x="965" y="703"/>
                </a:moveTo>
                <a:cubicBezTo>
                  <a:pt x="965" y="703"/>
                  <a:pt x="507" y="1025"/>
                  <a:pt x="0" y="498"/>
                </a:cubicBezTo>
                <a:cubicBezTo>
                  <a:pt x="0" y="498"/>
                  <a:pt x="568" y="0"/>
                  <a:pt x="969" y="620"/>
                </a:cubicBezTo>
                <a:cubicBezTo>
                  <a:pt x="969" y="620"/>
                  <a:pt x="598" y="611"/>
                  <a:pt x="445" y="543"/>
                </a:cubicBezTo>
                <a:cubicBezTo>
                  <a:pt x="445" y="543"/>
                  <a:pt x="777" y="726"/>
                  <a:pt x="965" y="703"/>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3" name="任意多边形 49"/>
          <p:cNvSpPr/>
          <p:nvPr/>
        </p:nvSpPr>
        <p:spPr>
          <a:xfrm>
            <a:off x="5384800" y="4422775"/>
            <a:ext cx="1335088" cy="2670175"/>
          </a:xfrm>
          <a:custGeom>
            <a:avLst/>
            <a:gdLst>
              <a:gd name="txL" fmla="*/ 0 w 1001035"/>
              <a:gd name="txT" fmla="*/ 0 h 2003424"/>
              <a:gd name="txR" fmla="*/ 1001035 w 1001035"/>
              <a:gd name="txB" fmla="*/ 2003424 h 2003424"/>
            </a:gdLst>
            <a:ahLst/>
            <a:cxnLst>
              <a:cxn ang="0">
                <a:pos x="459739" y="628"/>
              </a:cxn>
              <a:cxn ang="0">
                <a:pos x="480996" y="4973"/>
              </a:cxn>
              <a:cxn ang="0">
                <a:pos x="665242" y="442549"/>
              </a:cxn>
              <a:cxn ang="0">
                <a:pos x="883267" y="284408"/>
              </a:cxn>
              <a:cxn ang="0">
                <a:pos x="999957" y="261378"/>
              </a:cxn>
              <a:cxn ang="0">
                <a:pos x="766578" y="804893"/>
              </a:cxn>
              <a:cxn ang="0">
                <a:pos x="769883" y="1543848"/>
              </a:cxn>
              <a:cxn ang="0">
                <a:pos x="850801" y="2003424"/>
              </a:cxn>
              <a:cxn ang="0">
                <a:pos x="379542" y="2003424"/>
              </a:cxn>
              <a:cxn ang="0">
                <a:pos x="380259" y="1993022"/>
              </a:cxn>
              <a:cxn ang="0">
                <a:pos x="408549" y="1578938"/>
              </a:cxn>
              <a:cxn ang="0">
                <a:pos x="438006" y="993741"/>
              </a:cxn>
              <a:cxn ang="0">
                <a:pos x="103291" y="594549"/>
              </a:cxn>
              <a:cxn ang="0">
                <a:pos x="40340" y="454832"/>
              </a:cxn>
              <a:cxn ang="0">
                <a:pos x="249153" y="563842"/>
              </a:cxn>
              <a:cxn ang="0">
                <a:pos x="29593" y="312044"/>
              </a:cxn>
              <a:cxn ang="0">
                <a:pos x="34200" y="196893"/>
              </a:cxn>
              <a:cxn ang="0">
                <a:pos x="304427" y="444085"/>
              </a:cxn>
              <a:cxn ang="0">
                <a:pos x="141676" y="77135"/>
              </a:cxn>
              <a:cxn ang="0">
                <a:pos x="278325" y="180003"/>
              </a:cxn>
              <a:cxn ang="0">
                <a:pos x="462572" y="295155"/>
              </a:cxn>
              <a:cxn ang="0">
                <a:pos x="459739" y="628"/>
              </a:cxn>
            </a:cxnLst>
            <a:rect l="txL" t="txT" r="txR" b="txB"/>
            <a:pathLst>
              <a:path w="1001035" h="2003424">
                <a:moveTo>
                  <a:pt x="459739" y="628"/>
                </a:moveTo>
                <a:cubicBezTo>
                  <a:pt x="465523" y="-929"/>
                  <a:pt x="472552" y="367"/>
                  <a:pt x="480996" y="4973"/>
                </a:cubicBezTo>
                <a:cubicBezTo>
                  <a:pt x="548553" y="43357"/>
                  <a:pt x="573120" y="424125"/>
                  <a:pt x="665242" y="442549"/>
                </a:cubicBezTo>
                <a:cubicBezTo>
                  <a:pt x="758901" y="462509"/>
                  <a:pt x="858700" y="341216"/>
                  <a:pt x="883267" y="284408"/>
                </a:cubicBezTo>
                <a:cubicBezTo>
                  <a:pt x="907832" y="229134"/>
                  <a:pt x="984602" y="199964"/>
                  <a:pt x="999957" y="261378"/>
                </a:cubicBezTo>
                <a:cubicBezTo>
                  <a:pt x="1015310" y="321256"/>
                  <a:pt x="863307" y="405701"/>
                  <a:pt x="766578" y="804893"/>
                </a:cubicBezTo>
                <a:cubicBezTo>
                  <a:pt x="713679" y="1024041"/>
                  <a:pt x="737465" y="1320331"/>
                  <a:pt x="769883" y="1543848"/>
                </a:cubicBezTo>
                <a:lnTo>
                  <a:pt x="850801" y="2003424"/>
                </a:lnTo>
                <a:lnTo>
                  <a:pt x="379542" y="2003424"/>
                </a:lnTo>
                <a:lnTo>
                  <a:pt x="380259" y="1993022"/>
                </a:lnTo>
                <a:cubicBezTo>
                  <a:pt x="388117" y="1878574"/>
                  <a:pt x="407765" y="1587276"/>
                  <a:pt x="408549" y="1578938"/>
                </a:cubicBezTo>
                <a:cubicBezTo>
                  <a:pt x="422954" y="1420860"/>
                  <a:pt x="443044" y="1162007"/>
                  <a:pt x="438006" y="993741"/>
                </a:cubicBezTo>
                <a:cubicBezTo>
                  <a:pt x="430329" y="735802"/>
                  <a:pt x="198486" y="662105"/>
                  <a:pt x="103291" y="594549"/>
                </a:cubicBezTo>
                <a:cubicBezTo>
                  <a:pt x="8098" y="525458"/>
                  <a:pt x="-13398" y="451761"/>
                  <a:pt x="40340" y="454832"/>
                </a:cubicBezTo>
                <a:cubicBezTo>
                  <a:pt x="92545" y="457903"/>
                  <a:pt x="238405" y="588408"/>
                  <a:pt x="249153" y="563842"/>
                </a:cubicBezTo>
                <a:cubicBezTo>
                  <a:pt x="259901" y="539277"/>
                  <a:pt x="84867" y="396489"/>
                  <a:pt x="29593" y="312044"/>
                </a:cubicBezTo>
                <a:cubicBezTo>
                  <a:pt x="-27216" y="226065"/>
                  <a:pt x="11169" y="204569"/>
                  <a:pt x="34200" y="196893"/>
                </a:cubicBezTo>
                <a:cubicBezTo>
                  <a:pt x="57230" y="189216"/>
                  <a:pt x="290609" y="459439"/>
                  <a:pt x="304427" y="444085"/>
                </a:cubicBezTo>
                <a:cubicBezTo>
                  <a:pt x="318246" y="428731"/>
                  <a:pt x="132464" y="103236"/>
                  <a:pt x="141676" y="77135"/>
                </a:cubicBezTo>
                <a:cubicBezTo>
                  <a:pt x="149353" y="51034"/>
                  <a:pt x="196950" y="-2704"/>
                  <a:pt x="278325" y="180003"/>
                </a:cubicBezTo>
                <a:cubicBezTo>
                  <a:pt x="359701" y="362710"/>
                  <a:pt x="488674" y="447156"/>
                  <a:pt x="462572" y="295155"/>
                </a:cubicBezTo>
                <a:cubicBezTo>
                  <a:pt x="439733" y="162155"/>
                  <a:pt x="419245" y="11523"/>
                  <a:pt x="459739" y="628"/>
                </a:cubicBezTo>
                <a:close/>
              </a:path>
            </a:pathLst>
          </a:custGeom>
          <a:solidFill>
            <a:srgbClr val="0070C0"/>
          </a:solidFill>
          <a:ln w="9525">
            <a:noFill/>
          </a:ln>
        </p:spPr>
        <p:txBody>
          <a:bodyPr wrap="square" anchor="ctr"/>
          <a:p>
            <a:endParaRPr sz="3200">
              <a:solidFill>
                <a:srgbClr val="000000"/>
              </a:solidFill>
              <a:latin typeface="等线" panose="02010600030101010101" charset="-122"/>
              <a:ea typeface="等线" panose="02010600030101010101" charset="-122"/>
              <a:sym typeface="等线" panose="02010600030101010101" charset="-122"/>
            </a:endParaRPr>
          </a:p>
        </p:txBody>
      </p:sp>
      <p:grpSp>
        <p:nvGrpSpPr>
          <p:cNvPr id="16404" name="组合 16403"/>
          <p:cNvGrpSpPr/>
          <p:nvPr/>
        </p:nvGrpSpPr>
        <p:grpSpPr>
          <a:xfrm>
            <a:off x="7339013" y="1565275"/>
            <a:ext cx="3382962" cy="1092200"/>
            <a:chOff x="0" y="0"/>
            <a:chExt cx="2361693" cy="1093153"/>
          </a:xfrm>
        </p:grpSpPr>
        <p:sp>
          <p:nvSpPr>
            <p:cNvPr id="16405" name="文本框 22"/>
            <p:cNvSpPr/>
            <p:nvPr/>
          </p:nvSpPr>
          <p:spPr>
            <a:xfrm>
              <a:off x="1" y="0"/>
              <a:ext cx="1251100" cy="499663"/>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endParaRPr>
            </a:p>
          </p:txBody>
        </p:sp>
        <p:sp>
          <p:nvSpPr>
            <p:cNvPr id="16406" name="矩形 21"/>
            <p:cNvSpPr/>
            <p:nvPr/>
          </p:nvSpPr>
          <p:spPr>
            <a:xfrm>
              <a:off x="0" y="385340"/>
              <a:ext cx="2361693" cy="707813"/>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6407" name="组合 16406"/>
          <p:cNvGrpSpPr/>
          <p:nvPr/>
        </p:nvGrpSpPr>
        <p:grpSpPr>
          <a:xfrm>
            <a:off x="8596313" y="4422775"/>
            <a:ext cx="3382962" cy="1147763"/>
            <a:chOff x="0" y="0"/>
            <a:chExt cx="2361693" cy="1147855"/>
          </a:xfrm>
        </p:grpSpPr>
        <p:sp>
          <p:nvSpPr>
            <p:cNvPr id="16408" name="文本框 22"/>
            <p:cNvSpPr/>
            <p:nvPr/>
          </p:nvSpPr>
          <p:spPr>
            <a:xfrm>
              <a:off x="1" y="0"/>
              <a:ext cx="1251100" cy="499663"/>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endParaRPr>
            </a:p>
          </p:txBody>
        </p:sp>
        <p:sp>
          <p:nvSpPr>
            <p:cNvPr id="16409" name="矩形 21"/>
            <p:cNvSpPr/>
            <p:nvPr/>
          </p:nvSpPr>
          <p:spPr>
            <a:xfrm>
              <a:off x="0" y="440042"/>
              <a:ext cx="2361693" cy="707813"/>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6410" name="组合 16409"/>
          <p:cNvGrpSpPr/>
          <p:nvPr/>
        </p:nvGrpSpPr>
        <p:grpSpPr>
          <a:xfrm>
            <a:off x="1111250" y="1884363"/>
            <a:ext cx="3382963" cy="1204912"/>
            <a:chOff x="0" y="0"/>
            <a:chExt cx="2361693" cy="1204887"/>
          </a:xfrm>
        </p:grpSpPr>
        <p:sp>
          <p:nvSpPr>
            <p:cNvPr id="16411" name="文本框 57"/>
            <p:cNvSpPr/>
            <p:nvPr/>
          </p:nvSpPr>
          <p:spPr>
            <a:xfrm>
              <a:off x="1110593" y="0"/>
              <a:ext cx="1251100" cy="554040"/>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2" name="矩形 58"/>
            <p:cNvSpPr/>
            <p:nvPr/>
          </p:nvSpPr>
          <p:spPr>
            <a:xfrm>
              <a:off x="0" y="497074"/>
              <a:ext cx="2361693" cy="707813"/>
            </a:xfrm>
            <a:prstGeom prst="rect">
              <a:avLst/>
            </a:prstGeom>
            <a:noFill/>
            <a:ln w="9525">
              <a:noFill/>
            </a:ln>
          </p:spPr>
          <p:txBody>
            <a:bodyPr wrap="square">
              <a:spAutoFit/>
            </a:bodyPr>
            <a:p>
              <a:pPr algn="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6413" name="组合 16412"/>
          <p:cNvGrpSpPr/>
          <p:nvPr/>
        </p:nvGrpSpPr>
        <p:grpSpPr>
          <a:xfrm>
            <a:off x="215900" y="4441825"/>
            <a:ext cx="3381375" cy="1128713"/>
            <a:chOff x="0" y="0"/>
            <a:chExt cx="2361693" cy="1128803"/>
          </a:xfrm>
        </p:grpSpPr>
        <p:sp>
          <p:nvSpPr>
            <p:cNvPr id="16414" name="文本框 22"/>
            <p:cNvSpPr/>
            <p:nvPr/>
          </p:nvSpPr>
          <p:spPr>
            <a:xfrm>
              <a:off x="1110593" y="0"/>
              <a:ext cx="1251100" cy="499663"/>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endParaRPr>
            </a:p>
          </p:txBody>
        </p:sp>
        <p:sp>
          <p:nvSpPr>
            <p:cNvPr id="16415" name="矩形 61"/>
            <p:cNvSpPr/>
            <p:nvPr/>
          </p:nvSpPr>
          <p:spPr>
            <a:xfrm>
              <a:off x="0" y="420990"/>
              <a:ext cx="2361693" cy="707813"/>
            </a:xfrm>
            <a:prstGeom prst="rect">
              <a:avLst/>
            </a:prstGeom>
            <a:noFill/>
            <a:ln w="9525">
              <a:noFill/>
            </a:ln>
          </p:spPr>
          <p:txBody>
            <a:bodyPr wrap="square">
              <a:spAutoFit/>
            </a:bodyPr>
            <a:p>
              <a:pPr algn="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6416" name="图片 16415"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91"/>
                                        </p:tgtEl>
                                        <p:attrNameLst>
                                          <p:attrName>style.visibility</p:attrName>
                                        </p:attrNameLst>
                                      </p:cBhvr>
                                      <p:to>
                                        <p:strVal val="visible"/>
                                      </p:to>
                                    </p:set>
                                    <p:anim calcmode="lin" valueType="num">
                                      <p:cBhvr>
                                        <p:cTn id="7" dur="500" fill="hold"/>
                                        <p:tgtEl>
                                          <p:spTgt spid="16391"/>
                                        </p:tgtEl>
                                        <p:attrNameLst>
                                          <p:attrName>ppt_w</p:attrName>
                                        </p:attrNameLst>
                                      </p:cBhvr>
                                      <p:tavLst>
                                        <p:tav tm="0">
                                          <p:val>
                                            <p:fltVal val="0.000000"/>
                                          </p:val>
                                        </p:tav>
                                        <p:tav tm="100000">
                                          <p:val>
                                            <p:strVal val="#ppt_w"/>
                                          </p:val>
                                        </p:tav>
                                      </p:tavLst>
                                    </p:anim>
                                    <p:anim calcmode="lin" valueType="num">
                                      <p:cBhvr>
                                        <p:cTn id="8" dur="500" fill="hold"/>
                                        <p:tgtEl>
                                          <p:spTgt spid="16391"/>
                                        </p:tgtEl>
                                        <p:attrNameLst>
                                          <p:attrName>ppt_h</p:attrName>
                                        </p:attrNameLst>
                                      </p:cBhvr>
                                      <p:tavLst>
                                        <p:tav tm="0">
                                          <p:val>
                                            <p:fltVal val="0.000000"/>
                                          </p:val>
                                        </p:tav>
                                        <p:tav tm="100000">
                                          <p:val>
                                            <p:strVal val="#ppt_h"/>
                                          </p:val>
                                        </p:tav>
                                      </p:tavLst>
                                    </p:anim>
                                    <p:animEffect filter="fade">
                                      <p:cBhvr>
                                        <p:cTn id="9" dur="500"/>
                                        <p:tgtEl>
                                          <p:spTgt spid="1639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6396"/>
                                        </p:tgtEl>
                                        <p:attrNameLst>
                                          <p:attrName>style.visibility</p:attrName>
                                        </p:attrNameLst>
                                      </p:cBhvr>
                                      <p:to>
                                        <p:strVal val="visible"/>
                                      </p:to>
                                    </p:set>
                                    <p:animEffect filter="wipe(right)">
                                      <p:cBhvr>
                                        <p:cTn id="13" dur="500"/>
                                        <p:tgtEl>
                                          <p:spTgt spid="1639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397"/>
                                        </p:tgtEl>
                                        <p:attrNameLst>
                                          <p:attrName>style.visibility</p:attrName>
                                        </p:attrNameLst>
                                      </p:cBhvr>
                                      <p:to>
                                        <p:strVal val="visible"/>
                                      </p:to>
                                    </p:set>
                                    <p:animEffect filter="wipe(left)">
                                      <p:cBhvr>
                                        <p:cTn id="16" dur="500"/>
                                        <p:tgtEl>
                                          <p:spTgt spid="1639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402"/>
                                        </p:tgtEl>
                                        <p:attrNameLst>
                                          <p:attrName>style.visibility</p:attrName>
                                        </p:attrNameLst>
                                      </p:cBhvr>
                                      <p:to>
                                        <p:strVal val="visible"/>
                                      </p:to>
                                    </p:set>
                                    <p:anim calcmode="lin" valueType="num">
                                      <p:cBhvr>
                                        <p:cTn id="20" dur="500" fill="hold"/>
                                        <p:tgtEl>
                                          <p:spTgt spid="16402"/>
                                        </p:tgtEl>
                                        <p:attrNameLst>
                                          <p:attrName>ppt_w</p:attrName>
                                        </p:attrNameLst>
                                      </p:cBhvr>
                                      <p:tavLst>
                                        <p:tav tm="0">
                                          <p:val>
                                            <p:fltVal val="0.000000"/>
                                          </p:val>
                                        </p:tav>
                                        <p:tav tm="100000">
                                          <p:val>
                                            <p:strVal val="#ppt_w"/>
                                          </p:val>
                                        </p:tav>
                                      </p:tavLst>
                                    </p:anim>
                                    <p:anim calcmode="lin" valueType="num">
                                      <p:cBhvr>
                                        <p:cTn id="21" dur="500" fill="hold"/>
                                        <p:tgtEl>
                                          <p:spTgt spid="16402"/>
                                        </p:tgtEl>
                                        <p:attrNameLst>
                                          <p:attrName>ppt_h</p:attrName>
                                        </p:attrNameLst>
                                      </p:cBhvr>
                                      <p:tavLst>
                                        <p:tav tm="0">
                                          <p:val>
                                            <p:fltVal val="0.000000"/>
                                          </p:val>
                                        </p:tav>
                                        <p:tav tm="100000">
                                          <p:val>
                                            <p:strVal val="#ppt_h"/>
                                          </p:val>
                                        </p:tav>
                                      </p:tavLst>
                                    </p:anim>
                                    <p:animEffect filter="fade">
                                      <p:cBhvr>
                                        <p:cTn id="22" dur="500"/>
                                        <p:tgtEl>
                                          <p:spTgt spid="16402"/>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6399"/>
                                        </p:tgtEl>
                                        <p:attrNameLst>
                                          <p:attrName>style.visibility</p:attrName>
                                        </p:attrNameLst>
                                      </p:cBhvr>
                                      <p:to>
                                        <p:strVal val="visible"/>
                                      </p:to>
                                    </p:set>
                                    <p:anim calcmode="lin" valueType="num">
                                      <p:cBhvr>
                                        <p:cTn id="25" dur="500" fill="hold"/>
                                        <p:tgtEl>
                                          <p:spTgt spid="16399"/>
                                        </p:tgtEl>
                                        <p:attrNameLst>
                                          <p:attrName>ppt_w</p:attrName>
                                        </p:attrNameLst>
                                      </p:cBhvr>
                                      <p:tavLst>
                                        <p:tav tm="0">
                                          <p:val>
                                            <p:fltVal val="0.000000"/>
                                          </p:val>
                                        </p:tav>
                                        <p:tav tm="100000">
                                          <p:val>
                                            <p:strVal val="#ppt_w"/>
                                          </p:val>
                                        </p:tav>
                                      </p:tavLst>
                                    </p:anim>
                                    <p:anim calcmode="lin" valueType="num">
                                      <p:cBhvr>
                                        <p:cTn id="26" dur="500" fill="hold"/>
                                        <p:tgtEl>
                                          <p:spTgt spid="16399"/>
                                        </p:tgtEl>
                                        <p:attrNameLst>
                                          <p:attrName>ppt_h</p:attrName>
                                        </p:attrNameLst>
                                      </p:cBhvr>
                                      <p:tavLst>
                                        <p:tav tm="0">
                                          <p:val>
                                            <p:fltVal val="0.000000"/>
                                          </p:val>
                                        </p:tav>
                                        <p:tav tm="100000">
                                          <p:val>
                                            <p:strVal val="#ppt_h"/>
                                          </p:val>
                                        </p:tav>
                                      </p:tavLst>
                                    </p:anim>
                                    <p:animEffect filter="fade">
                                      <p:cBhvr>
                                        <p:cTn id="27" dur="500"/>
                                        <p:tgtEl>
                                          <p:spTgt spid="16399"/>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16400"/>
                                        </p:tgtEl>
                                        <p:attrNameLst>
                                          <p:attrName>style.visibility</p:attrName>
                                        </p:attrNameLst>
                                      </p:cBhvr>
                                      <p:to>
                                        <p:strVal val="visible"/>
                                      </p:to>
                                    </p:set>
                                    <p:anim calcmode="lin" valueType="num">
                                      <p:cBhvr>
                                        <p:cTn id="30" dur="500" fill="hold"/>
                                        <p:tgtEl>
                                          <p:spTgt spid="16400"/>
                                        </p:tgtEl>
                                        <p:attrNameLst>
                                          <p:attrName>ppt_w</p:attrName>
                                        </p:attrNameLst>
                                      </p:cBhvr>
                                      <p:tavLst>
                                        <p:tav tm="0">
                                          <p:val>
                                            <p:fltVal val="0.000000"/>
                                          </p:val>
                                        </p:tav>
                                        <p:tav tm="100000">
                                          <p:val>
                                            <p:strVal val="#ppt_w"/>
                                          </p:val>
                                        </p:tav>
                                      </p:tavLst>
                                    </p:anim>
                                    <p:anim calcmode="lin" valueType="num">
                                      <p:cBhvr>
                                        <p:cTn id="31" dur="500" fill="hold"/>
                                        <p:tgtEl>
                                          <p:spTgt spid="16400"/>
                                        </p:tgtEl>
                                        <p:attrNameLst>
                                          <p:attrName>ppt_h</p:attrName>
                                        </p:attrNameLst>
                                      </p:cBhvr>
                                      <p:tavLst>
                                        <p:tav tm="0">
                                          <p:val>
                                            <p:fltVal val="0.000000"/>
                                          </p:val>
                                        </p:tav>
                                        <p:tav tm="100000">
                                          <p:val>
                                            <p:strVal val="#ppt_h"/>
                                          </p:val>
                                        </p:tav>
                                      </p:tavLst>
                                    </p:anim>
                                    <p:animEffect filter="fade">
                                      <p:cBhvr>
                                        <p:cTn id="32" dur="500"/>
                                        <p:tgtEl>
                                          <p:spTgt spid="16400"/>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6401"/>
                                        </p:tgtEl>
                                        <p:attrNameLst>
                                          <p:attrName>style.visibility</p:attrName>
                                        </p:attrNameLst>
                                      </p:cBhvr>
                                      <p:to>
                                        <p:strVal val="visible"/>
                                      </p:to>
                                    </p:set>
                                    <p:anim calcmode="lin" valueType="num">
                                      <p:cBhvr>
                                        <p:cTn id="35" dur="500" fill="hold"/>
                                        <p:tgtEl>
                                          <p:spTgt spid="16401"/>
                                        </p:tgtEl>
                                        <p:attrNameLst>
                                          <p:attrName>ppt_w</p:attrName>
                                        </p:attrNameLst>
                                      </p:cBhvr>
                                      <p:tavLst>
                                        <p:tav tm="0">
                                          <p:val>
                                            <p:fltVal val="0.000000"/>
                                          </p:val>
                                        </p:tav>
                                        <p:tav tm="100000">
                                          <p:val>
                                            <p:strVal val="#ppt_w"/>
                                          </p:val>
                                        </p:tav>
                                      </p:tavLst>
                                    </p:anim>
                                    <p:anim calcmode="lin" valueType="num">
                                      <p:cBhvr>
                                        <p:cTn id="36" dur="500" fill="hold"/>
                                        <p:tgtEl>
                                          <p:spTgt spid="16401"/>
                                        </p:tgtEl>
                                        <p:attrNameLst>
                                          <p:attrName>ppt_h</p:attrName>
                                        </p:attrNameLst>
                                      </p:cBhvr>
                                      <p:tavLst>
                                        <p:tav tm="0">
                                          <p:val>
                                            <p:fltVal val="0.000000"/>
                                          </p:val>
                                        </p:tav>
                                        <p:tav tm="100000">
                                          <p:val>
                                            <p:strVal val="#ppt_h"/>
                                          </p:val>
                                        </p:tav>
                                      </p:tavLst>
                                    </p:anim>
                                    <p:animEffect filter="fade">
                                      <p:cBhvr>
                                        <p:cTn id="37" dur="500"/>
                                        <p:tgtEl>
                                          <p:spTgt spid="16401"/>
                                        </p:tgtEl>
                                      </p:cBhvr>
                                    </p:animEffect>
                                  </p:childTnLst>
                                </p:cTn>
                              </p:par>
                            </p:childTnLst>
                          </p:cTn>
                        </p:par>
                        <p:par>
                          <p:cTn id="38" fill="hold">
                            <p:stCondLst>
                              <p:cond delay="1500"/>
                            </p:stCondLst>
                            <p:childTnLst>
                              <p:par>
                                <p:cTn id="39" presetID="2" presetClass="entr" presetSubtype="2" decel="53300" fill="hold" nodeType="afterEffect">
                                  <p:stCondLst>
                                    <p:cond delay="0"/>
                                  </p:stCondLst>
                                  <p:childTnLst>
                                    <p:set>
                                      <p:cBhvr>
                                        <p:cTn id="40" dur="1" fill="hold">
                                          <p:stCondLst>
                                            <p:cond delay="0"/>
                                          </p:stCondLst>
                                        </p:cTn>
                                        <p:tgtEl>
                                          <p:spTgt spid="16404"/>
                                        </p:tgtEl>
                                        <p:attrNameLst>
                                          <p:attrName>style.visibility</p:attrName>
                                        </p:attrNameLst>
                                      </p:cBhvr>
                                      <p:to>
                                        <p:strVal val="visible"/>
                                      </p:to>
                                    </p:set>
                                    <p:anim calcmode="lin" valueType="num">
                                      <p:cBhvr>
                                        <p:cTn id="41" dur="750" fill="hold"/>
                                        <p:tgtEl>
                                          <p:spTgt spid="16404"/>
                                        </p:tgtEl>
                                        <p:attrNameLst>
                                          <p:attrName>ppt_x</p:attrName>
                                        </p:attrNameLst>
                                      </p:cBhvr>
                                      <p:tavLst>
                                        <p:tav tm="0">
                                          <p:val>
                                            <p:strVal val="1+#ppt_w/2"/>
                                          </p:val>
                                        </p:tav>
                                        <p:tav tm="100000">
                                          <p:val>
                                            <p:strVal val="#ppt_x"/>
                                          </p:val>
                                        </p:tav>
                                      </p:tavLst>
                                    </p:anim>
                                    <p:anim calcmode="lin" valueType="num">
                                      <p:cBhvr>
                                        <p:cTn id="42" dur="750" fill="hold"/>
                                        <p:tgtEl>
                                          <p:spTgt spid="16404"/>
                                        </p:tgtEl>
                                        <p:attrNameLst>
                                          <p:attrName>ppt_y</p:attrName>
                                        </p:attrNameLst>
                                      </p:cBhvr>
                                      <p:tavLst>
                                        <p:tav tm="0">
                                          <p:val>
                                            <p:strVal val="#ppt_y"/>
                                          </p:val>
                                        </p:tav>
                                        <p:tav tm="100000">
                                          <p:val>
                                            <p:strVal val="#ppt_y"/>
                                          </p:val>
                                        </p:tav>
                                      </p:tavLst>
                                    </p:anim>
                                  </p:childTnLst>
                                </p:cTn>
                              </p:par>
                              <p:par>
                                <p:cTn id="43" presetID="2" presetClass="entr" presetSubtype="8" decel="53300" fill="hold" nodeType="withEffect">
                                  <p:stCondLst>
                                    <p:cond delay="0"/>
                                  </p:stCondLst>
                                  <p:childTnLst>
                                    <p:set>
                                      <p:cBhvr>
                                        <p:cTn id="44" dur="1" fill="hold">
                                          <p:stCondLst>
                                            <p:cond delay="0"/>
                                          </p:stCondLst>
                                        </p:cTn>
                                        <p:tgtEl>
                                          <p:spTgt spid="16410"/>
                                        </p:tgtEl>
                                        <p:attrNameLst>
                                          <p:attrName>style.visibility</p:attrName>
                                        </p:attrNameLst>
                                      </p:cBhvr>
                                      <p:to>
                                        <p:strVal val="visible"/>
                                      </p:to>
                                    </p:set>
                                    <p:anim calcmode="lin" valueType="num">
                                      <p:cBhvr>
                                        <p:cTn id="45" dur="750" fill="hold"/>
                                        <p:tgtEl>
                                          <p:spTgt spid="16410"/>
                                        </p:tgtEl>
                                        <p:attrNameLst>
                                          <p:attrName>ppt_x</p:attrName>
                                        </p:attrNameLst>
                                      </p:cBhvr>
                                      <p:tavLst>
                                        <p:tav tm="0">
                                          <p:val>
                                            <p:strVal val="0-#ppt_w/2"/>
                                          </p:val>
                                        </p:tav>
                                        <p:tav tm="100000">
                                          <p:val>
                                            <p:strVal val="#ppt_x"/>
                                          </p:val>
                                        </p:tav>
                                      </p:tavLst>
                                    </p:anim>
                                    <p:anim calcmode="lin" valueType="num">
                                      <p:cBhvr>
                                        <p:cTn id="46" dur="750" fill="hold"/>
                                        <p:tgtEl>
                                          <p:spTgt spid="16410"/>
                                        </p:tgtEl>
                                        <p:attrNameLst>
                                          <p:attrName>ppt_y</p:attrName>
                                        </p:attrNameLst>
                                      </p:cBhvr>
                                      <p:tavLst>
                                        <p:tav tm="0">
                                          <p:val>
                                            <p:strVal val="#ppt_y"/>
                                          </p:val>
                                        </p:tav>
                                        <p:tav tm="100000">
                                          <p:val>
                                            <p:strVal val="#ppt_y"/>
                                          </p:val>
                                        </p:tav>
                                      </p:tavLst>
                                    </p:anim>
                                  </p:childTnLst>
                                </p:cTn>
                              </p:par>
                              <p:par>
                                <p:cTn id="47" presetID="2" presetClass="entr" presetSubtype="2" decel="53300" fill="hold" nodeType="withEffect">
                                  <p:stCondLst>
                                    <p:cond delay="500"/>
                                  </p:stCondLst>
                                  <p:childTnLst>
                                    <p:set>
                                      <p:cBhvr>
                                        <p:cTn id="48" dur="1" fill="hold">
                                          <p:stCondLst>
                                            <p:cond delay="0"/>
                                          </p:stCondLst>
                                        </p:cTn>
                                        <p:tgtEl>
                                          <p:spTgt spid="16407"/>
                                        </p:tgtEl>
                                        <p:attrNameLst>
                                          <p:attrName>style.visibility</p:attrName>
                                        </p:attrNameLst>
                                      </p:cBhvr>
                                      <p:to>
                                        <p:strVal val="visible"/>
                                      </p:to>
                                    </p:set>
                                    <p:anim calcmode="lin" valueType="num">
                                      <p:cBhvr>
                                        <p:cTn id="49" dur="750" fill="hold"/>
                                        <p:tgtEl>
                                          <p:spTgt spid="16407"/>
                                        </p:tgtEl>
                                        <p:attrNameLst>
                                          <p:attrName>ppt_x</p:attrName>
                                        </p:attrNameLst>
                                      </p:cBhvr>
                                      <p:tavLst>
                                        <p:tav tm="0">
                                          <p:val>
                                            <p:strVal val="1+#ppt_w/2"/>
                                          </p:val>
                                        </p:tav>
                                        <p:tav tm="100000">
                                          <p:val>
                                            <p:strVal val="#ppt_x"/>
                                          </p:val>
                                        </p:tav>
                                      </p:tavLst>
                                    </p:anim>
                                    <p:anim calcmode="lin" valueType="num">
                                      <p:cBhvr>
                                        <p:cTn id="50" dur="750" fill="hold"/>
                                        <p:tgtEl>
                                          <p:spTgt spid="16407"/>
                                        </p:tgtEl>
                                        <p:attrNameLst>
                                          <p:attrName>ppt_y</p:attrName>
                                        </p:attrNameLst>
                                      </p:cBhvr>
                                      <p:tavLst>
                                        <p:tav tm="0">
                                          <p:val>
                                            <p:strVal val="#ppt_y"/>
                                          </p:val>
                                        </p:tav>
                                        <p:tav tm="100000">
                                          <p:val>
                                            <p:strVal val="#ppt_y"/>
                                          </p:val>
                                        </p:tav>
                                      </p:tavLst>
                                    </p:anim>
                                  </p:childTnLst>
                                </p:cTn>
                              </p:par>
                              <p:par>
                                <p:cTn id="51" presetID="2" presetClass="entr" presetSubtype="8" decel="53300" fill="hold" nodeType="withEffect">
                                  <p:stCondLst>
                                    <p:cond delay="500"/>
                                  </p:stCondLst>
                                  <p:childTnLst>
                                    <p:set>
                                      <p:cBhvr>
                                        <p:cTn id="52" dur="1" fill="hold">
                                          <p:stCondLst>
                                            <p:cond delay="0"/>
                                          </p:stCondLst>
                                        </p:cTn>
                                        <p:tgtEl>
                                          <p:spTgt spid="16413"/>
                                        </p:tgtEl>
                                        <p:attrNameLst>
                                          <p:attrName>style.visibility</p:attrName>
                                        </p:attrNameLst>
                                      </p:cBhvr>
                                      <p:to>
                                        <p:strVal val="visible"/>
                                      </p:to>
                                    </p:set>
                                    <p:anim calcmode="lin" valueType="num">
                                      <p:cBhvr>
                                        <p:cTn id="53" dur="750" fill="hold"/>
                                        <p:tgtEl>
                                          <p:spTgt spid="16413"/>
                                        </p:tgtEl>
                                        <p:attrNameLst>
                                          <p:attrName>ppt_x</p:attrName>
                                        </p:attrNameLst>
                                      </p:cBhvr>
                                      <p:tavLst>
                                        <p:tav tm="0">
                                          <p:val>
                                            <p:strVal val="0-#ppt_w/2"/>
                                          </p:val>
                                        </p:tav>
                                        <p:tav tm="100000">
                                          <p:val>
                                            <p:strVal val="#ppt_x"/>
                                          </p:val>
                                        </p:tav>
                                      </p:tavLst>
                                    </p:anim>
                                    <p:anim calcmode="lin" valueType="num">
                                      <p:cBhvr>
                                        <p:cTn id="54" dur="750" fill="hold"/>
                                        <p:tgtEl>
                                          <p:spTgt spid="16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P spid="16397" grpId="0" bldLvl="0"/>
      <p:bldP spid="16399" grpId="0" bldLvl="0"/>
      <p:bldP spid="16400" grpId="0" bldLvl="0"/>
      <p:bldP spid="16401" grpId="0" bldLvl="0"/>
      <p:bldP spid="16402"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7410"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17411" name="组合 17410"/>
          <p:cNvGrpSpPr/>
          <p:nvPr/>
        </p:nvGrpSpPr>
        <p:grpSpPr>
          <a:xfrm>
            <a:off x="5321300" y="3044825"/>
            <a:ext cx="1549400" cy="1377950"/>
            <a:chOff x="0" y="0"/>
            <a:chExt cx="1936282" cy="1723208"/>
          </a:xfrm>
        </p:grpSpPr>
        <p:sp>
          <p:nvSpPr>
            <p:cNvPr id="17412"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17413"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17414"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Part.03</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5"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7416" name="图片 17415"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750" fill="hold"/>
                                        <p:tgtEl>
                                          <p:spTgt spid="17410"/>
                                        </p:tgtEl>
                                        <p:attrNameLst>
                                          <p:attrName>ppt_x</p:attrName>
                                        </p:attrNameLst>
                                      </p:cBhvr>
                                      <p:tavLst>
                                        <p:tav tm="0">
                                          <p:val>
                                            <p:strVal val="0-#ppt_w/2"/>
                                          </p:val>
                                        </p:tav>
                                        <p:tav tm="100000">
                                          <p:val>
                                            <p:strVal val="#ppt_x"/>
                                          </p:val>
                                        </p:tav>
                                      </p:tavLst>
                                    </p:anim>
                                    <p:anim calcmode="lin" valueType="num">
                                      <p:cBhvr>
                                        <p:cTn id="8" dur="75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p:cTn id="12" dur="750" fill="hold"/>
                                        <p:tgtEl>
                                          <p:spTgt spid="17411"/>
                                        </p:tgtEl>
                                        <p:attrNameLst>
                                          <p:attrName>ppt_x</p:attrName>
                                        </p:attrNameLst>
                                      </p:cBhvr>
                                      <p:tavLst>
                                        <p:tav tm="0">
                                          <p:val>
                                            <p:strVal val="#ppt_x"/>
                                          </p:val>
                                        </p:tav>
                                        <p:tav tm="100000">
                                          <p:val>
                                            <p:strVal val="#ppt_x"/>
                                          </p:val>
                                        </p:tav>
                                      </p:tavLst>
                                    </p:anim>
                                    <p:anim calcmode="lin" valueType="num">
                                      <p:cBhvr>
                                        <p:cTn id="13" dur="750" fill="hold"/>
                                        <p:tgtEl>
                                          <p:spTgt spid="17411"/>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17414"/>
                                        </p:tgtEl>
                                        <p:attrNameLst>
                                          <p:attrName>style.visibility</p:attrName>
                                        </p:attrNameLst>
                                      </p:cBhvr>
                                      <p:to>
                                        <p:strVal val="visible"/>
                                      </p:to>
                                    </p:set>
                                    <p:anim calcmode="lin" valueType="num">
                                      <p:cBhvr>
                                        <p:cTn id="17" dur="500" fill="hold"/>
                                        <p:tgtEl>
                                          <p:spTgt spid="17414"/>
                                        </p:tgtEl>
                                        <p:attrNameLst>
                                          <p:attrName>ppt_w</p:attrName>
                                        </p:attrNameLst>
                                      </p:cBhvr>
                                      <p:tavLst>
                                        <p:tav tm="0">
                                          <p:val>
                                            <p:fltVal val="0.000000"/>
                                          </p:val>
                                        </p:tav>
                                        <p:tav tm="100000">
                                          <p:val>
                                            <p:strVal val="#ppt_w"/>
                                          </p:val>
                                        </p:tav>
                                      </p:tavLst>
                                    </p:anim>
                                    <p:anim calcmode="lin" valueType="num">
                                      <p:cBhvr>
                                        <p:cTn id="18" dur="500" fill="hold"/>
                                        <p:tgtEl>
                                          <p:spTgt spid="17414"/>
                                        </p:tgtEl>
                                        <p:attrNameLst>
                                          <p:attrName>ppt_h</p:attrName>
                                        </p:attrNameLst>
                                      </p:cBhvr>
                                      <p:tavLst>
                                        <p:tav tm="0">
                                          <p:val>
                                            <p:fltVal val="0.000000"/>
                                          </p:val>
                                        </p:tav>
                                        <p:tav tm="100000">
                                          <p:val>
                                            <p:strVal val="#ppt_h"/>
                                          </p:val>
                                        </p:tav>
                                      </p:tavLst>
                                    </p:anim>
                                    <p:animEffect filter="fade">
                                      <p:cBhvr>
                                        <p:cTn id="19" dur="500"/>
                                        <p:tgtEl>
                                          <p:spTgt spid="17414"/>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17415"/>
                                        </p:tgtEl>
                                        <p:attrNameLst>
                                          <p:attrName>style.visibility</p:attrName>
                                        </p:attrNameLst>
                                      </p:cBhvr>
                                      <p:to>
                                        <p:strVal val="visible"/>
                                      </p:to>
                                    </p:set>
                                    <p:anim calcmode="lin" valueType="num">
                                      <p:cBhvr>
                                        <p:cTn id="23" dur="1000" fill="hold"/>
                                        <p:tgtEl>
                                          <p:spTgt spid="17415"/>
                                        </p:tgtEl>
                                        <p:attrNameLst>
                                          <p:attrName>ppt_w</p:attrName>
                                        </p:attrNameLst>
                                      </p:cBhvr>
                                      <p:tavLst>
                                        <p:tav tm="0">
                                          <p:val>
                                            <p:strVal val="#ppt_w+.3"/>
                                          </p:val>
                                        </p:tav>
                                        <p:tav tm="100000">
                                          <p:val>
                                            <p:strVal val="#ppt_w"/>
                                          </p:val>
                                        </p:tav>
                                      </p:tavLst>
                                    </p:anim>
                                    <p:anim calcmode="lin" valueType="num">
                                      <p:cBhvr>
                                        <p:cTn id="24" dur="1000" fill="hold"/>
                                        <p:tgtEl>
                                          <p:spTgt spid="17415"/>
                                        </p:tgtEl>
                                        <p:attrNameLst>
                                          <p:attrName>ppt_h</p:attrName>
                                        </p:attrNameLst>
                                      </p:cBhvr>
                                      <p:tavLst>
                                        <p:tav tm="0">
                                          <p:val>
                                            <p:strVal val="#ppt_h"/>
                                          </p:val>
                                        </p:tav>
                                        <p:tav tm="100000">
                                          <p:val>
                                            <p:strVal val="#ppt_h"/>
                                          </p:val>
                                        </p:tav>
                                      </p:tavLst>
                                    </p:anim>
                                    <p:animEffect filter="fade">
                                      <p:cBhvr>
                                        <p:cTn id="25" dur="1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p:bldP spid="17414" grpId="0" bldLvl="0"/>
      <p:bldP spid="17415"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843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8435"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8436"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8437"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38"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39"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0"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1"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8443"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4"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8445"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grpSp>
        <p:nvGrpSpPr>
          <p:cNvPr id="18446" name="组合 18445"/>
          <p:cNvGrpSpPr/>
          <p:nvPr/>
        </p:nvGrpSpPr>
        <p:grpSpPr>
          <a:xfrm>
            <a:off x="1970088" y="3033713"/>
            <a:ext cx="4445000" cy="1498600"/>
            <a:chOff x="0" y="0"/>
            <a:chExt cx="3527313" cy="1188323"/>
          </a:xfrm>
        </p:grpSpPr>
        <p:sp>
          <p:nvSpPr>
            <p:cNvPr id="18447" name="Freeform 12"/>
            <p:cNvSpPr/>
            <p:nvPr/>
          </p:nvSpPr>
          <p:spPr>
            <a:xfrm>
              <a:off x="0" y="531493"/>
              <a:ext cx="3527313" cy="640964"/>
            </a:xfrm>
            <a:custGeom>
              <a:avLst/>
              <a:gdLst>
                <a:gd name="txL" fmla="*/ 0 w 10013"/>
                <a:gd name="txT" fmla="*/ 0 h 10091"/>
                <a:gd name="txR" fmla="*/ 10013 w 10013"/>
                <a:gd name="txB" fmla="*/ 10091 h 10091"/>
              </a:gdLst>
              <a:ahLst/>
              <a:cxnLst>
                <a:cxn ang="0">
                  <a:pos x="10000" y="4267"/>
                </a:cxn>
                <a:cxn ang="0">
                  <a:pos x="8669" y="7320"/>
                </a:cxn>
                <a:cxn ang="0">
                  <a:pos x="3291" y="6271"/>
                </a:cxn>
                <a:cxn ang="0">
                  <a:pos x="3741" y="8465"/>
                </a:cxn>
                <a:cxn ang="0">
                  <a:pos x="248" y="9705"/>
                </a:cxn>
                <a:cxn ang="0">
                  <a:pos x="280" y="4037"/>
                </a:cxn>
                <a:cxn ang="0">
                  <a:pos x="2409" y="3219"/>
                </a:cxn>
                <a:cxn ang="0">
                  <a:pos x="10000" y="4267"/>
                </a:cxn>
              </a:cxnLst>
              <a:rect l="txL" t="txT" r="txR" b="tx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48" name="Freeform 12"/>
            <p:cNvSpPr/>
            <p:nvPr/>
          </p:nvSpPr>
          <p:spPr>
            <a:xfrm>
              <a:off x="4762" y="0"/>
              <a:ext cx="3522551" cy="943995"/>
            </a:xfrm>
            <a:custGeom>
              <a:avLst/>
              <a:gdLst>
                <a:gd name="txL" fmla="*/ 0 w 1128"/>
                <a:gd name="txT" fmla="*/ 0 h 302"/>
                <a:gd name="txR" fmla="*/ 1128 w 1128"/>
                <a:gd name="txB" fmla="*/ 302 h 302"/>
              </a:gdLst>
              <a:ahLst/>
              <a:cxnLst>
                <a:cxn ang="0">
                  <a:pos x="1128" y="188"/>
                </a:cxn>
                <a:cxn ang="0">
                  <a:pos x="974" y="252"/>
                </a:cxn>
                <a:cxn ang="0">
                  <a:pos x="352" y="230"/>
                </a:cxn>
                <a:cxn ang="0">
                  <a:pos x="404" y="276"/>
                </a:cxn>
                <a:cxn ang="0">
                  <a:pos x="0" y="302"/>
                </a:cxn>
                <a:cxn ang="0">
                  <a:pos x="200" y="128"/>
                </a:cxn>
                <a:cxn ang="0">
                  <a:pos x="250" y="166"/>
                </a:cxn>
                <a:cxn ang="0">
                  <a:pos x="1128" y="188"/>
                </a:cxn>
              </a:cxnLst>
              <a:rect l="txL" t="txT" r="txR" b="tx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49" name="任意多边形 64"/>
            <p:cNvSpPr/>
            <p:nvPr/>
          </p:nvSpPr>
          <p:spPr>
            <a:xfrm>
              <a:off x="4762" y="863081"/>
              <a:ext cx="1252498" cy="325242"/>
            </a:xfrm>
            <a:custGeom>
              <a:avLst/>
              <a:gdLst>
                <a:gd name="txL" fmla="*/ 0 w 1518249"/>
                <a:gd name="txT" fmla="*/ 0 h 391064"/>
                <a:gd name="txR" fmla="*/ 1518249 w 1518249"/>
                <a:gd name="txB" fmla="*/ 391064 h 391064"/>
              </a:gdLst>
              <a:ahLst/>
              <a:cxnLst>
                <a:cxn ang="0">
                  <a:pos x="1518249" y="0"/>
                </a:cxn>
                <a:cxn ang="0">
                  <a:pos x="1518249" y="276045"/>
                </a:cxn>
                <a:cxn ang="0">
                  <a:pos x="0" y="391064"/>
                </a:cxn>
                <a:cxn ang="0">
                  <a:pos x="0" y="97766"/>
                </a:cxn>
                <a:cxn ang="0">
                  <a:pos x="1518249" y="0"/>
                </a:cxn>
              </a:cxnLst>
              <a:rect l="txL" t="txT" r="txR" b="txB"/>
              <a:pathLst>
                <a:path w="1518249" h="391064">
                  <a:moveTo>
                    <a:pt x="1518249" y="0"/>
                  </a:moveTo>
                  <a:lnTo>
                    <a:pt x="1518249" y="276045"/>
                  </a:lnTo>
                  <a:lnTo>
                    <a:pt x="0" y="391064"/>
                  </a:lnTo>
                  <a:lnTo>
                    <a:pt x="0" y="97766"/>
                  </a:lnTo>
                  <a:lnTo>
                    <a:pt x="1518249" y="0"/>
                  </a:ln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50" name="任意多边形 65"/>
            <p:cNvSpPr/>
            <p:nvPr/>
          </p:nvSpPr>
          <p:spPr>
            <a:xfrm>
              <a:off x="3052665" y="594955"/>
              <a:ext cx="465123" cy="415675"/>
            </a:xfrm>
            <a:custGeom>
              <a:avLst/>
              <a:gdLst>
                <a:gd name="txL" fmla="*/ 0 w 557841"/>
                <a:gd name="txT" fmla="*/ 0 h 500332"/>
                <a:gd name="txR" fmla="*/ 557841 w 557841"/>
                <a:gd name="txB" fmla="*/ 500332 h 500332"/>
              </a:gdLst>
              <a:ahLst/>
              <a:cxnLst>
                <a:cxn ang="0">
                  <a:pos x="0" y="230038"/>
                </a:cxn>
                <a:cxn ang="0">
                  <a:pos x="0" y="500332"/>
                </a:cxn>
                <a:cxn ang="0">
                  <a:pos x="557841" y="276045"/>
                </a:cxn>
                <a:cxn ang="0">
                  <a:pos x="557841" y="0"/>
                </a:cxn>
                <a:cxn ang="0">
                  <a:pos x="0" y="230038"/>
                </a:cxn>
              </a:cxnLst>
              <a:rect l="txL" t="txT" r="txR" b="txB"/>
              <a:pathLst>
                <a:path w="557841" h="500332">
                  <a:moveTo>
                    <a:pt x="0" y="230038"/>
                  </a:moveTo>
                  <a:lnTo>
                    <a:pt x="0" y="500332"/>
                  </a:lnTo>
                  <a:lnTo>
                    <a:pt x="557841" y="276045"/>
                  </a:lnTo>
                  <a:lnTo>
                    <a:pt x="557841" y="0"/>
                  </a:lnTo>
                  <a:lnTo>
                    <a:pt x="0" y="230038"/>
                  </a:ln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grpSp>
        <p:nvGrpSpPr>
          <p:cNvPr id="18451" name="组合 18450"/>
          <p:cNvGrpSpPr/>
          <p:nvPr/>
        </p:nvGrpSpPr>
        <p:grpSpPr>
          <a:xfrm>
            <a:off x="6005513" y="3705225"/>
            <a:ext cx="4138612" cy="1158875"/>
            <a:chOff x="0" y="0"/>
            <a:chExt cx="3103775" cy="868524"/>
          </a:xfrm>
        </p:grpSpPr>
        <p:sp>
          <p:nvSpPr>
            <p:cNvPr id="18452" name="任意多边形 67"/>
            <p:cNvSpPr/>
            <p:nvPr/>
          </p:nvSpPr>
          <p:spPr>
            <a:xfrm>
              <a:off x="2011678" y="67501"/>
              <a:ext cx="214519" cy="405011"/>
            </a:xfrm>
            <a:custGeom>
              <a:avLst/>
              <a:gdLst>
                <a:gd name="txL" fmla="*/ 0 w 291830"/>
                <a:gd name="txT" fmla="*/ 0 h 476655"/>
                <a:gd name="txR" fmla="*/ 291830 w 291830"/>
                <a:gd name="txB" fmla="*/ 476655 h 476655"/>
              </a:gdLst>
              <a:ahLst/>
              <a:cxnLst>
                <a:cxn ang="0">
                  <a:pos x="0" y="0"/>
                </a:cxn>
                <a:cxn ang="0">
                  <a:pos x="9728" y="345332"/>
                </a:cxn>
                <a:cxn ang="0">
                  <a:pos x="291830" y="476655"/>
                </a:cxn>
                <a:cxn ang="0">
                  <a:pos x="282102" y="136187"/>
                </a:cxn>
                <a:cxn ang="0">
                  <a:pos x="0" y="0"/>
                </a:cxn>
              </a:cxnLst>
              <a:rect l="txL" t="txT" r="txR" b="txB"/>
              <a:pathLst>
                <a:path w="291830" h="476655">
                  <a:moveTo>
                    <a:pt x="0" y="0"/>
                  </a:moveTo>
                  <a:lnTo>
                    <a:pt x="9728" y="345332"/>
                  </a:lnTo>
                  <a:lnTo>
                    <a:pt x="291830" y="476655"/>
                  </a:lnTo>
                  <a:lnTo>
                    <a:pt x="282102" y="136187"/>
                  </a:lnTo>
                  <a:lnTo>
                    <a:pt x="0" y="0"/>
                  </a:ln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nvGrpSpPr>
            <p:cNvPr id="18453" name="组合 18452"/>
            <p:cNvGrpSpPr/>
            <p:nvPr/>
          </p:nvGrpSpPr>
          <p:grpSpPr>
            <a:xfrm>
              <a:off x="0" y="0"/>
              <a:ext cx="3103775" cy="868524"/>
              <a:chOff x="0" y="0"/>
              <a:chExt cx="3103775" cy="868524"/>
            </a:xfrm>
          </p:grpSpPr>
          <p:sp>
            <p:nvSpPr>
              <p:cNvPr id="18454" name="Freeform 7"/>
              <p:cNvSpPr/>
              <p:nvPr/>
            </p:nvSpPr>
            <p:spPr>
              <a:xfrm>
                <a:off x="0" y="0"/>
                <a:ext cx="3103775" cy="868524"/>
              </a:xfrm>
              <a:custGeom>
                <a:avLst/>
                <a:gdLst>
                  <a:gd name="txL" fmla="*/ 0 w 10000"/>
                  <a:gd name="txT" fmla="*/ 0 h 10032"/>
                  <a:gd name="txR" fmla="*/ 10000 w 10000"/>
                  <a:gd name="txB" fmla="*/ 10032 h 10032"/>
                </a:gdLst>
                <a:ahLst/>
                <a:cxnLst>
                  <a:cxn ang="0">
                    <a:pos x="374" y="749"/>
                  </a:cxn>
                  <a:cxn ang="0">
                    <a:pos x="233" y="4632"/>
                  </a:cxn>
                  <a:cxn ang="0">
                    <a:pos x="3635" y="9976"/>
                  </a:cxn>
                  <a:cxn ang="0">
                    <a:pos x="8131" y="6325"/>
                  </a:cxn>
                  <a:cxn ang="0">
                    <a:pos x="8761" y="7928"/>
                  </a:cxn>
                  <a:cxn ang="0">
                    <a:pos x="9591" y="0"/>
                  </a:cxn>
                  <a:cxn ang="0">
                    <a:pos x="6289" y="1068"/>
                  </a:cxn>
                  <a:cxn ang="0">
                    <a:pos x="6870" y="2940"/>
                  </a:cxn>
                  <a:cxn ang="0">
                    <a:pos x="4414" y="4989"/>
                  </a:cxn>
                  <a:cxn ang="0">
                    <a:pos x="374" y="749"/>
                  </a:cxn>
                  <a:cxn ang="0">
                    <a:pos x="0" y="4577"/>
                  </a:cxn>
                </a:cxnLst>
                <a:rect l="txL" t="txT" r="txR" b="tx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55" name="Freeform 7"/>
              <p:cNvSpPr/>
              <p:nvPr/>
            </p:nvSpPr>
            <p:spPr>
              <a:xfrm>
                <a:off x="0" y="0"/>
                <a:ext cx="3103775" cy="634517"/>
              </a:xfrm>
              <a:custGeom>
                <a:avLst/>
                <a:gdLst>
                  <a:gd name="txL" fmla="*/ 0 w 1128"/>
                  <a:gd name="txT" fmla="*/ 0 h 230"/>
                  <a:gd name="txR" fmla="*/ 1128 w 1128"/>
                  <a:gd name="txB" fmla="*/ 230 h 230"/>
                </a:gdLst>
                <a:ahLst/>
                <a:cxnLst>
                  <a:cxn ang="0">
                    <a:pos x="160" y="42"/>
                  </a:cxn>
                  <a:cxn ang="0">
                    <a:pos x="0" y="104"/>
                  </a:cxn>
                  <a:cxn ang="0">
                    <a:pos x="410" y="224"/>
                  </a:cxn>
                  <a:cxn ang="0">
                    <a:pos x="952" y="142"/>
                  </a:cxn>
                  <a:cxn ang="0">
                    <a:pos x="1028" y="178"/>
                  </a:cxn>
                  <a:cxn ang="0">
                    <a:pos x="1128" y="0"/>
                  </a:cxn>
                  <a:cxn ang="0">
                    <a:pos x="730" y="24"/>
                  </a:cxn>
                  <a:cxn ang="0">
                    <a:pos x="800" y="66"/>
                  </a:cxn>
                  <a:cxn ang="0">
                    <a:pos x="504" y="112"/>
                  </a:cxn>
                  <a:cxn ang="0">
                    <a:pos x="160" y="42"/>
                  </a:cxn>
                </a:cxnLst>
                <a:rect l="txL" t="txT" r="txR" b="tx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sp>
          <p:nvSpPr>
            <p:cNvPr id="18456" name="任意多边形 69"/>
            <p:cNvSpPr/>
            <p:nvPr/>
          </p:nvSpPr>
          <p:spPr>
            <a:xfrm>
              <a:off x="2622233" y="391511"/>
              <a:ext cx="214520" cy="351010"/>
            </a:xfrm>
            <a:custGeom>
              <a:avLst/>
              <a:gdLst>
                <a:gd name="txL" fmla="*/ 0 w 291830"/>
                <a:gd name="txT" fmla="*/ 0 h 476655"/>
                <a:gd name="txR" fmla="*/ 291830 w 291830"/>
                <a:gd name="txB" fmla="*/ 476655 h 476655"/>
              </a:gdLst>
              <a:ahLst/>
              <a:cxnLst>
                <a:cxn ang="0">
                  <a:pos x="0" y="0"/>
                </a:cxn>
                <a:cxn ang="0">
                  <a:pos x="9728" y="345332"/>
                </a:cxn>
                <a:cxn ang="0">
                  <a:pos x="291830" y="476655"/>
                </a:cxn>
                <a:cxn ang="0">
                  <a:pos x="282102" y="136187"/>
                </a:cxn>
                <a:cxn ang="0">
                  <a:pos x="0" y="0"/>
                </a:cxn>
              </a:cxnLst>
              <a:rect l="txL" t="txT" r="txR" b="txB"/>
              <a:pathLst>
                <a:path w="291830" h="476655">
                  <a:moveTo>
                    <a:pt x="0" y="0"/>
                  </a:moveTo>
                  <a:lnTo>
                    <a:pt x="9728" y="345332"/>
                  </a:lnTo>
                  <a:lnTo>
                    <a:pt x="291830" y="476655"/>
                  </a:lnTo>
                  <a:lnTo>
                    <a:pt x="282102" y="136187"/>
                  </a:lnTo>
                  <a:lnTo>
                    <a:pt x="0" y="0"/>
                  </a:ln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sp>
        <p:nvSpPr>
          <p:cNvPr id="18457" name="文本框 112"/>
          <p:cNvSpPr/>
          <p:nvPr/>
        </p:nvSpPr>
        <p:spPr>
          <a:xfrm>
            <a:off x="7727950" y="2197100"/>
            <a:ext cx="3121025" cy="1255713"/>
          </a:xfrm>
          <a:prstGeom prst="rect">
            <a:avLst/>
          </a:prstGeom>
          <a:noFill/>
          <a:ln w="9525">
            <a:noFill/>
          </a:ln>
        </p:spPr>
        <p:txBody>
          <a:bodyPr wrap="square" lIns="115203" tIns="57601" rIns="115203" bIns="57601">
            <a:spAutoFit/>
          </a:bodyPr>
          <a:p>
            <a:pP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关键技术二</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58" name="文本框 115"/>
          <p:cNvSpPr/>
          <p:nvPr/>
        </p:nvSpPr>
        <p:spPr>
          <a:xfrm>
            <a:off x="1536700" y="4789488"/>
            <a:ext cx="3119438" cy="1255712"/>
          </a:xfrm>
          <a:prstGeom prst="rect">
            <a:avLst/>
          </a:prstGeom>
          <a:noFill/>
          <a:ln w="9525">
            <a:noFill/>
          </a:ln>
        </p:spPr>
        <p:txBody>
          <a:bodyPr wrap="square" lIns="115203" tIns="57601" rIns="115203" bIns="57601">
            <a:spAutoFit/>
          </a:bodyPr>
          <a:p>
            <a:pPr algn="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关键技术三</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59" name="任意多边形 74"/>
          <p:cNvSpPr/>
          <p:nvPr/>
        </p:nvSpPr>
        <p:spPr>
          <a:xfrm>
            <a:off x="4960938" y="2293938"/>
            <a:ext cx="633412"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0" name="任意多边形 75"/>
          <p:cNvSpPr/>
          <p:nvPr/>
        </p:nvSpPr>
        <p:spPr>
          <a:xfrm flipH="1">
            <a:off x="6832600" y="2773363"/>
            <a:ext cx="635000"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1" name="任意多边形 76"/>
          <p:cNvSpPr/>
          <p:nvPr/>
        </p:nvSpPr>
        <p:spPr>
          <a:xfrm flipH="1" flipV="1">
            <a:off x="6832600" y="4765675"/>
            <a:ext cx="635000"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2" name="任意多边形 77"/>
          <p:cNvSpPr/>
          <p:nvPr/>
        </p:nvSpPr>
        <p:spPr>
          <a:xfrm flipV="1">
            <a:off x="4960938" y="4238625"/>
            <a:ext cx="633412"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3" name="文本框 112"/>
          <p:cNvSpPr/>
          <p:nvPr/>
        </p:nvSpPr>
        <p:spPr>
          <a:xfrm>
            <a:off x="7727950" y="5307013"/>
            <a:ext cx="3121025" cy="1254125"/>
          </a:xfrm>
          <a:prstGeom prst="rect">
            <a:avLst/>
          </a:prstGeom>
          <a:noFill/>
          <a:ln w="9525">
            <a:noFill/>
          </a:ln>
        </p:spPr>
        <p:txBody>
          <a:bodyPr wrap="square" lIns="115203" tIns="57601" rIns="115203" bIns="57601">
            <a:spAutoFit/>
          </a:bodyPr>
          <a:p>
            <a:pP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关键技术四</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4" name="文本框 115"/>
          <p:cNvSpPr/>
          <p:nvPr/>
        </p:nvSpPr>
        <p:spPr>
          <a:xfrm>
            <a:off x="1536700" y="1657350"/>
            <a:ext cx="3119438" cy="1255713"/>
          </a:xfrm>
          <a:prstGeom prst="rect">
            <a:avLst/>
          </a:prstGeom>
          <a:noFill/>
          <a:ln w="9525">
            <a:noFill/>
          </a:ln>
        </p:spPr>
        <p:txBody>
          <a:bodyPr wrap="square" lIns="115203" tIns="57601" rIns="115203" bIns="57601">
            <a:spAutoFit/>
          </a:bodyPr>
          <a:p>
            <a:pPr algn="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关键技术一</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8465" name="图片 18464"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p:cTn id="7" dur="500" fill="hold"/>
                                        <p:tgtEl>
                                          <p:spTgt spid="18439"/>
                                        </p:tgtEl>
                                        <p:attrNameLst>
                                          <p:attrName>ppt_w</p:attrName>
                                        </p:attrNameLst>
                                      </p:cBhvr>
                                      <p:tavLst>
                                        <p:tav tm="0">
                                          <p:val>
                                            <p:fltVal val="0.000000"/>
                                          </p:val>
                                        </p:tav>
                                        <p:tav tm="100000">
                                          <p:val>
                                            <p:strVal val="#ppt_w"/>
                                          </p:val>
                                        </p:tav>
                                      </p:tavLst>
                                    </p:anim>
                                    <p:anim calcmode="lin" valueType="num">
                                      <p:cBhvr>
                                        <p:cTn id="8" dur="500" fill="hold"/>
                                        <p:tgtEl>
                                          <p:spTgt spid="18439"/>
                                        </p:tgtEl>
                                        <p:attrNameLst>
                                          <p:attrName>ppt_h</p:attrName>
                                        </p:attrNameLst>
                                      </p:cBhvr>
                                      <p:tavLst>
                                        <p:tav tm="0">
                                          <p:val>
                                            <p:fltVal val="0.000000"/>
                                          </p:val>
                                        </p:tav>
                                        <p:tav tm="100000">
                                          <p:val>
                                            <p:strVal val="#ppt_h"/>
                                          </p:val>
                                        </p:tav>
                                      </p:tavLst>
                                    </p:anim>
                                    <p:animEffect filter="fade">
                                      <p:cBhvr>
                                        <p:cTn id="9" dur="500"/>
                                        <p:tgtEl>
                                          <p:spTgt spid="1843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8442"/>
                                        </p:tgtEl>
                                        <p:attrNameLst>
                                          <p:attrName>style.visibility</p:attrName>
                                        </p:attrNameLst>
                                      </p:cBhvr>
                                      <p:to>
                                        <p:strVal val="visible"/>
                                      </p:to>
                                    </p:set>
                                    <p:animEffect filter="wipe(right)">
                                      <p:cBhvr>
                                        <p:cTn id="13" dur="500"/>
                                        <p:tgtEl>
                                          <p:spTgt spid="1844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443"/>
                                        </p:tgtEl>
                                        <p:attrNameLst>
                                          <p:attrName>style.visibility</p:attrName>
                                        </p:attrNameLst>
                                      </p:cBhvr>
                                      <p:to>
                                        <p:strVal val="visible"/>
                                      </p:to>
                                    </p:set>
                                    <p:animEffect filter="wipe(left)">
                                      <p:cBhvr>
                                        <p:cTn id="16" dur="500"/>
                                        <p:tgtEl>
                                          <p:spTgt spid="1844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451"/>
                                        </p:tgtEl>
                                        <p:attrNameLst>
                                          <p:attrName>style.visibility</p:attrName>
                                        </p:attrNameLst>
                                      </p:cBhvr>
                                      <p:to>
                                        <p:strVal val="visible"/>
                                      </p:to>
                                    </p:set>
                                    <p:animEffect filter="wipe(left)">
                                      <p:cBhvr>
                                        <p:cTn id="20" dur="500"/>
                                        <p:tgtEl>
                                          <p:spTgt spid="18451"/>
                                        </p:tgtEl>
                                      </p:cBhvr>
                                    </p:animEffect>
                                  </p:childTnLst>
                                </p:cTn>
                              </p:par>
                              <p:par>
                                <p:cTn id="21" presetID="22" presetClass="entr" presetSubtype="2" fill="hold" nodeType="withEffect">
                                  <p:stCondLst>
                                    <p:cond delay="0"/>
                                  </p:stCondLst>
                                  <p:childTnLst>
                                    <p:set>
                                      <p:cBhvr>
                                        <p:cTn id="22" dur="1" fill="hold">
                                          <p:stCondLst>
                                            <p:cond delay="0"/>
                                          </p:stCondLst>
                                        </p:cTn>
                                        <p:tgtEl>
                                          <p:spTgt spid="18446"/>
                                        </p:tgtEl>
                                        <p:attrNameLst>
                                          <p:attrName>style.visibility</p:attrName>
                                        </p:attrNameLst>
                                      </p:cBhvr>
                                      <p:to>
                                        <p:strVal val="visible"/>
                                      </p:to>
                                    </p:set>
                                    <p:animEffect filter="wipe(right)">
                                      <p:cBhvr>
                                        <p:cTn id="23" dur="500"/>
                                        <p:tgtEl>
                                          <p:spTgt spid="18446"/>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18460"/>
                                        </p:tgtEl>
                                        <p:attrNameLst>
                                          <p:attrName>style.visibility</p:attrName>
                                        </p:attrNameLst>
                                      </p:cBhvr>
                                      <p:to>
                                        <p:strVal val="visible"/>
                                      </p:to>
                                    </p:set>
                                    <p:animEffect filter="wipe(down)">
                                      <p:cBhvr>
                                        <p:cTn id="27" dur="500"/>
                                        <p:tgtEl>
                                          <p:spTgt spid="1846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8462"/>
                                        </p:tgtEl>
                                        <p:attrNameLst>
                                          <p:attrName>style.visibility</p:attrName>
                                        </p:attrNameLst>
                                      </p:cBhvr>
                                      <p:to>
                                        <p:strVal val="visible"/>
                                      </p:to>
                                    </p:set>
                                    <p:animEffect filter="wipe(up)">
                                      <p:cBhvr>
                                        <p:cTn id="30" dur="500"/>
                                        <p:tgtEl>
                                          <p:spTgt spid="18462"/>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18457"/>
                                        </p:tgtEl>
                                        <p:attrNameLst>
                                          <p:attrName>style.visibility</p:attrName>
                                        </p:attrNameLst>
                                      </p:cBhvr>
                                      <p:to>
                                        <p:strVal val="visible"/>
                                      </p:to>
                                    </p:set>
                                    <p:animEffect filter="wipe(left)">
                                      <p:cBhvr>
                                        <p:cTn id="34" dur="500"/>
                                        <p:tgtEl>
                                          <p:spTgt spid="18457"/>
                                        </p:tgtEl>
                                      </p:cBhvr>
                                    </p:animEffect>
                                  </p:childTnLst>
                                </p:cTn>
                              </p:par>
                            </p:childTnLst>
                          </p:cTn>
                        </p:par>
                        <p:par>
                          <p:cTn id="35" fill="hold">
                            <p:stCondLst>
                              <p:cond delay="2500"/>
                            </p:stCondLst>
                            <p:childTnLst>
                              <p:par>
                                <p:cTn id="36" presetID="22" presetClass="entr" presetSubtype="2" fill="hold" grpId="0" nodeType="afterEffect">
                                  <p:stCondLst>
                                    <p:cond delay="0"/>
                                  </p:stCondLst>
                                  <p:childTnLst>
                                    <p:set>
                                      <p:cBhvr>
                                        <p:cTn id="37" dur="1" fill="hold">
                                          <p:stCondLst>
                                            <p:cond delay="0"/>
                                          </p:stCondLst>
                                        </p:cTn>
                                        <p:tgtEl>
                                          <p:spTgt spid="18458"/>
                                        </p:tgtEl>
                                        <p:attrNameLst>
                                          <p:attrName>style.visibility</p:attrName>
                                        </p:attrNameLst>
                                      </p:cBhvr>
                                      <p:to>
                                        <p:strVal val="visible"/>
                                      </p:to>
                                    </p:set>
                                    <p:animEffect filter="wipe(right)">
                                      <p:cBhvr>
                                        <p:cTn id="38" dur="500"/>
                                        <p:tgtEl>
                                          <p:spTgt spid="18458"/>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18459"/>
                                        </p:tgtEl>
                                        <p:attrNameLst>
                                          <p:attrName>style.visibility</p:attrName>
                                        </p:attrNameLst>
                                      </p:cBhvr>
                                      <p:to>
                                        <p:strVal val="visible"/>
                                      </p:to>
                                    </p:set>
                                    <p:animEffect filter="wipe(down)">
                                      <p:cBhvr>
                                        <p:cTn id="42" dur="500"/>
                                        <p:tgtEl>
                                          <p:spTgt spid="1845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8461"/>
                                        </p:tgtEl>
                                        <p:attrNameLst>
                                          <p:attrName>style.visibility</p:attrName>
                                        </p:attrNameLst>
                                      </p:cBhvr>
                                      <p:to>
                                        <p:strVal val="visible"/>
                                      </p:to>
                                    </p:set>
                                    <p:animEffect filter="wipe(up)">
                                      <p:cBhvr>
                                        <p:cTn id="45" dur="500"/>
                                        <p:tgtEl>
                                          <p:spTgt spid="18461"/>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18464"/>
                                        </p:tgtEl>
                                        <p:attrNameLst>
                                          <p:attrName>style.visibility</p:attrName>
                                        </p:attrNameLst>
                                      </p:cBhvr>
                                      <p:to>
                                        <p:strVal val="visible"/>
                                      </p:to>
                                    </p:set>
                                    <p:animEffect filter="wipe(right)">
                                      <p:cBhvr>
                                        <p:cTn id="49" dur="500"/>
                                        <p:tgtEl>
                                          <p:spTgt spid="18464"/>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18463"/>
                                        </p:tgtEl>
                                        <p:attrNameLst>
                                          <p:attrName>style.visibility</p:attrName>
                                        </p:attrNameLst>
                                      </p:cBhvr>
                                      <p:to>
                                        <p:strVal val="visible"/>
                                      </p:to>
                                    </p:set>
                                    <p:animEffect filter="wipe(left)">
                                      <p:cBhvr>
                                        <p:cTn id="53" dur="500"/>
                                        <p:tgtEl>
                                          <p:spTgt spid="18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3" grpId="0" bldLvl="0"/>
      <p:bldP spid="18457" grpId="0" bldLvl="0"/>
      <p:bldP spid="18458" grpId="0" bldLvl="0"/>
      <p:bldP spid="18459" grpId="0" bldLvl="0"/>
      <p:bldP spid="18460" grpId="0" bldLvl="0"/>
      <p:bldP spid="18461" grpId="0" bldLvl="0"/>
      <p:bldP spid="18462" grpId="0" bldLvl="0"/>
      <p:bldP spid="18463" grpId="0" bldLvl="0"/>
      <p:bldP spid="18464"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945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9459"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9460"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9461"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2"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3"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4"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5"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6"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9467"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实践难点一</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8"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9469"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19470" name="学论网www.xuelun.me-矩形 1"/>
          <p:cNvSpPr/>
          <p:nvPr/>
        </p:nvSpPr>
        <p:spPr>
          <a:xfrm>
            <a:off x="1254125" y="19431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难点一</a:t>
            </a:r>
            <a:endParaRPr lang="en-US" altLang="zh-CN" dirty="0">
              <a:solidFill>
                <a:srgbClr val="FFFFFF"/>
              </a:solidFill>
              <a:ea typeface="微软雅黑" panose="020B0503020204020204" pitchFamily="2" charset="-122"/>
            </a:endParaRPr>
          </a:p>
        </p:txBody>
      </p:sp>
      <p:sp>
        <p:nvSpPr>
          <p:cNvPr id="19471" name="学论网www.xuelun.me-矩形 4"/>
          <p:cNvSpPr/>
          <p:nvPr/>
        </p:nvSpPr>
        <p:spPr>
          <a:xfrm>
            <a:off x="2641600" y="19431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2" name="学论网www.xuelun.me-矩形 1"/>
          <p:cNvSpPr/>
          <p:nvPr/>
        </p:nvSpPr>
        <p:spPr>
          <a:xfrm>
            <a:off x="1254125" y="34163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难点二</a:t>
            </a:r>
            <a:endParaRPr lang="en-US" altLang="zh-CN" dirty="0">
              <a:solidFill>
                <a:srgbClr val="FFFFFF"/>
              </a:solidFill>
              <a:ea typeface="微软雅黑" panose="020B0503020204020204" pitchFamily="2" charset="-122"/>
            </a:endParaRPr>
          </a:p>
        </p:txBody>
      </p:sp>
      <p:sp>
        <p:nvSpPr>
          <p:cNvPr id="19473" name="学论网www.xuelun.me-矩形 4"/>
          <p:cNvSpPr/>
          <p:nvPr/>
        </p:nvSpPr>
        <p:spPr>
          <a:xfrm>
            <a:off x="2641600" y="34163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4" name="学论网www.xuelun.me-矩形 1"/>
          <p:cNvSpPr/>
          <p:nvPr/>
        </p:nvSpPr>
        <p:spPr>
          <a:xfrm>
            <a:off x="1254125" y="48895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难点三</a:t>
            </a:r>
            <a:endParaRPr lang="en-US" altLang="zh-CN" dirty="0">
              <a:solidFill>
                <a:srgbClr val="FFFFFF"/>
              </a:solidFill>
              <a:ea typeface="微软雅黑" panose="020B0503020204020204" pitchFamily="2" charset="-122"/>
            </a:endParaRPr>
          </a:p>
        </p:txBody>
      </p:sp>
      <p:sp>
        <p:nvSpPr>
          <p:cNvPr id="19475" name="学论网www.xuelun.me-矩形 4"/>
          <p:cNvSpPr/>
          <p:nvPr/>
        </p:nvSpPr>
        <p:spPr>
          <a:xfrm>
            <a:off x="2641600" y="48895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6" name="矩形 30"/>
          <p:cNvSpPr/>
          <p:nvPr/>
        </p:nvSpPr>
        <p:spPr>
          <a:xfrm>
            <a:off x="2817813" y="2071688"/>
            <a:ext cx="7989887" cy="1050925"/>
          </a:xfrm>
          <a:prstGeom prst="rect">
            <a:avLst/>
          </a:prstGeom>
          <a:noFill/>
          <a:ln w="9525">
            <a:noFill/>
          </a:ln>
        </p:spPr>
        <p:txBody>
          <a:bodyPr wrap="square">
            <a:spAutoFit/>
          </a:bodyPr>
          <a:p>
            <a:pPr>
              <a:lnSpc>
                <a:spcPct val="130000"/>
              </a:lnSpc>
            </a:pPr>
            <a:r>
              <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77" name="文本框 31"/>
          <p:cNvSpPr/>
          <p:nvPr/>
        </p:nvSpPr>
        <p:spPr>
          <a:xfrm>
            <a:off x="2730500" y="3549650"/>
            <a:ext cx="8089900" cy="1050925"/>
          </a:xfrm>
          <a:prstGeom prst="rect">
            <a:avLst/>
          </a:prstGeom>
          <a:noFill/>
          <a:ln w="9525">
            <a:noFill/>
          </a:ln>
        </p:spPr>
        <p:txBody>
          <a:bodyPr wrap="square">
            <a:spAutoFit/>
          </a:bodyPr>
          <a:p>
            <a:pPr>
              <a:lnSpc>
                <a:spcPct val="130000"/>
              </a:lnSpc>
            </a:pPr>
            <a:r>
              <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78" name="文本框 35"/>
          <p:cNvSpPr/>
          <p:nvPr/>
        </p:nvSpPr>
        <p:spPr>
          <a:xfrm>
            <a:off x="2730500" y="5065713"/>
            <a:ext cx="8089900" cy="1050925"/>
          </a:xfrm>
          <a:prstGeom prst="rect">
            <a:avLst/>
          </a:prstGeom>
          <a:noFill/>
          <a:ln w="9525">
            <a:noFill/>
          </a:ln>
        </p:spPr>
        <p:txBody>
          <a:bodyPr wrap="square">
            <a:spAutoFit/>
          </a:bodyPr>
          <a:p>
            <a:pPr>
              <a:lnSpc>
                <a:spcPct val="130000"/>
              </a:lnSpc>
            </a:pPr>
            <a:r>
              <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9479" name="图片 19478"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p:cTn id="7" dur="500" fill="hold"/>
                                        <p:tgtEl>
                                          <p:spTgt spid="19463"/>
                                        </p:tgtEl>
                                        <p:attrNameLst>
                                          <p:attrName>ppt_w</p:attrName>
                                        </p:attrNameLst>
                                      </p:cBhvr>
                                      <p:tavLst>
                                        <p:tav tm="0">
                                          <p:val>
                                            <p:fltVal val="0.000000"/>
                                          </p:val>
                                        </p:tav>
                                        <p:tav tm="100000">
                                          <p:val>
                                            <p:strVal val="#ppt_w"/>
                                          </p:val>
                                        </p:tav>
                                      </p:tavLst>
                                    </p:anim>
                                    <p:anim calcmode="lin" valueType="num">
                                      <p:cBhvr>
                                        <p:cTn id="8" dur="500" fill="hold"/>
                                        <p:tgtEl>
                                          <p:spTgt spid="19463"/>
                                        </p:tgtEl>
                                        <p:attrNameLst>
                                          <p:attrName>ppt_h</p:attrName>
                                        </p:attrNameLst>
                                      </p:cBhvr>
                                      <p:tavLst>
                                        <p:tav tm="0">
                                          <p:val>
                                            <p:fltVal val="0.000000"/>
                                          </p:val>
                                        </p:tav>
                                        <p:tav tm="100000">
                                          <p:val>
                                            <p:strVal val="#ppt_h"/>
                                          </p:val>
                                        </p:tav>
                                      </p:tavLst>
                                    </p:anim>
                                    <p:animEffect filter="fade">
                                      <p:cBhvr>
                                        <p:cTn id="9" dur="500"/>
                                        <p:tgtEl>
                                          <p:spTgt spid="1946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9466"/>
                                        </p:tgtEl>
                                        <p:attrNameLst>
                                          <p:attrName>style.visibility</p:attrName>
                                        </p:attrNameLst>
                                      </p:cBhvr>
                                      <p:to>
                                        <p:strVal val="visible"/>
                                      </p:to>
                                    </p:set>
                                    <p:animEffect filter="wipe(right)">
                                      <p:cBhvr>
                                        <p:cTn id="13" dur="500"/>
                                        <p:tgtEl>
                                          <p:spTgt spid="1946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467"/>
                                        </p:tgtEl>
                                        <p:attrNameLst>
                                          <p:attrName>style.visibility</p:attrName>
                                        </p:attrNameLst>
                                      </p:cBhvr>
                                      <p:to>
                                        <p:strVal val="visible"/>
                                      </p:to>
                                    </p:set>
                                    <p:animEffect filter="wipe(left)">
                                      <p:cBhvr>
                                        <p:cTn id="16" dur="500"/>
                                        <p:tgtEl>
                                          <p:spTgt spid="1946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9470"/>
                                        </p:tgtEl>
                                        <p:attrNameLst>
                                          <p:attrName>style.visibility</p:attrName>
                                        </p:attrNameLst>
                                      </p:cBhvr>
                                      <p:to>
                                        <p:strVal val="visible"/>
                                      </p:to>
                                    </p:set>
                                    <p:anim calcmode="lin" valueType="num">
                                      <p:cBhvr>
                                        <p:cTn id="20" dur="500" fill="hold"/>
                                        <p:tgtEl>
                                          <p:spTgt spid="19470"/>
                                        </p:tgtEl>
                                        <p:attrNameLst>
                                          <p:attrName>ppt_w</p:attrName>
                                        </p:attrNameLst>
                                      </p:cBhvr>
                                      <p:tavLst>
                                        <p:tav tm="0">
                                          <p:val>
                                            <p:fltVal val="0.000000"/>
                                          </p:val>
                                        </p:tav>
                                        <p:tav tm="100000">
                                          <p:val>
                                            <p:strVal val="#ppt_w"/>
                                          </p:val>
                                        </p:tav>
                                      </p:tavLst>
                                    </p:anim>
                                    <p:anim calcmode="lin" valueType="num">
                                      <p:cBhvr>
                                        <p:cTn id="21" dur="500" fill="hold"/>
                                        <p:tgtEl>
                                          <p:spTgt spid="19470"/>
                                        </p:tgtEl>
                                        <p:attrNameLst>
                                          <p:attrName>ppt_h</p:attrName>
                                        </p:attrNameLst>
                                      </p:cBhvr>
                                      <p:tavLst>
                                        <p:tav tm="0">
                                          <p:val>
                                            <p:fltVal val="0.000000"/>
                                          </p:val>
                                        </p:tav>
                                        <p:tav tm="100000">
                                          <p:val>
                                            <p:strVal val="#ppt_h"/>
                                          </p:val>
                                        </p:tav>
                                      </p:tavLst>
                                    </p:anim>
                                    <p:animEffect filter="fade">
                                      <p:cBhvr>
                                        <p:cTn id="22" dur="500"/>
                                        <p:tgtEl>
                                          <p:spTgt spid="19470"/>
                                        </p:tgtEl>
                                      </p:cBhvr>
                                    </p:animEffect>
                                  </p:childTnLst>
                                </p:cTn>
                              </p:par>
                            </p:childTnLst>
                          </p:cTn>
                        </p:par>
                        <p:par>
                          <p:cTn id="23" fill="hold">
                            <p:stCondLst>
                              <p:cond delay="1500"/>
                            </p:stCondLst>
                            <p:childTnLst>
                              <p:par>
                                <p:cTn id="24" presetID="2" presetClass="entr" presetSubtype="2" decel="53300" fill="hold" grpId="0" nodeType="afterEffect">
                                  <p:stCondLst>
                                    <p:cond delay="0"/>
                                  </p:stCondLst>
                                  <p:childTnLst>
                                    <p:set>
                                      <p:cBhvr>
                                        <p:cTn id="25" dur="1" fill="hold">
                                          <p:stCondLst>
                                            <p:cond delay="0"/>
                                          </p:stCondLst>
                                        </p:cTn>
                                        <p:tgtEl>
                                          <p:spTgt spid="19471"/>
                                        </p:tgtEl>
                                        <p:attrNameLst>
                                          <p:attrName>style.visibility</p:attrName>
                                        </p:attrNameLst>
                                      </p:cBhvr>
                                      <p:to>
                                        <p:strVal val="visible"/>
                                      </p:to>
                                    </p:set>
                                    <p:anim calcmode="lin" valueType="num">
                                      <p:cBhvr>
                                        <p:cTn id="26" dur="750" fill="hold"/>
                                        <p:tgtEl>
                                          <p:spTgt spid="19471"/>
                                        </p:tgtEl>
                                        <p:attrNameLst>
                                          <p:attrName>ppt_x</p:attrName>
                                        </p:attrNameLst>
                                      </p:cBhvr>
                                      <p:tavLst>
                                        <p:tav tm="0">
                                          <p:val>
                                            <p:strVal val="1+#ppt_w/2"/>
                                          </p:val>
                                        </p:tav>
                                        <p:tav tm="100000">
                                          <p:val>
                                            <p:strVal val="#ppt_x"/>
                                          </p:val>
                                        </p:tav>
                                      </p:tavLst>
                                    </p:anim>
                                    <p:anim calcmode="lin" valueType="num">
                                      <p:cBhvr>
                                        <p:cTn id="27" dur="750" fill="hold"/>
                                        <p:tgtEl>
                                          <p:spTgt spid="19471"/>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decel="53300" fill="hold" grpId="0" nodeType="afterEffect">
                                  <p:stCondLst>
                                    <p:cond delay="0"/>
                                  </p:stCondLst>
                                  <p:childTnLst>
                                    <p:set>
                                      <p:cBhvr>
                                        <p:cTn id="30" dur="1" fill="hold">
                                          <p:stCondLst>
                                            <p:cond delay="0"/>
                                          </p:stCondLst>
                                        </p:cTn>
                                        <p:tgtEl>
                                          <p:spTgt spid="19476"/>
                                        </p:tgtEl>
                                        <p:attrNameLst>
                                          <p:attrName>style.visibility</p:attrName>
                                        </p:attrNameLst>
                                      </p:cBhvr>
                                      <p:to>
                                        <p:strVal val="visible"/>
                                      </p:to>
                                    </p:set>
                                    <p:anim calcmode="lin" valueType="num">
                                      <p:cBhvr>
                                        <p:cTn id="31" dur="750" fill="hold"/>
                                        <p:tgtEl>
                                          <p:spTgt spid="19476"/>
                                        </p:tgtEl>
                                        <p:attrNameLst>
                                          <p:attrName>ppt_x</p:attrName>
                                        </p:attrNameLst>
                                      </p:cBhvr>
                                      <p:tavLst>
                                        <p:tav tm="0">
                                          <p:val>
                                            <p:strVal val="1+#ppt_w/2"/>
                                          </p:val>
                                        </p:tav>
                                        <p:tav tm="100000">
                                          <p:val>
                                            <p:strVal val="#ppt_x"/>
                                          </p:val>
                                        </p:tav>
                                      </p:tavLst>
                                    </p:anim>
                                    <p:anim calcmode="lin" valueType="num">
                                      <p:cBhvr>
                                        <p:cTn id="32" dur="750" fill="hold"/>
                                        <p:tgtEl>
                                          <p:spTgt spid="1947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9472"/>
                                        </p:tgtEl>
                                        <p:attrNameLst>
                                          <p:attrName>style.visibility</p:attrName>
                                        </p:attrNameLst>
                                      </p:cBhvr>
                                      <p:to>
                                        <p:strVal val="visible"/>
                                      </p:to>
                                    </p:set>
                                    <p:anim calcmode="lin" valueType="num">
                                      <p:cBhvr>
                                        <p:cTn id="36" dur="500" fill="hold"/>
                                        <p:tgtEl>
                                          <p:spTgt spid="19472"/>
                                        </p:tgtEl>
                                        <p:attrNameLst>
                                          <p:attrName>ppt_w</p:attrName>
                                        </p:attrNameLst>
                                      </p:cBhvr>
                                      <p:tavLst>
                                        <p:tav tm="0">
                                          <p:val>
                                            <p:fltVal val="0.000000"/>
                                          </p:val>
                                        </p:tav>
                                        <p:tav tm="100000">
                                          <p:val>
                                            <p:strVal val="#ppt_w"/>
                                          </p:val>
                                        </p:tav>
                                      </p:tavLst>
                                    </p:anim>
                                    <p:anim calcmode="lin" valueType="num">
                                      <p:cBhvr>
                                        <p:cTn id="37" dur="500" fill="hold"/>
                                        <p:tgtEl>
                                          <p:spTgt spid="19472"/>
                                        </p:tgtEl>
                                        <p:attrNameLst>
                                          <p:attrName>ppt_h</p:attrName>
                                        </p:attrNameLst>
                                      </p:cBhvr>
                                      <p:tavLst>
                                        <p:tav tm="0">
                                          <p:val>
                                            <p:fltVal val="0.000000"/>
                                          </p:val>
                                        </p:tav>
                                        <p:tav tm="100000">
                                          <p:val>
                                            <p:strVal val="#ppt_h"/>
                                          </p:val>
                                        </p:tav>
                                      </p:tavLst>
                                    </p:anim>
                                    <p:animEffect filter="fade">
                                      <p:cBhvr>
                                        <p:cTn id="38" dur="500"/>
                                        <p:tgtEl>
                                          <p:spTgt spid="19472"/>
                                        </p:tgtEl>
                                      </p:cBhvr>
                                    </p:animEffect>
                                  </p:childTnLst>
                                </p:cTn>
                              </p:par>
                            </p:childTnLst>
                          </p:cTn>
                        </p:par>
                        <p:par>
                          <p:cTn id="39" fill="hold">
                            <p:stCondLst>
                              <p:cond delay="4000"/>
                            </p:stCondLst>
                            <p:childTnLst>
                              <p:par>
                                <p:cTn id="40" presetID="2" presetClass="entr" presetSubtype="2" decel="53300" fill="hold" grpId="0" nodeType="afterEffect">
                                  <p:stCondLst>
                                    <p:cond delay="0"/>
                                  </p:stCondLst>
                                  <p:childTnLst>
                                    <p:set>
                                      <p:cBhvr>
                                        <p:cTn id="41" dur="1" fill="hold">
                                          <p:stCondLst>
                                            <p:cond delay="0"/>
                                          </p:stCondLst>
                                        </p:cTn>
                                        <p:tgtEl>
                                          <p:spTgt spid="19473"/>
                                        </p:tgtEl>
                                        <p:attrNameLst>
                                          <p:attrName>style.visibility</p:attrName>
                                        </p:attrNameLst>
                                      </p:cBhvr>
                                      <p:to>
                                        <p:strVal val="visible"/>
                                      </p:to>
                                    </p:set>
                                    <p:anim calcmode="lin" valueType="num">
                                      <p:cBhvr>
                                        <p:cTn id="42" dur="750" fill="hold"/>
                                        <p:tgtEl>
                                          <p:spTgt spid="19473"/>
                                        </p:tgtEl>
                                        <p:attrNameLst>
                                          <p:attrName>ppt_x</p:attrName>
                                        </p:attrNameLst>
                                      </p:cBhvr>
                                      <p:tavLst>
                                        <p:tav tm="0">
                                          <p:val>
                                            <p:strVal val="1+#ppt_w/2"/>
                                          </p:val>
                                        </p:tav>
                                        <p:tav tm="100000">
                                          <p:val>
                                            <p:strVal val="#ppt_x"/>
                                          </p:val>
                                        </p:tav>
                                      </p:tavLst>
                                    </p:anim>
                                    <p:anim calcmode="lin" valueType="num">
                                      <p:cBhvr>
                                        <p:cTn id="43" dur="750" fill="hold"/>
                                        <p:tgtEl>
                                          <p:spTgt spid="19473"/>
                                        </p:tgtEl>
                                        <p:attrNameLst>
                                          <p:attrName>ppt_y</p:attrName>
                                        </p:attrNameLst>
                                      </p:cBhvr>
                                      <p:tavLst>
                                        <p:tav tm="0">
                                          <p:val>
                                            <p:strVal val="#ppt_y"/>
                                          </p:val>
                                        </p:tav>
                                        <p:tav tm="100000">
                                          <p:val>
                                            <p:strVal val="#ppt_y"/>
                                          </p:val>
                                        </p:tav>
                                      </p:tavLst>
                                    </p:anim>
                                  </p:childTnLst>
                                </p:cTn>
                              </p:par>
                            </p:childTnLst>
                          </p:cTn>
                        </p:par>
                        <p:par>
                          <p:cTn id="44" fill="hold">
                            <p:stCondLst>
                              <p:cond delay="5000"/>
                            </p:stCondLst>
                            <p:childTnLst>
                              <p:par>
                                <p:cTn id="45" presetID="2" presetClass="entr" presetSubtype="2" decel="53300" fill="hold" grpId="0" nodeType="afterEffect">
                                  <p:stCondLst>
                                    <p:cond delay="0"/>
                                  </p:stCondLst>
                                  <p:childTnLst>
                                    <p:set>
                                      <p:cBhvr>
                                        <p:cTn id="46" dur="1" fill="hold">
                                          <p:stCondLst>
                                            <p:cond delay="0"/>
                                          </p:stCondLst>
                                        </p:cTn>
                                        <p:tgtEl>
                                          <p:spTgt spid="19477"/>
                                        </p:tgtEl>
                                        <p:attrNameLst>
                                          <p:attrName>style.visibility</p:attrName>
                                        </p:attrNameLst>
                                      </p:cBhvr>
                                      <p:to>
                                        <p:strVal val="visible"/>
                                      </p:to>
                                    </p:set>
                                    <p:anim calcmode="lin" valueType="num">
                                      <p:cBhvr>
                                        <p:cTn id="47" dur="750" fill="hold"/>
                                        <p:tgtEl>
                                          <p:spTgt spid="19477"/>
                                        </p:tgtEl>
                                        <p:attrNameLst>
                                          <p:attrName>ppt_x</p:attrName>
                                        </p:attrNameLst>
                                      </p:cBhvr>
                                      <p:tavLst>
                                        <p:tav tm="0">
                                          <p:val>
                                            <p:strVal val="1+#ppt_w/2"/>
                                          </p:val>
                                        </p:tav>
                                        <p:tav tm="100000">
                                          <p:val>
                                            <p:strVal val="#ppt_x"/>
                                          </p:val>
                                        </p:tav>
                                      </p:tavLst>
                                    </p:anim>
                                    <p:anim calcmode="lin" valueType="num">
                                      <p:cBhvr>
                                        <p:cTn id="48" dur="750" fill="hold"/>
                                        <p:tgtEl>
                                          <p:spTgt spid="19477"/>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9474"/>
                                        </p:tgtEl>
                                        <p:attrNameLst>
                                          <p:attrName>style.visibility</p:attrName>
                                        </p:attrNameLst>
                                      </p:cBhvr>
                                      <p:to>
                                        <p:strVal val="visible"/>
                                      </p:to>
                                    </p:set>
                                    <p:anim calcmode="lin" valueType="num">
                                      <p:cBhvr>
                                        <p:cTn id="52" dur="500" fill="hold"/>
                                        <p:tgtEl>
                                          <p:spTgt spid="19474"/>
                                        </p:tgtEl>
                                        <p:attrNameLst>
                                          <p:attrName>ppt_w</p:attrName>
                                        </p:attrNameLst>
                                      </p:cBhvr>
                                      <p:tavLst>
                                        <p:tav tm="0">
                                          <p:val>
                                            <p:fltVal val="0.000000"/>
                                          </p:val>
                                        </p:tav>
                                        <p:tav tm="100000">
                                          <p:val>
                                            <p:strVal val="#ppt_w"/>
                                          </p:val>
                                        </p:tav>
                                      </p:tavLst>
                                    </p:anim>
                                    <p:anim calcmode="lin" valueType="num">
                                      <p:cBhvr>
                                        <p:cTn id="53" dur="500" fill="hold"/>
                                        <p:tgtEl>
                                          <p:spTgt spid="19474"/>
                                        </p:tgtEl>
                                        <p:attrNameLst>
                                          <p:attrName>ppt_h</p:attrName>
                                        </p:attrNameLst>
                                      </p:cBhvr>
                                      <p:tavLst>
                                        <p:tav tm="0">
                                          <p:val>
                                            <p:fltVal val="0.000000"/>
                                          </p:val>
                                        </p:tav>
                                        <p:tav tm="100000">
                                          <p:val>
                                            <p:strVal val="#ppt_h"/>
                                          </p:val>
                                        </p:tav>
                                      </p:tavLst>
                                    </p:anim>
                                    <p:animEffect filter="fade">
                                      <p:cBhvr>
                                        <p:cTn id="54" dur="500"/>
                                        <p:tgtEl>
                                          <p:spTgt spid="19474"/>
                                        </p:tgtEl>
                                      </p:cBhvr>
                                    </p:animEffect>
                                  </p:childTnLst>
                                </p:cTn>
                              </p:par>
                            </p:childTnLst>
                          </p:cTn>
                        </p:par>
                        <p:par>
                          <p:cTn id="55" fill="hold">
                            <p:stCondLst>
                              <p:cond delay="6500"/>
                            </p:stCondLst>
                            <p:childTnLst>
                              <p:par>
                                <p:cTn id="56" presetID="2" presetClass="entr" presetSubtype="2" decel="53300" fill="hold" grpId="0" nodeType="afterEffect">
                                  <p:stCondLst>
                                    <p:cond delay="0"/>
                                  </p:stCondLst>
                                  <p:childTnLst>
                                    <p:set>
                                      <p:cBhvr>
                                        <p:cTn id="57" dur="1" fill="hold">
                                          <p:stCondLst>
                                            <p:cond delay="0"/>
                                          </p:stCondLst>
                                        </p:cTn>
                                        <p:tgtEl>
                                          <p:spTgt spid="19475"/>
                                        </p:tgtEl>
                                        <p:attrNameLst>
                                          <p:attrName>style.visibility</p:attrName>
                                        </p:attrNameLst>
                                      </p:cBhvr>
                                      <p:to>
                                        <p:strVal val="visible"/>
                                      </p:to>
                                    </p:set>
                                    <p:anim calcmode="lin" valueType="num">
                                      <p:cBhvr>
                                        <p:cTn id="58" dur="750" fill="hold"/>
                                        <p:tgtEl>
                                          <p:spTgt spid="19475"/>
                                        </p:tgtEl>
                                        <p:attrNameLst>
                                          <p:attrName>ppt_x</p:attrName>
                                        </p:attrNameLst>
                                      </p:cBhvr>
                                      <p:tavLst>
                                        <p:tav tm="0">
                                          <p:val>
                                            <p:strVal val="1+#ppt_w/2"/>
                                          </p:val>
                                        </p:tav>
                                        <p:tav tm="100000">
                                          <p:val>
                                            <p:strVal val="#ppt_x"/>
                                          </p:val>
                                        </p:tav>
                                      </p:tavLst>
                                    </p:anim>
                                    <p:anim calcmode="lin" valueType="num">
                                      <p:cBhvr>
                                        <p:cTn id="59" dur="750" fill="hold"/>
                                        <p:tgtEl>
                                          <p:spTgt spid="19475"/>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 presetClass="entr" presetSubtype="2" decel="53300" fill="hold" grpId="0" nodeType="afterEffect">
                                  <p:stCondLst>
                                    <p:cond delay="0"/>
                                  </p:stCondLst>
                                  <p:childTnLst>
                                    <p:set>
                                      <p:cBhvr>
                                        <p:cTn id="62" dur="1" fill="hold">
                                          <p:stCondLst>
                                            <p:cond delay="0"/>
                                          </p:stCondLst>
                                        </p:cTn>
                                        <p:tgtEl>
                                          <p:spTgt spid="19478"/>
                                        </p:tgtEl>
                                        <p:attrNameLst>
                                          <p:attrName>style.visibility</p:attrName>
                                        </p:attrNameLst>
                                      </p:cBhvr>
                                      <p:to>
                                        <p:strVal val="visible"/>
                                      </p:to>
                                    </p:set>
                                    <p:anim calcmode="lin" valueType="num">
                                      <p:cBhvr>
                                        <p:cTn id="63" dur="750" fill="hold"/>
                                        <p:tgtEl>
                                          <p:spTgt spid="19478"/>
                                        </p:tgtEl>
                                        <p:attrNameLst>
                                          <p:attrName>ppt_x</p:attrName>
                                        </p:attrNameLst>
                                      </p:cBhvr>
                                      <p:tavLst>
                                        <p:tav tm="0">
                                          <p:val>
                                            <p:strVal val="1+#ppt_w/2"/>
                                          </p:val>
                                        </p:tav>
                                        <p:tav tm="100000">
                                          <p:val>
                                            <p:strVal val="#ppt_x"/>
                                          </p:val>
                                        </p:tav>
                                      </p:tavLst>
                                    </p:anim>
                                    <p:anim calcmode="lin" valueType="num">
                                      <p:cBhvr>
                                        <p:cTn id="64" dur="750" fill="hold"/>
                                        <p:tgtEl>
                                          <p:spTgt spid="19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ldLvl="0"/>
      <p:bldP spid="19467" grpId="0" bldLvl="0"/>
      <p:bldP spid="19470" grpId="0" bldLvl="0"/>
      <p:bldP spid="19471" grpId="0" bldLvl="0"/>
      <p:bldP spid="19472" grpId="0" bldLvl="0"/>
      <p:bldP spid="19473" grpId="0" bldLvl="0"/>
      <p:bldP spid="19474" grpId="0" bldLvl="0"/>
      <p:bldP spid="19475" grpId="0" bldLvl="0"/>
      <p:bldP spid="19476" grpId="0" bldLvl="0"/>
      <p:bldP spid="19477" grpId="0" bldLvl="0"/>
      <p:bldP spid="19478"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048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0483"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0484"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0485"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6"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7"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8"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9"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0491"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实践难点二</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2"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0493"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0494" name="Rectangle 16"/>
          <p:cNvSpPr/>
          <p:nvPr/>
        </p:nvSpPr>
        <p:spPr>
          <a:xfrm>
            <a:off x="3951288" y="3479800"/>
            <a:ext cx="7416800" cy="1304925"/>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5" name="Rectangle 17"/>
          <p:cNvSpPr/>
          <p:nvPr/>
        </p:nvSpPr>
        <p:spPr>
          <a:xfrm>
            <a:off x="4697413" y="4991100"/>
            <a:ext cx="6670675" cy="1312863"/>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6" name="Rectangle 15"/>
          <p:cNvSpPr/>
          <p:nvPr/>
        </p:nvSpPr>
        <p:spPr>
          <a:xfrm>
            <a:off x="3108325" y="1944688"/>
            <a:ext cx="8259763" cy="1309687"/>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7" name="Freeform 6"/>
          <p:cNvSpPr/>
          <p:nvPr/>
        </p:nvSpPr>
        <p:spPr>
          <a:xfrm>
            <a:off x="2349500" y="1944688"/>
            <a:ext cx="1516063" cy="1309687"/>
          </a:xfrm>
          <a:custGeom>
            <a:avLst/>
            <a:gdLst>
              <a:gd name="txL" fmla="*/ 0 w 714"/>
              <a:gd name="txT" fmla="*/ 0 h 617"/>
              <a:gd name="txR" fmla="*/ 714 w 714"/>
              <a:gd name="txB" fmla="*/ 617 h 617"/>
            </a:gdLst>
            <a:ahLst/>
            <a:cxnLst>
              <a:cxn ang="0">
                <a:pos x="0" y="1752368031"/>
              </a:cxn>
              <a:cxn ang="0">
                <a:pos x="1008318937" y="0"/>
              </a:cxn>
              <a:cxn ang="0">
                <a:pos x="2027998677" y="1752368031"/>
              </a:cxn>
              <a:cxn ang="0">
                <a:pos x="0" y="1752368031"/>
              </a:cxn>
              <a:cxn ang="0">
                <a:pos x="0" y="1752368031"/>
              </a:cxn>
            </a:cxnLst>
            <a:rect l="txL" t="txT" r="txR" b="txB"/>
            <a:pathLst>
              <a:path w="714" h="617">
                <a:moveTo>
                  <a:pt x="0" y="617"/>
                </a:moveTo>
                <a:lnTo>
                  <a:pt x="355" y="0"/>
                </a:lnTo>
                <a:lnTo>
                  <a:pt x="714" y="617"/>
                </a:lnTo>
                <a:lnTo>
                  <a:pt x="0" y="617"/>
                </a:lnTo>
                <a:close/>
              </a:path>
            </a:pathLst>
          </a:custGeom>
          <a:solidFill>
            <a:srgbClr val="0070C0"/>
          </a:solidFill>
          <a:ln w="9525">
            <a:noFill/>
          </a:ln>
        </p:spPr>
        <p:txBody>
          <a:bodyPr lIns="115205" tIns="684000" rIns="115205" bIns="57603" anchor="ctr" anchorCtr="1"/>
          <a:p>
            <a:pPr algn="ctr"/>
            <a:r>
              <a:rPr lang="zh-CN" altLang="en-US" sz="1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添加标题</a:t>
            </a:r>
            <a:endParaRPr lang="zh-CN" altLang="en-US" sz="1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8" name="Freeform 7"/>
          <p:cNvSpPr/>
          <p:nvPr/>
        </p:nvSpPr>
        <p:spPr>
          <a:xfrm>
            <a:off x="1482725" y="3478213"/>
            <a:ext cx="3214688" cy="1306512"/>
          </a:xfrm>
          <a:custGeom>
            <a:avLst/>
            <a:gdLst>
              <a:gd name="txL" fmla="*/ 0 w 2410711"/>
              <a:gd name="txT" fmla="*/ 0 h 979527"/>
              <a:gd name="txR" fmla="*/ 2410711 w 2410711"/>
              <a:gd name="txB" fmla="*/ 979527 h 979527"/>
            </a:gdLst>
            <a:ahLst/>
            <a:cxnLst>
              <a:cxn ang="0">
                <a:pos x="0" y="0"/>
              </a:cxn>
            </a:cxnLst>
            <a:rect l="txL" t="txT" r="txR" b="txB"/>
            <a:pathLst>
              <a:path w="2410711" h="979527">
                <a:moveTo>
                  <a:pt x="560426" y="0"/>
                </a:moveTo>
                <a:lnTo>
                  <a:pt x="723941" y="0"/>
                </a:lnTo>
                <a:lnTo>
                  <a:pt x="1687648" y="0"/>
                </a:lnTo>
                <a:lnTo>
                  <a:pt x="1851163" y="0"/>
                </a:lnTo>
                <a:lnTo>
                  <a:pt x="1848884" y="3978"/>
                </a:lnTo>
                <a:lnTo>
                  <a:pt x="2410711" y="979527"/>
                </a:lnTo>
                <a:lnTo>
                  <a:pt x="1282611" y="979527"/>
                </a:lnTo>
                <a:lnTo>
                  <a:pt x="1283477" y="978027"/>
                </a:lnTo>
                <a:lnTo>
                  <a:pt x="1127221" y="978027"/>
                </a:lnTo>
                <a:lnTo>
                  <a:pt x="163515" y="978027"/>
                </a:lnTo>
                <a:lnTo>
                  <a:pt x="0" y="978027"/>
                </a:lnTo>
                <a:close/>
              </a:path>
            </a:pathLst>
          </a:custGeom>
          <a:solidFill>
            <a:srgbClr val="0070C0"/>
          </a:solidFill>
          <a:ln w="9525">
            <a:noFill/>
          </a:ln>
        </p:spPr>
        <p:txBody>
          <a:bodyPr lIns="115205" tIns="0" rIns="115205" bIns="57603" anchor="ctr" anchorCtr="1"/>
          <a:p>
            <a:pPr algn="ctr"/>
            <a:r>
              <a:rPr lang="zh-CN" altLang="en-US" sz="24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添加标题</a:t>
            </a:r>
            <a:endParaRPr lang="zh-CN" altLang="en-US" sz="24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9" name="Freeform 8"/>
          <p:cNvSpPr/>
          <p:nvPr/>
        </p:nvSpPr>
        <p:spPr>
          <a:xfrm>
            <a:off x="623888" y="4995863"/>
            <a:ext cx="4887912" cy="1303337"/>
          </a:xfrm>
          <a:custGeom>
            <a:avLst/>
            <a:gdLst>
              <a:gd name="txL" fmla="*/ 0 w 3666323"/>
              <a:gd name="txT" fmla="*/ 0 h 978027"/>
              <a:gd name="txR" fmla="*/ 3666323 w 3666323"/>
              <a:gd name="txB" fmla="*/ 978027 h 978027"/>
            </a:gdLst>
            <a:ahLst/>
            <a:cxnLst>
              <a:cxn ang="0">
                <a:pos x="0" y="0"/>
              </a:cxn>
            </a:cxnLst>
            <a:rect l="txL" t="txT" r="txR" b="txB"/>
            <a:pathLst>
              <a:path w="3666323" h="978027">
                <a:moveTo>
                  <a:pt x="563519" y="0"/>
                </a:moveTo>
                <a:lnTo>
                  <a:pt x="923559" y="0"/>
                </a:lnTo>
                <a:lnTo>
                  <a:pt x="1692149" y="0"/>
                </a:lnTo>
                <a:lnTo>
                  <a:pt x="1860065" y="0"/>
                </a:lnTo>
                <a:lnTo>
                  <a:pt x="1868029" y="0"/>
                </a:lnTo>
                <a:lnTo>
                  <a:pt x="2052189" y="0"/>
                </a:lnTo>
                <a:lnTo>
                  <a:pt x="3105651" y="0"/>
                </a:lnTo>
                <a:lnTo>
                  <a:pt x="3666323" y="978027"/>
                </a:lnTo>
                <a:lnTo>
                  <a:pt x="2431888" y="978027"/>
                </a:lnTo>
                <a:lnTo>
                  <a:pt x="2423924" y="978027"/>
                </a:lnTo>
                <a:lnTo>
                  <a:pt x="1487078" y="978027"/>
                </a:lnTo>
                <a:lnTo>
                  <a:pt x="1294614" y="978027"/>
                </a:lnTo>
                <a:lnTo>
                  <a:pt x="1127038" y="978027"/>
                </a:lnTo>
                <a:lnTo>
                  <a:pt x="360040" y="978027"/>
                </a:lnTo>
                <a:lnTo>
                  <a:pt x="0" y="978027"/>
                </a:lnTo>
                <a:close/>
              </a:path>
            </a:pathLst>
          </a:custGeom>
          <a:solidFill>
            <a:srgbClr val="0070C0"/>
          </a:solidFill>
          <a:ln w="9525">
            <a:noFill/>
          </a:ln>
        </p:spPr>
        <p:txBody>
          <a:bodyPr lIns="115205" tIns="0" rIns="115205" bIns="57603" anchor="ctr" anchorCtr="1"/>
          <a:p>
            <a:pPr algn="ctr"/>
            <a:r>
              <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添加标题</a:t>
            </a:r>
            <a:endPar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0" name="文本框 14"/>
          <p:cNvSpPr/>
          <p:nvPr/>
        </p:nvSpPr>
        <p:spPr>
          <a:xfrm>
            <a:off x="5511800" y="5260975"/>
            <a:ext cx="5480050" cy="908050"/>
          </a:xfrm>
          <a:prstGeom prst="rect">
            <a:avLst/>
          </a:prstGeom>
          <a:noFill/>
          <a:ln w="9525">
            <a:noFill/>
          </a:ln>
        </p:spPr>
        <p:txBody>
          <a:bodyPr lIns="0" tIns="0" rIns="0" bIns="0" anchor="ctr"/>
          <a:p>
            <a:pPr algn="just">
              <a:lnSpc>
                <a:spcPct val="130000"/>
              </a:lnSpc>
              <a:spcBef>
                <a:spcPts val="750"/>
              </a:spcBef>
            </a:pPr>
            <a:r>
              <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模板中的所有颜色板式均可编辑替换，可以根据自己的需要更换自己喜欢的颜色与修改图表的布局。</a:t>
            </a:r>
            <a:endParaRPr lang="zh-CN" altLang="en-US" sz="21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1" name="文本框 31"/>
          <p:cNvSpPr/>
          <p:nvPr/>
        </p:nvSpPr>
        <p:spPr>
          <a:xfrm>
            <a:off x="4943475" y="3676650"/>
            <a:ext cx="5857875" cy="909638"/>
          </a:xfrm>
          <a:prstGeom prst="rect">
            <a:avLst/>
          </a:prstGeom>
          <a:noFill/>
          <a:ln w="9525">
            <a:noFill/>
          </a:ln>
        </p:spPr>
        <p:txBody>
          <a:bodyPr lIns="0" tIns="0" rIns="0" bIns="0" anchor="ctr"/>
          <a:p>
            <a:pPr algn="just">
              <a:lnSpc>
                <a:spcPct val="130000"/>
              </a:lnSpc>
              <a:spcBef>
                <a:spcPts val="750"/>
              </a:spcBef>
            </a:pPr>
            <a:r>
              <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模板中的所有颜色板式均可编辑替换，可以根据自己的需要更换自己喜欢的颜色与修改图表的布局。</a:t>
            </a:r>
            <a:endParaRPr lang="zh-CN" altLang="en-US" sz="21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2" name="文本框 35"/>
          <p:cNvSpPr/>
          <p:nvPr/>
        </p:nvSpPr>
        <p:spPr>
          <a:xfrm>
            <a:off x="4559300" y="2187575"/>
            <a:ext cx="6048375" cy="909638"/>
          </a:xfrm>
          <a:prstGeom prst="rect">
            <a:avLst/>
          </a:prstGeom>
          <a:noFill/>
          <a:ln w="9525">
            <a:noFill/>
          </a:ln>
        </p:spPr>
        <p:txBody>
          <a:bodyPr lIns="0" tIns="0" rIns="0" bIns="0" anchor="ctr"/>
          <a:p>
            <a:pPr algn="just">
              <a:lnSpc>
                <a:spcPct val="130000"/>
              </a:lnSpc>
              <a:spcBef>
                <a:spcPts val="750"/>
              </a:spcBef>
            </a:pPr>
            <a:r>
              <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模板中的所有颜色板式均可编辑替换，可以根据自己的需要更换自己喜欢的颜色与修改图表的布局。</a:t>
            </a:r>
            <a:endParaRPr lang="zh-CN" altLang="en-US" sz="21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0503" name="图片 2050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000000"/>
                                          </p:val>
                                        </p:tav>
                                        <p:tav tm="100000">
                                          <p:val>
                                            <p:strVal val="#ppt_w"/>
                                          </p:val>
                                        </p:tav>
                                      </p:tavLst>
                                    </p:anim>
                                    <p:anim calcmode="lin" valueType="num">
                                      <p:cBhvr>
                                        <p:cTn id="8" dur="500" fill="hold"/>
                                        <p:tgtEl>
                                          <p:spTgt spid="20487"/>
                                        </p:tgtEl>
                                        <p:attrNameLst>
                                          <p:attrName>ppt_h</p:attrName>
                                        </p:attrNameLst>
                                      </p:cBhvr>
                                      <p:tavLst>
                                        <p:tav tm="0">
                                          <p:val>
                                            <p:fltVal val="0.000000"/>
                                          </p:val>
                                        </p:tav>
                                        <p:tav tm="100000">
                                          <p:val>
                                            <p:strVal val="#ppt_h"/>
                                          </p:val>
                                        </p:tav>
                                      </p:tavLst>
                                    </p:anim>
                                    <p:animEffect filter="fade">
                                      <p:cBhvr>
                                        <p:cTn id="9" dur="500"/>
                                        <p:tgtEl>
                                          <p:spTgt spid="2048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0490"/>
                                        </p:tgtEl>
                                        <p:attrNameLst>
                                          <p:attrName>style.visibility</p:attrName>
                                        </p:attrNameLst>
                                      </p:cBhvr>
                                      <p:to>
                                        <p:strVal val="visible"/>
                                      </p:to>
                                    </p:set>
                                    <p:animEffect filter="wipe(right)">
                                      <p:cBhvr>
                                        <p:cTn id="13" dur="500"/>
                                        <p:tgtEl>
                                          <p:spTgt spid="2049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491"/>
                                        </p:tgtEl>
                                        <p:attrNameLst>
                                          <p:attrName>style.visibility</p:attrName>
                                        </p:attrNameLst>
                                      </p:cBhvr>
                                      <p:to>
                                        <p:strVal val="visible"/>
                                      </p:to>
                                    </p:set>
                                    <p:animEffect filter="wipe(left)">
                                      <p:cBhvr>
                                        <p:cTn id="16" dur="500"/>
                                        <p:tgtEl>
                                          <p:spTgt spid="2049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0499"/>
                                        </p:tgtEl>
                                        <p:attrNameLst>
                                          <p:attrName>style.visibility</p:attrName>
                                        </p:attrNameLst>
                                      </p:cBhvr>
                                      <p:to>
                                        <p:strVal val="visible"/>
                                      </p:to>
                                    </p:set>
                                    <p:animEffect filter="fade">
                                      <p:cBhvr>
                                        <p:cTn id="20" dur="500"/>
                                        <p:tgtEl>
                                          <p:spTgt spid="20499"/>
                                        </p:tgtEl>
                                      </p:cBhvr>
                                    </p:animEffect>
                                    <p:anim calcmode="lin" valueType="num">
                                      <p:cBhvr>
                                        <p:cTn id="21" dur="500" fill="hold"/>
                                        <p:tgtEl>
                                          <p:spTgt spid="20499"/>
                                        </p:tgtEl>
                                        <p:attrNameLst>
                                          <p:attrName>ppt_x</p:attrName>
                                        </p:attrNameLst>
                                      </p:cBhvr>
                                      <p:tavLst>
                                        <p:tav tm="0">
                                          <p:val>
                                            <p:strVal val="#ppt_x"/>
                                          </p:val>
                                        </p:tav>
                                        <p:tav tm="100000">
                                          <p:val>
                                            <p:strVal val="#ppt_x"/>
                                          </p:val>
                                        </p:tav>
                                      </p:tavLst>
                                    </p:anim>
                                    <p:anim calcmode="lin" valueType="num">
                                      <p:cBhvr>
                                        <p:cTn id="22" dur="500" fill="hold"/>
                                        <p:tgtEl>
                                          <p:spTgt spid="2049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20498"/>
                                        </p:tgtEl>
                                        <p:attrNameLst>
                                          <p:attrName>style.visibility</p:attrName>
                                        </p:attrNameLst>
                                      </p:cBhvr>
                                      <p:to>
                                        <p:strVal val="visible"/>
                                      </p:to>
                                    </p:set>
                                    <p:animEffect filter="fade">
                                      <p:cBhvr>
                                        <p:cTn id="26" dur="500"/>
                                        <p:tgtEl>
                                          <p:spTgt spid="20498"/>
                                        </p:tgtEl>
                                      </p:cBhvr>
                                    </p:animEffect>
                                    <p:anim calcmode="lin" valueType="num">
                                      <p:cBhvr>
                                        <p:cTn id="27" dur="500" fill="hold"/>
                                        <p:tgtEl>
                                          <p:spTgt spid="20498"/>
                                        </p:tgtEl>
                                        <p:attrNameLst>
                                          <p:attrName>ppt_x</p:attrName>
                                        </p:attrNameLst>
                                      </p:cBhvr>
                                      <p:tavLst>
                                        <p:tav tm="0">
                                          <p:val>
                                            <p:strVal val="#ppt_x"/>
                                          </p:val>
                                        </p:tav>
                                        <p:tav tm="100000">
                                          <p:val>
                                            <p:strVal val="#ppt_x"/>
                                          </p:val>
                                        </p:tav>
                                      </p:tavLst>
                                    </p:anim>
                                    <p:anim calcmode="lin" valueType="num">
                                      <p:cBhvr>
                                        <p:cTn id="28" dur="500" fill="hold"/>
                                        <p:tgtEl>
                                          <p:spTgt spid="20498"/>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20497"/>
                                        </p:tgtEl>
                                        <p:attrNameLst>
                                          <p:attrName>style.visibility</p:attrName>
                                        </p:attrNameLst>
                                      </p:cBhvr>
                                      <p:to>
                                        <p:strVal val="visible"/>
                                      </p:to>
                                    </p:set>
                                    <p:animEffect filter="fade">
                                      <p:cBhvr>
                                        <p:cTn id="32" dur="500"/>
                                        <p:tgtEl>
                                          <p:spTgt spid="20497"/>
                                        </p:tgtEl>
                                      </p:cBhvr>
                                    </p:animEffect>
                                    <p:anim calcmode="lin" valueType="num">
                                      <p:cBhvr>
                                        <p:cTn id="33" dur="500" fill="hold"/>
                                        <p:tgtEl>
                                          <p:spTgt spid="20497"/>
                                        </p:tgtEl>
                                        <p:attrNameLst>
                                          <p:attrName>ppt_x</p:attrName>
                                        </p:attrNameLst>
                                      </p:cBhvr>
                                      <p:tavLst>
                                        <p:tav tm="0">
                                          <p:val>
                                            <p:strVal val="#ppt_x"/>
                                          </p:val>
                                        </p:tav>
                                        <p:tav tm="100000">
                                          <p:val>
                                            <p:strVal val="#ppt_x"/>
                                          </p:val>
                                        </p:tav>
                                      </p:tavLst>
                                    </p:anim>
                                    <p:anim calcmode="lin" valueType="num">
                                      <p:cBhvr>
                                        <p:cTn id="34" dur="500" fill="hold"/>
                                        <p:tgtEl>
                                          <p:spTgt spid="20497"/>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20496"/>
                                        </p:tgtEl>
                                        <p:attrNameLst>
                                          <p:attrName>style.visibility</p:attrName>
                                        </p:attrNameLst>
                                      </p:cBhvr>
                                      <p:to>
                                        <p:strVal val="visible"/>
                                      </p:to>
                                    </p:set>
                                    <p:animEffect filter="wipe(left)">
                                      <p:cBhvr>
                                        <p:cTn id="38" dur="500"/>
                                        <p:tgtEl>
                                          <p:spTgt spid="20496"/>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0502"/>
                                        </p:tgtEl>
                                        <p:attrNameLst>
                                          <p:attrName>style.visibility</p:attrName>
                                        </p:attrNameLst>
                                      </p:cBhvr>
                                      <p:to>
                                        <p:strVal val="visible"/>
                                      </p:to>
                                    </p:set>
                                    <p:animEffect filter="wipe(left)">
                                      <p:cBhvr>
                                        <p:cTn id="42" dur="500"/>
                                        <p:tgtEl>
                                          <p:spTgt spid="20502"/>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20494"/>
                                        </p:tgtEl>
                                        <p:attrNameLst>
                                          <p:attrName>style.visibility</p:attrName>
                                        </p:attrNameLst>
                                      </p:cBhvr>
                                      <p:to>
                                        <p:strVal val="visible"/>
                                      </p:to>
                                    </p:set>
                                    <p:animEffect filter="wipe(left)">
                                      <p:cBhvr>
                                        <p:cTn id="46" dur="500"/>
                                        <p:tgtEl>
                                          <p:spTgt spid="20494"/>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0501"/>
                                        </p:tgtEl>
                                        <p:attrNameLst>
                                          <p:attrName>style.visibility</p:attrName>
                                        </p:attrNameLst>
                                      </p:cBhvr>
                                      <p:to>
                                        <p:strVal val="visible"/>
                                      </p:to>
                                    </p:set>
                                    <p:animEffect filter="wipe(left)">
                                      <p:cBhvr>
                                        <p:cTn id="50" dur="500"/>
                                        <p:tgtEl>
                                          <p:spTgt spid="20501"/>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20495"/>
                                        </p:tgtEl>
                                        <p:attrNameLst>
                                          <p:attrName>style.visibility</p:attrName>
                                        </p:attrNameLst>
                                      </p:cBhvr>
                                      <p:to>
                                        <p:strVal val="visible"/>
                                      </p:to>
                                    </p:set>
                                    <p:animEffect filter="wipe(left)">
                                      <p:cBhvr>
                                        <p:cTn id="54" dur="500"/>
                                        <p:tgtEl>
                                          <p:spTgt spid="20495"/>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20500"/>
                                        </p:tgtEl>
                                        <p:attrNameLst>
                                          <p:attrName>style.visibility</p:attrName>
                                        </p:attrNameLst>
                                      </p:cBhvr>
                                      <p:to>
                                        <p:strVal val="visible"/>
                                      </p:to>
                                    </p:set>
                                    <p:animEffect filter="wipe(left)">
                                      <p:cBhvr>
                                        <p:cTn id="58" dur="500"/>
                                        <p:tgtEl>
                                          <p:spTgt spid="2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bldLvl="0"/>
      <p:bldP spid="20491" grpId="0" bldLvl="0"/>
      <p:bldP spid="20494" grpId="0" bldLvl="0"/>
      <p:bldP spid="20495" grpId="0" bldLvl="0"/>
      <p:bldP spid="20496" grpId="0" bldLvl="0"/>
      <p:bldP spid="20497" grpId="0" bldLvl="0"/>
      <p:bldP spid="20498" grpId="0" bldLvl="0"/>
      <p:bldP spid="20499" grpId="0" bldLvl="0"/>
      <p:bldP spid="20500" grpId="0" bldLvl="0"/>
      <p:bldP spid="20501" grpId="0" bldLvl="0"/>
      <p:bldP spid="20502"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150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1507"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1508"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1509"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0"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1"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2"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3"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1515"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解决方法</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6"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1517"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1518" name="平行四边形 16"/>
          <p:cNvSpPr/>
          <p:nvPr/>
        </p:nvSpPr>
        <p:spPr>
          <a:xfrm rot="16200000">
            <a:off x="5140325" y="3659188"/>
            <a:ext cx="1979613" cy="2709862"/>
          </a:xfrm>
          <a:prstGeom prst="parallelogram">
            <a:avLst>
              <a:gd name="adj" fmla="val 53222"/>
            </a:avLst>
          </a:prstGeom>
          <a:solidFill>
            <a:srgbClr val="D8D8D8"/>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19" name="平行四边形 17"/>
          <p:cNvSpPr/>
          <p:nvPr/>
        </p:nvSpPr>
        <p:spPr>
          <a:xfrm rot="16200000">
            <a:off x="5140325" y="1543050"/>
            <a:ext cx="1979613" cy="2709863"/>
          </a:xfrm>
          <a:prstGeom prst="parallelogram">
            <a:avLst>
              <a:gd name="adj" fmla="val 53222"/>
            </a:avLst>
          </a:prstGeom>
          <a:solidFill>
            <a:srgbClr val="D8D8D8"/>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0" name="右箭头 18"/>
          <p:cNvSpPr/>
          <p:nvPr/>
        </p:nvSpPr>
        <p:spPr>
          <a:xfrm>
            <a:off x="4775200" y="1679575"/>
            <a:ext cx="3529013" cy="1381125"/>
          </a:xfrm>
          <a:prstGeom prst="rightArrow">
            <a:avLst>
              <a:gd name="adj1" fmla="val 66953"/>
              <a:gd name="adj2" fmla="val 49979"/>
            </a:avLst>
          </a:prstGeom>
          <a:solidFill>
            <a:srgbClr val="0070C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1" name="右箭头 19"/>
          <p:cNvSpPr/>
          <p:nvPr/>
        </p:nvSpPr>
        <p:spPr>
          <a:xfrm rot="10800000">
            <a:off x="3957638" y="2735263"/>
            <a:ext cx="3527425" cy="1381125"/>
          </a:xfrm>
          <a:prstGeom prst="rightArrow">
            <a:avLst>
              <a:gd name="adj1" fmla="val 66953"/>
              <a:gd name="adj2" fmla="val 49957"/>
            </a:avLst>
          </a:prstGeom>
          <a:solidFill>
            <a:srgbClr val="00B0F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2" name="右箭头 20"/>
          <p:cNvSpPr/>
          <p:nvPr/>
        </p:nvSpPr>
        <p:spPr>
          <a:xfrm>
            <a:off x="4775200" y="3790950"/>
            <a:ext cx="3529013" cy="1381125"/>
          </a:xfrm>
          <a:prstGeom prst="rightArrow">
            <a:avLst>
              <a:gd name="adj1" fmla="val 66953"/>
              <a:gd name="adj2" fmla="val 49979"/>
            </a:avLst>
          </a:prstGeom>
          <a:solidFill>
            <a:srgbClr val="0070C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3" name="右箭头 22"/>
          <p:cNvSpPr/>
          <p:nvPr/>
        </p:nvSpPr>
        <p:spPr>
          <a:xfrm rot="10800000">
            <a:off x="3957638" y="4848225"/>
            <a:ext cx="3527425" cy="1379538"/>
          </a:xfrm>
          <a:prstGeom prst="rightArrow">
            <a:avLst>
              <a:gd name="adj1" fmla="val 66953"/>
              <a:gd name="adj2" fmla="val 50014"/>
            </a:avLst>
          </a:prstGeom>
          <a:solidFill>
            <a:srgbClr val="00B0F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4" name="TextBox 31"/>
          <p:cNvSpPr/>
          <p:nvPr/>
        </p:nvSpPr>
        <p:spPr>
          <a:xfrm>
            <a:off x="4968875" y="2184400"/>
            <a:ext cx="2516188" cy="369888"/>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01. </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5" name="TextBox 32"/>
          <p:cNvSpPr/>
          <p:nvPr/>
        </p:nvSpPr>
        <p:spPr>
          <a:xfrm>
            <a:off x="8424863" y="1908175"/>
            <a:ext cx="2784475" cy="969963"/>
          </a:xfrm>
          <a:prstGeom prst="rect">
            <a:avLst/>
          </a:prstGeom>
          <a:noFill/>
          <a:ln w="9525">
            <a:noFill/>
          </a:ln>
        </p:spPr>
        <p:txBody>
          <a:bodyPr wrap="square" lIns="0" tIns="0" rIns="0" bIns="0">
            <a:spAutoFit/>
          </a:bodyPr>
          <a:p>
            <a:pPr algn="just">
              <a:lnSpc>
                <a:spcPct val="150000"/>
              </a:lnSpc>
            </a:pPr>
            <a:r>
              <a:rPr lang="zh-CN" altLang="en-US" sz="1400" dirty="0">
                <a:solidFill>
                  <a:srgbClr val="262626"/>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400" dirty="0">
              <a:solidFill>
                <a:srgbClr val="262626"/>
              </a:solidFill>
              <a:latin typeface="微软雅黑" panose="020B0503020204020204" pitchFamily="2" charset="-122"/>
              <a:ea typeface="微软雅黑" panose="020B0503020204020204" pitchFamily="2" charset="-122"/>
            </a:endParaRPr>
          </a:p>
        </p:txBody>
      </p:sp>
      <p:sp>
        <p:nvSpPr>
          <p:cNvPr id="21526" name="TextBox 33"/>
          <p:cNvSpPr/>
          <p:nvPr/>
        </p:nvSpPr>
        <p:spPr>
          <a:xfrm>
            <a:off x="4584700" y="3241675"/>
            <a:ext cx="2489200" cy="368300"/>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02.</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7" name="TextBox 34"/>
          <p:cNvSpPr/>
          <p:nvPr/>
        </p:nvSpPr>
        <p:spPr>
          <a:xfrm>
            <a:off x="4968875" y="4276725"/>
            <a:ext cx="2784475" cy="369888"/>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03.</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8" name="TextBox 35"/>
          <p:cNvSpPr/>
          <p:nvPr/>
        </p:nvSpPr>
        <p:spPr>
          <a:xfrm>
            <a:off x="4584700" y="5332413"/>
            <a:ext cx="2662238" cy="369887"/>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04.</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9" name="TextBox 36"/>
          <p:cNvSpPr/>
          <p:nvPr/>
        </p:nvSpPr>
        <p:spPr>
          <a:xfrm>
            <a:off x="1031875" y="2963863"/>
            <a:ext cx="2784475" cy="887412"/>
          </a:xfrm>
          <a:prstGeom prst="rect">
            <a:avLst/>
          </a:prstGeom>
          <a:noFill/>
          <a:ln w="9525">
            <a:noFill/>
          </a:ln>
        </p:spPr>
        <p:txBody>
          <a:bodyPr wrap="square" lIns="0" tIns="0" rIns="0" bIns="0">
            <a:spAutoFit/>
          </a:bodyPr>
          <a:p>
            <a:pPr algn="just">
              <a:lnSpc>
                <a:spcPct val="150000"/>
              </a:lnSpc>
            </a:pPr>
            <a:r>
              <a:rPr lang="zh-CN" altLang="en-US" sz="1300" dirty="0">
                <a:solidFill>
                  <a:srgbClr val="3F3F3F"/>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300" dirty="0">
              <a:solidFill>
                <a:srgbClr val="3F3F3F"/>
              </a:solidFill>
              <a:latin typeface="微软雅黑" panose="020B0503020204020204" pitchFamily="2" charset="-122"/>
              <a:ea typeface="微软雅黑" panose="020B0503020204020204" pitchFamily="2" charset="-122"/>
            </a:endParaRPr>
          </a:p>
        </p:txBody>
      </p:sp>
      <p:sp>
        <p:nvSpPr>
          <p:cNvPr id="21530" name="TextBox 37"/>
          <p:cNvSpPr/>
          <p:nvPr/>
        </p:nvSpPr>
        <p:spPr>
          <a:xfrm>
            <a:off x="8424863" y="4024313"/>
            <a:ext cx="2784475" cy="887412"/>
          </a:xfrm>
          <a:prstGeom prst="rect">
            <a:avLst/>
          </a:prstGeom>
          <a:noFill/>
          <a:ln w="9525">
            <a:noFill/>
          </a:ln>
        </p:spPr>
        <p:txBody>
          <a:bodyPr wrap="square" lIns="0" tIns="0" rIns="0" bIns="0">
            <a:spAutoFit/>
          </a:bodyPr>
          <a:p>
            <a:pPr algn="just">
              <a:lnSpc>
                <a:spcPct val="150000"/>
              </a:lnSpc>
            </a:pPr>
            <a:r>
              <a:rPr lang="zh-CN" altLang="en-US" sz="1300" dirty="0">
                <a:solidFill>
                  <a:srgbClr val="3F3F3F"/>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300" dirty="0">
              <a:solidFill>
                <a:srgbClr val="3F3F3F"/>
              </a:solidFill>
              <a:latin typeface="微软雅黑" panose="020B0503020204020204" pitchFamily="2" charset="-122"/>
              <a:ea typeface="微软雅黑" panose="020B0503020204020204" pitchFamily="2" charset="-122"/>
            </a:endParaRPr>
          </a:p>
        </p:txBody>
      </p:sp>
      <p:sp>
        <p:nvSpPr>
          <p:cNvPr id="21531" name="TextBox 38"/>
          <p:cNvSpPr/>
          <p:nvPr/>
        </p:nvSpPr>
        <p:spPr>
          <a:xfrm>
            <a:off x="1031875" y="5081588"/>
            <a:ext cx="2784475" cy="887412"/>
          </a:xfrm>
          <a:prstGeom prst="rect">
            <a:avLst/>
          </a:prstGeom>
          <a:noFill/>
          <a:ln w="9525">
            <a:noFill/>
          </a:ln>
        </p:spPr>
        <p:txBody>
          <a:bodyPr wrap="square" lIns="0" tIns="0" rIns="0" bIns="0">
            <a:spAutoFit/>
          </a:bodyPr>
          <a:p>
            <a:pPr algn="just">
              <a:lnSpc>
                <a:spcPct val="150000"/>
              </a:lnSpc>
            </a:pPr>
            <a:r>
              <a:rPr lang="zh-CN" altLang="en-US" sz="1300" dirty="0">
                <a:solidFill>
                  <a:srgbClr val="3F3F3F"/>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300" dirty="0">
              <a:solidFill>
                <a:srgbClr val="3F3F3F"/>
              </a:solidFill>
              <a:latin typeface="微软雅黑" panose="020B0503020204020204" pitchFamily="2" charset="-122"/>
              <a:ea typeface="微软雅黑" panose="020B0503020204020204" pitchFamily="2" charset="-122"/>
            </a:endParaRPr>
          </a:p>
        </p:txBody>
      </p:sp>
      <p:pic>
        <p:nvPicPr>
          <p:cNvPr id="21532" name="图片 21531"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511"/>
                                        </p:tgtEl>
                                        <p:attrNameLst>
                                          <p:attrName>style.visibility</p:attrName>
                                        </p:attrNameLst>
                                      </p:cBhvr>
                                      <p:to>
                                        <p:strVal val="visible"/>
                                      </p:to>
                                    </p:set>
                                    <p:anim calcmode="lin" valueType="num">
                                      <p:cBhvr>
                                        <p:cTn id="7" dur="500" fill="hold"/>
                                        <p:tgtEl>
                                          <p:spTgt spid="21511"/>
                                        </p:tgtEl>
                                        <p:attrNameLst>
                                          <p:attrName>ppt_w</p:attrName>
                                        </p:attrNameLst>
                                      </p:cBhvr>
                                      <p:tavLst>
                                        <p:tav tm="0">
                                          <p:val>
                                            <p:fltVal val="0.000000"/>
                                          </p:val>
                                        </p:tav>
                                        <p:tav tm="100000">
                                          <p:val>
                                            <p:strVal val="#ppt_w"/>
                                          </p:val>
                                        </p:tav>
                                      </p:tavLst>
                                    </p:anim>
                                    <p:anim calcmode="lin" valueType="num">
                                      <p:cBhvr>
                                        <p:cTn id="8" dur="500" fill="hold"/>
                                        <p:tgtEl>
                                          <p:spTgt spid="21511"/>
                                        </p:tgtEl>
                                        <p:attrNameLst>
                                          <p:attrName>ppt_h</p:attrName>
                                        </p:attrNameLst>
                                      </p:cBhvr>
                                      <p:tavLst>
                                        <p:tav tm="0">
                                          <p:val>
                                            <p:fltVal val="0.000000"/>
                                          </p:val>
                                        </p:tav>
                                        <p:tav tm="100000">
                                          <p:val>
                                            <p:strVal val="#ppt_h"/>
                                          </p:val>
                                        </p:tav>
                                      </p:tavLst>
                                    </p:anim>
                                    <p:animEffect filter="fade">
                                      <p:cBhvr>
                                        <p:cTn id="9" dur="500"/>
                                        <p:tgtEl>
                                          <p:spTgt spid="2151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1514"/>
                                        </p:tgtEl>
                                        <p:attrNameLst>
                                          <p:attrName>style.visibility</p:attrName>
                                        </p:attrNameLst>
                                      </p:cBhvr>
                                      <p:to>
                                        <p:strVal val="visible"/>
                                      </p:to>
                                    </p:set>
                                    <p:animEffect filter="wipe(right)">
                                      <p:cBhvr>
                                        <p:cTn id="13" dur="500"/>
                                        <p:tgtEl>
                                          <p:spTgt spid="215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515"/>
                                        </p:tgtEl>
                                        <p:attrNameLst>
                                          <p:attrName>style.visibility</p:attrName>
                                        </p:attrNameLst>
                                      </p:cBhvr>
                                      <p:to>
                                        <p:strVal val="visible"/>
                                      </p:to>
                                    </p:set>
                                    <p:animEffect filter="wipe(left)">
                                      <p:cBhvr>
                                        <p:cTn id="16" dur="500"/>
                                        <p:tgtEl>
                                          <p:spTgt spid="215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1521"/>
                                        </p:tgtEl>
                                        <p:attrNameLst>
                                          <p:attrName>style.visibility</p:attrName>
                                        </p:attrNameLst>
                                      </p:cBhvr>
                                      <p:to>
                                        <p:strVal val="visible"/>
                                      </p:to>
                                    </p:set>
                                    <p:anim calcmode="lin" valueType="num">
                                      <p:cBhvr>
                                        <p:cTn id="21" dur="500" fill="hold"/>
                                        <p:tgtEl>
                                          <p:spTgt spid="21521"/>
                                        </p:tgtEl>
                                        <p:attrNameLst>
                                          <p:attrName>ppt_x</p:attrName>
                                        </p:attrNameLst>
                                      </p:cBhvr>
                                      <p:tavLst>
                                        <p:tav tm="0">
                                          <p:val>
                                            <p:strVal val="1+#ppt_w/2"/>
                                          </p:val>
                                        </p:tav>
                                        <p:tav tm="100000">
                                          <p:val>
                                            <p:strVal val="#ppt_x"/>
                                          </p:val>
                                        </p:tav>
                                      </p:tavLst>
                                    </p:anim>
                                    <p:anim calcmode="lin" valueType="num">
                                      <p:cBhvr>
                                        <p:cTn id="22" dur="500" fill="hold"/>
                                        <p:tgtEl>
                                          <p:spTgt spid="2152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1520"/>
                                        </p:tgtEl>
                                        <p:attrNameLst>
                                          <p:attrName>style.visibility</p:attrName>
                                        </p:attrNameLst>
                                      </p:cBhvr>
                                      <p:to>
                                        <p:strVal val="visible"/>
                                      </p:to>
                                    </p:set>
                                    <p:anim calcmode="lin" valueType="num">
                                      <p:cBhvr>
                                        <p:cTn id="25" dur="500" fill="hold"/>
                                        <p:tgtEl>
                                          <p:spTgt spid="21520"/>
                                        </p:tgtEl>
                                        <p:attrNameLst>
                                          <p:attrName>ppt_x</p:attrName>
                                        </p:attrNameLst>
                                      </p:cBhvr>
                                      <p:tavLst>
                                        <p:tav tm="0">
                                          <p:val>
                                            <p:strVal val="0-#ppt_w/2"/>
                                          </p:val>
                                        </p:tav>
                                        <p:tav tm="100000">
                                          <p:val>
                                            <p:strVal val="#ppt_x"/>
                                          </p:val>
                                        </p:tav>
                                      </p:tavLst>
                                    </p:anim>
                                    <p:anim calcmode="lin" valueType="num">
                                      <p:cBhvr>
                                        <p:cTn id="26" dur="500" fill="hold"/>
                                        <p:tgtEl>
                                          <p:spTgt spid="21520"/>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6" presetClass="entr" presetSubtype="21" fill="hold" grpId="0" nodeType="afterEffect">
                                  <p:stCondLst>
                                    <p:cond delay="0"/>
                                  </p:stCondLst>
                                  <p:childTnLst>
                                    <p:set>
                                      <p:cBhvr>
                                        <p:cTn id="29" dur="1" fill="hold">
                                          <p:stCondLst>
                                            <p:cond delay="0"/>
                                          </p:stCondLst>
                                        </p:cTn>
                                        <p:tgtEl>
                                          <p:spTgt spid="21519"/>
                                        </p:tgtEl>
                                        <p:attrNameLst>
                                          <p:attrName>style.visibility</p:attrName>
                                        </p:attrNameLst>
                                      </p:cBhvr>
                                      <p:to>
                                        <p:strVal val="visible"/>
                                      </p:to>
                                    </p:set>
                                    <p:animEffect filter="barn(inVertical)">
                                      <p:cBhvr>
                                        <p:cTn id="30" dur="500"/>
                                        <p:tgtEl>
                                          <p:spTgt spid="215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1524"/>
                                        </p:tgtEl>
                                        <p:attrNameLst>
                                          <p:attrName>style.visibility</p:attrName>
                                        </p:attrNameLst>
                                      </p:cBhvr>
                                      <p:to>
                                        <p:strVal val="visible"/>
                                      </p:to>
                                    </p:set>
                                    <p:anim calcmode="lin" valueType="num">
                                      <p:cBhvr>
                                        <p:cTn id="34" dur="500" fill="hold"/>
                                        <p:tgtEl>
                                          <p:spTgt spid="21524"/>
                                        </p:tgtEl>
                                        <p:attrNameLst>
                                          <p:attrName>ppt_w</p:attrName>
                                        </p:attrNameLst>
                                      </p:cBhvr>
                                      <p:tavLst>
                                        <p:tav tm="0">
                                          <p:val>
                                            <p:fltVal val="0.000000"/>
                                          </p:val>
                                        </p:tav>
                                        <p:tav tm="100000">
                                          <p:val>
                                            <p:strVal val="#ppt_w"/>
                                          </p:val>
                                        </p:tav>
                                      </p:tavLst>
                                    </p:anim>
                                    <p:anim calcmode="lin" valueType="num">
                                      <p:cBhvr>
                                        <p:cTn id="35" dur="500" fill="hold"/>
                                        <p:tgtEl>
                                          <p:spTgt spid="21524"/>
                                        </p:tgtEl>
                                        <p:attrNameLst>
                                          <p:attrName>ppt_h</p:attrName>
                                        </p:attrNameLst>
                                      </p:cBhvr>
                                      <p:tavLst>
                                        <p:tav tm="0">
                                          <p:val>
                                            <p:fltVal val="0.000000"/>
                                          </p:val>
                                        </p:tav>
                                        <p:tav tm="100000">
                                          <p:val>
                                            <p:strVal val="#ppt_h"/>
                                          </p:val>
                                        </p:tav>
                                      </p:tavLst>
                                    </p:anim>
                                    <p:animEffect filter="fade">
                                      <p:cBhvr>
                                        <p:cTn id="36" dur="500"/>
                                        <p:tgtEl>
                                          <p:spTgt spid="21524"/>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1526"/>
                                        </p:tgtEl>
                                        <p:attrNameLst>
                                          <p:attrName>style.visibility</p:attrName>
                                        </p:attrNameLst>
                                      </p:cBhvr>
                                      <p:to>
                                        <p:strVal val="visible"/>
                                      </p:to>
                                    </p:set>
                                    <p:anim calcmode="lin" valueType="num">
                                      <p:cBhvr>
                                        <p:cTn id="40" dur="500" fill="hold"/>
                                        <p:tgtEl>
                                          <p:spTgt spid="21526"/>
                                        </p:tgtEl>
                                        <p:attrNameLst>
                                          <p:attrName>ppt_w</p:attrName>
                                        </p:attrNameLst>
                                      </p:cBhvr>
                                      <p:tavLst>
                                        <p:tav tm="0">
                                          <p:val>
                                            <p:fltVal val="0.000000"/>
                                          </p:val>
                                        </p:tav>
                                        <p:tav tm="100000">
                                          <p:val>
                                            <p:strVal val="#ppt_w"/>
                                          </p:val>
                                        </p:tav>
                                      </p:tavLst>
                                    </p:anim>
                                    <p:anim calcmode="lin" valueType="num">
                                      <p:cBhvr>
                                        <p:cTn id="41" dur="500" fill="hold"/>
                                        <p:tgtEl>
                                          <p:spTgt spid="21526"/>
                                        </p:tgtEl>
                                        <p:attrNameLst>
                                          <p:attrName>ppt_h</p:attrName>
                                        </p:attrNameLst>
                                      </p:cBhvr>
                                      <p:tavLst>
                                        <p:tav tm="0">
                                          <p:val>
                                            <p:fltVal val="0.000000"/>
                                          </p:val>
                                        </p:tav>
                                        <p:tav tm="100000">
                                          <p:val>
                                            <p:strVal val="#ppt_h"/>
                                          </p:val>
                                        </p:tav>
                                      </p:tavLst>
                                    </p:anim>
                                    <p:animEffect filter="fade">
                                      <p:cBhvr>
                                        <p:cTn id="42" dur="500"/>
                                        <p:tgtEl>
                                          <p:spTgt spid="21526"/>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21525"/>
                                        </p:tgtEl>
                                        <p:attrNameLst>
                                          <p:attrName>style.visibility</p:attrName>
                                        </p:attrNameLst>
                                      </p:cBhvr>
                                      <p:to>
                                        <p:strVal val="visible"/>
                                      </p:to>
                                    </p:set>
                                    <p:animEffect filter="wipe(left)">
                                      <p:cBhvr>
                                        <p:cTn id="46" dur="500"/>
                                        <p:tgtEl>
                                          <p:spTgt spid="2152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1529"/>
                                        </p:tgtEl>
                                        <p:attrNameLst>
                                          <p:attrName>style.visibility</p:attrName>
                                        </p:attrNameLst>
                                      </p:cBhvr>
                                      <p:to>
                                        <p:strVal val="visible"/>
                                      </p:to>
                                    </p:set>
                                    <p:animEffect filter="wipe(right)">
                                      <p:cBhvr>
                                        <p:cTn id="49" dur="500"/>
                                        <p:tgtEl>
                                          <p:spTgt spid="21529"/>
                                        </p:tgtEl>
                                      </p:cBhvr>
                                    </p:animEffect>
                                  </p:childTnLst>
                                </p:cTn>
                              </p:par>
                            </p:childTnLst>
                          </p:cTn>
                        </p:par>
                        <p:par>
                          <p:cTn id="50" fill="hold">
                            <p:stCondLst>
                              <p:cond delay="2500"/>
                            </p:stCondLst>
                            <p:childTnLst>
                              <p:par>
                                <p:cTn id="51" presetID="2" presetClass="entr" presetSubtype="8" fill="hold" grpId="0" nodeType="afterEffect">
                                  <p:stCondLst>
                                    <p:cond delay="0"/>
                                  </p:stCondLst>
                                  <p:childTnLst>
                                    <p:set>
                                      <p:cBhvr>
                                        <p:cTn id="52" dur="1" fill="hold">
                                          <p:stCondLst>
                                            <p:cond delay="0"/>
                                          </p:stCondLst>
                                        </p:cTn>
                                        <p:tgtEl>
                                          <p:spTgt spid="21522"/>
                                        </p:tgtEl>
                                        <p:attrNameLst>
                                          <p:attrName>style.visibility</p:attrName>
                                        </p:attrNameLst>
                                      </p:cBhvr>
                                      <p:to>
                                        <p:strVal val="visible"/>
                                      </p:to>
                                    </p:set>
                                    <p:anim calcmode="lin" valueType="num">
                                      <p:cBhvr>
                                        <p:cTn id="53" dur="500" fill="hold"/>
                                        <p:tgtEl>
                                          <p:spTgt spid="21522"/>
                                        </p:tgtEl>
                                        <p:attrNameLst>
                                          <p:attrName>ppt_x</p:attrName>
                                        </p:attrNameLst>
                                      </p:cBhvr>
                                      <p:tavLst>
                                        <p:tav tm="0">
                                          <p:val>
                                            <p:strVal val="0-#ppt_w/2"/>
                                          </p:val>
                                        </p:tav>
                                        <p:tav tm="100000">
                                          <p:val>
                                            <p:strVal val="#ppt_x"/>
                                          </p:val>
                                        </p:tav>
                                      </p:tavLst>
                                    </p:anim>
                                    <p:anim calcmode="lin" valueType="num">
                                      <p:cBhvr>
                                        <p:cTn id="54" dur="500" fill="hold"/>
                                        <p:tgtEl>
                                          <p:spTgt spid="21522"/>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1523"/>
                                        </p:tgtEl>
                                        <p:attrNameLst>
                                          <p:attrName>style.visibility</p:attrName>
                                        </p:attrNameLst>
                                      </p:cBhvr>
                                      <p:to>
                                        <p:strVal val="visible"/>
                                      </p:to>
                                    </p:set>
                                    <p:anim calcmode="lin" valueType="num">
                                      <p:cBhvr>
                                        <p:cTn id="57" dur="500" fill="hold"/>
                                        <p:tgtEl>
                                          <p:spTgt spid="21523"/>
                                        </p:tgtEl>
                                        <p:attrNameLst>
                                          <p:attrName>ppt_x</p:attrName>
                                        </p:attrNameLst>
                                      </p:cBhvr>
                                      <p:tavLst>
                                        <p:tav tm="0">
                                          <p:val>
                                            <p:strVal val="1+#ppt_w/2"/>
                                          </p:val>
                                        </p:tav>
                                        <p:tav tm="100000">
                                          <p:val>
                                            <p:strVal val="#ppt_x"/>
                                          </p:val>
                                        </p:tav>
                                      </p:tavLst>
                                    </p:anim>
                                    <p:anim calcmode="lin" valueType="num">
                                      <p:cBhvr>
                                        <p:cTn id="58" dur="500" fill="hold"/>
                                        <p:tgtEl>
                                          <p:spTgt spid="21523"/>
                                        </p:tgtEl>
                                        <p:attrNameLst>
                                          <p:attrName>ppt_y</p:attrName>
                                        </p:attrNameLst>
                                      </p:cBhvr>
                                      <p:tavLst>
                                        <p:tav tm="0">
                                          <p:val>
                                            <p:strVal val="#ppt_y"/>
                                          </p:val>
                                        </p:tav>
                                        <p:tav tm="100000">
                                          <p:val>
                                            <p:strVal val="#ppt_y"/>
                                          </p:val>
                                        </p:tav>
                                      </p:tavLst>
                                    </p:anim>
                                  </p:childTnLst>
                                </p:cTn>
                              </p:par>
                            </p:childTnLst>
                          </p:cTn>
                        </p:par>
                        <p:par>
                          <p:cTn id="59" fill="hold">
                            <p:stCondLst>
                              <p:cond delay="3000"/>
                            </p:stCondLst>
                            <p:childTnLst>
                              <p:par>
                                <p:cTn id="60" presetID="16" presetClass="entr" presetSubtype="21" fill="hold" grpId="0" nodeType="afterEffect">
                                  <p:stCondLst>
                                    <p:cond delay="0"/>
                                  </p:stCondLst>
                                  <p:childTnLst>
                                    <p:set>
                                      <p:cBhvr>
                                        <p:cTn id="61" dur="1" fill="hold">
                                          <p:stCondLst>
                                            <p:cond delay="0"/>
                                          </p:stCondLst>
                                        </p:cTn>
                                        <p:tgtEl>
                                          <p:spTgt spid="21518"/>
                                        </p:tgtEl>
                                        <p:attrNameLst>
                                          <p:attrName>style.visibility</p:attrName>
                                        </p:attrNameLst>
                                      </p:cBhvr>
                                      <p:to>
                                        <p:strVal val="visible"/>
                                      </p:to>
                                    </p:set>
                                    <p:animEffect filter="barn(inVertical)">
                                      <p:cBhvr>
                                        <p:cTn id="62" dur="500"/>
                                        <p:tgtEl>
                                          <p:spTgt spid="21518"/>
                                        </p:tgtEl>
                                      </p:cBhvr>
                                    </p:animEffect>
                                  </p:childTnLst>
                                </p:cTn>
                              </p:par>
                            </p:childTnLst>
                          </p:cTn>
                        </p:par>
                        <p:par>
                          <p:cTn id="63" fill="hold">
                            <p:stCondLst>
                              <p:cond delay="3500"/>
                            </p:stCondLst>
                            <p:childTnLst>
                              <p:par>
                                <p:cTn id="64" presetID="10" presetClass="entr" presetSubtype="0" fill="hold" grpId="0" nodeType="afterEffect">
                                  <p:stCondLst>
                                    <p:cond delay="0"/>
                                  </p:stCondLst>
                                  <p:childTnLst>
                                    <p:set>
                                      <p:cBhvr>
                                        <p:cTn id="65" dur="1" fill="hold">
                                          <p:stCondLst>
                                            <p:cond delay="0"/>
                                          </p:stCondLst>
                                        </p:cTn>
                                        <p:tgtEl>
                                          <p:spTgt spid="21527"/>
                                        </p:tgtEl>
                                        <p:attrNameLst>
                                          <p:attrName>style.visibility</p:attrName>
                                        </p:attrNameLst>
                                      </p:cBhvr>
                                      <p:to>
                                        <p:strVal val="visible"/>
                                      </p:to>
                                    </p:set>
                                    <p:anim calcmode="lin" valueType="num">
                                      <p:cBhvr>
                                        <p:cTn id="66" dur="500" fill="hold"/>
                                        <p:tgtEl>
                                          <p:spTgt spid="21527"/>
                                        </p:tgtEl>
                                        <p:attrNameLst>
                                          <p:attrName>ppt_w</p:attrName>
                                        </p:attrNameLst>
                                      </p:cBhvr>
                                      <p:tavLst>
                                        <p:tav tm="0">
                                          <p:val>
                                            <p:fltVal val="0.000000"/>
                                          </p:val>
                                        </p:tav>
                                        <p:tav tm="100000">
                                          <p:val>
                                            <p:strVal val="#ppt_w"/>
                                          </p:val>
                                        </p:tav>
                                      </p:tavLst>
                                    </p:anim>
                                    <p:anim calcmode="lin" valueType="num">
                                      <p:cBhvr>
                                        <p:cTn id="67" dur="500" fill="hold"/>
                                        <p:tgtEl>
                                          <p:spTgt spid="21527"/>
                                        </p:tgtEl>
                                        <p:attrNameLst>
                                          <p:attrName>ppt_h</p:attrName>
                                        </p:attrNameLst>
                                      </p:cBhvr>
                                      <p:tavLst>
                                        <p:tav tm="0">
                                          <p:val>
                                            <p:fltVal val="0.000000"/>
                                          </p:val>
                                        </p:tav>
                                        <p:tav tm="100000">
                                          <p:val>
                                            <p:strVal val="#ppt_h"/>
                                          </p:val>
                                        </p:tav>
                                      </p:tavLst>
                                    </p:anim>
                                    <p:animEffect filter="fade">
                                      <p:cBhvr>
                                        <p:cTn id="68" dur="500"/>
                                        <p:tgtEl>
                                          <p:spTgt spid="21527"/>
                                        </p:tgtEl>
                                      </p:cBhvr>
                                    </p:animEffect>
                                  </p:childTnLst>
                                </p:cTn>
                              </p:par>
                            </p:childTnLst>
                          </p:cTn>
                        </p:par>
                        <p:par>
                          <p:cTn id="69" fill="hold">
                            <p:stCondLst>
                              <p:cond delay="4000"/>
                            </p:stCondLst>
                            <p:childTnLst>
                              <p:par>
                                <p:cTn id="70" presetID="10" presetClass="entr" presetSubtype="0" fill="hold" grpId="0" nodeType="afterEffect">
                                  <p:stCondLst>
                                    <p:cond delay="0"/>
                                  </p:stCondLst>
                                  <p:childTnLst>
                                    <p:set>
                                      <p:cBhvr>
                                        <p:cTn id="71" dur="1" fill="hold">
                                          <p:stCondLst>
                                            <p:cond delay="0"/>
                                          </p:stCondLst>
                                        </p:cTn>
                                        <p:tgtEl>
                                          <p:spTgt spid="21528"/>
                                        </p:tgtEl>
                                        <p:attrNameLst>
                                          <p:attrName>style.visibility</p:attrName>
                                        </p:attrNameLst>
                                      </p:cBhvr>
                                      <p:to>
                                        <p:strVal val="visible"/>
                                      </p:to>
                                    </p:set>
                                    <p:anim calcmode="lin" valueType="num">
                                      <p:cBhvr>
                                        <p:cTn id="72" dur="500" fill="hold"/>
                                        <p:tgtEl>
                                          <p:spTgt spid="21528"/>
                                        </p:tgtEl>
                                        <p:attrNameLst>
                                          <p:attrName>ppt_w</p:attrName>
                                        </p:attrNameLst>
                                      </p:cBhvr>
                                      <p:tavLst>
                                        <p:tav tm="0">
                                          <p:val>
                                            <p:fltVal val="0.000000"/>
                                          </p:val>
                                        </p:tav>
                                        <p:tav tm="100000">
                                          <p:val>
                                            <p:strVal val="#ppt_w"/>
                                          </p:val>
                                        </p:tav>
                                      </p:tavLst>
                                    </p:anim>
                                    <p:anim calcmode="lin" valueType="num">
                                      <p:cBhvr>
                                        <p:cTn id="73" dur="500" fill="hold"/>
                                        <p:tgtEl>
                                          <p:spTgt spid="21528"/>
                                        </p:tgtEl>
                                        <p:attrNameLst>
                                          <p:attrName>ppt_h</p:attrName>
                                        </p:attrNameLst>
                                      </p:cBhvr>
                                      <p:tavLst>
                                        <p:tav tm="0">
                                          <p:val>
                                            <p:fltVal val="0.000000"/>
                                          </p:val>
                                        </p:tav>
                                        <p:tav tm="100000">
                                          <p:val>
                                            <p:strVal val="#ppt_h"/>
                                          </p:val>
                                        </p:tav>
                                      </p:tavLst>
                                    </p:anim>
                                    <p:animEffect filter="fade">
                                      <p:cBhvr>
                                        <p:cTn id="74" dur="500"/>
                                        <p:tgtEl>
                                          <p:spTgt spid="21528"/>
                                        </p:tgtEl>
                                      </p:cBhvr>
                                    </p:animEffect>
                                  </p:childTnLst>
                                </p:cTn>
                              </p:par>
                            </p:childTnLst>
                          </p:cTn>
                        </p:par>
                        <p:par>
                          <p:cTn id="75" fill="hold">
                            <p:stCondLst>
                              <p:cond delay="4500"/>
                            </p:stCondLst>
                            <p:childTnLst>
                              <p:par>
                                <p:cTn id="76" presetID="22" presetClass="entr" presetSubtype="8" fill="hold" grpId="0" nodeType="afterEffect">
                                  <p:stCondLst>
                                    <p:cond delay="0"/>
                                  </p:stCondLst>
                                  <p:childTnLst>
                                    <p:set>
                                      <p:cBhvr>
                                        <p:cTn id="77" dur="1" fill="hold">
                                          <p:stCondLst>
                                            <p:cond delay="0"/>
                                          </p:stCondLst>
                                        </p:cTn>
                                        <p:tgtEl>
                                          <p:spTgt spid="21530"/>
                                        </p:tgtEl>
                                        <p:attrNameLst>
                                          <p:attrName>style.visibility</p:attrName>
                                        </p:attrNameLst>
                                      </p:cBhvr>
                                      <p:to>
                                        <p:strVal val="visible"/>
                                      </p:to>
                                    </p:set>
                                    <p:animEffect filter="wipe(left)">
                                      <p:cBhvr>
                                        <p:cTn id="78" dur="500"/>
                                        <p:tgtEl>
                                          <p:spTgt spid="21530"/>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21531"/>
                                        </p:tgtEl>
                                        <p:attrNameLst>
                                          <p:attrName>style.visibility</p:attrName>
                                        </p:attrNameLst>
                                      </p:cBhvr>
                                      <p:to>
                                        <p:strVal val="visible"/>
                                      </p:to>
                                    </p:set>
                                    <p:animEffect filter="wipe(right)">
                                      <p:cBhvr>
                                        <p:cTn id="81" dur="500"/>
                                        <p:tgtEl>
                                          <p:spTgt spid="21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bldLvl="0"/>
      <p:bldP spid="21515" grpId="0" bldLvl="0"/>
      <p:bldP spid="21518" grpId="0" bldLvl="0"/>
      <p:bldP spid="21519" grpId="0" bldLvl="0"/>
      <p:bldP spid="21520" grpId="0" bldLvl="0"/>
      <p:bldP spid="21521" grpId="0" bldLvl="0"/>
      <p:bldP spid="21522" grpId="0" bldLvl="0"/>
      <p:bldP spid="21523" grpId="0" bldLvl="0"/>
      <p:bldP spid="21524" grpId="0" bldLvl="0"/>
      <p:bldP spid="21525" grpId="0" bldLvl="0"/>
      <p:bldP spid="21526" grpId="0" bldLvl="0"/>
      <p:bldP spid="21527" grpId="0" bldLvl="0"/>
      <p:bldP spid="21528" grpId="0" bldLvl="0"/>
      <p:bldP spid="21529" grpId="0" bldLvl="0"/>
      <p:bldP spid="21530" grpId="0" bldLvl="0"/>
      <p:bldP spid="21531"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2530"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2531"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253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3"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7"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2538"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验证分析</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9"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2540"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grpSp>
        <p:nvGrpSpPr>
          <p:cNvPr id="22541" name="组合 22540"/>
          <p:cNvGrpSpPr/>
          <p:nvPr/>
        </p:nvGrpSpPr>
        <p:grpSpPr>
          <a:xfrm>
            <a:off x="727075" y="1946275"/>
            <a:ext cx="4908550" cy="2068513"/>
            <a:chOff x="0" y="0"/>
            <a:chExt cx="5300643" cy="2068074"/>
          </a:xfrm>
        </p:grpSpPr>
        <p:sp>
          <p:nvSpPr>
            <p:cNvPr id="22542" name="文本框 34"/>
            <p:cNvSpPr/>
            <p:nvPr/>
          </p:nvSpPr>
          <p:spPr>
            <a:xfrm>
              <a:off x="57150" y="0"/>
              <a:ext cx="4957743" cy="499624"/>
            </a:xfrm>
            <a:prstGeom prst="rect">
              <a:avLst/>
            </a:prstGeom>
            <a:noFill/>
            <a:ln w="9525">
              <a:noFill/>
            </a:ln>
          </p:spPr>
          <p:txBody>
            <a:bodyPr wrap="square">
              <a:spAutoFit/>
            </a:bodyPr>
            <a:p>
              <a:pPr>
                <a:lnSpc>
                  <a:spcPct val="150000"/>
                </a:lnSpc>
              </a:pPr>
              <a:r>
                <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01</a:t>
              </a: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、实验验证分析（简要描述）</a:t>
              </a:r>
              <a:endPar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43" name="文本框 34"/>
            <p:cNvSpPr/>
            <p:nvPr/>
          </p:nvSpPr>
          <p:spPr>
            <a:xfrm>
              <a:off x="0" y="499624"/>
              <a:ext cx="5300643" cy="156845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2544" name="直接连接符 19"/>
          <p:cNvSpPr/>
          <p:nvPr/>
        </p:nvSpPr>
        <p:spPr>
          <a:xfrm>
            <a:off x="6096000" y="1641475"/>
            <a:ext cx="0" cy="2663825"/>
          </a:xfrm>
          <a:prstGeom prst="line">
            <a:avLst/>
          </a:prstGeom>
          <a:ln w="6350" cap="flat" cmpd="sng">
            <a:solidFill>
              <a:srgbClr val="0D84C8"/>
            </a:solidFill>
            <a:prstDash val="solid"/>
            <a:bevel/>
            <a:headEnd type="none" w="med" len="med"/>
            <a:tailEnd type="none" w="med" len="med"/>
          </a:ln>
        </p:spPr>
      </p:sp>
      <p:grpSp>
        <p:nvGrpSpPr>
          <p:cNvPr id="22545" name="组合 22544"/>
          <p:cNvGrpSpPr/>
          <p:nvPr/>
        </p:nvGrpSpPr>
        <p:grpSpPr>
          <a:xfrm>
            <a:off x="6556375" y="1946275"/>
            <a:ext cx="4908550" cy="2068513"/>
            <a:chOff x="0" y="0"/>
            <a:chExt cx="5300643" cy="2068074"/>
          </a:xfrm>
        </p:grpSpPr>
        <p:sp>
          <p:nvSpPr>
            <p:cNvPr id="22546" name="文本框 34"/>
            <p:cNvSpPr/>
            <p:nvPr/>
          </p:nvSpPr>
          <p:spPr>
            <a:xfrm>
              <a:off x="57150" y="0"/>
              <a:ext cx="4957743" cy="499624"/>
            </a:xfrm>
            <a:prstGeom prst="rect">
              <a:avLst/>
            </a:prstGeom>
            <a:noFill/>
            <a:ln w="9525">
              <a:noFill/>
            </a:ln>
          </p:spPr>
          <p:txBody>
            <a:bodyPr wrap="square">
              <a:spAutoFit/>
            </a:bodyPr>
            <a:p>
              <a:pPr>
                <a:lnSpc>
                  <a:spcPct val="150000"/>
                </a:lnSpc>
              </a:pPr>
              <a:r>
                <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02</a:t>
              </a: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、实验验证分析（简要描述）</a:t>
              </a:r>
              <a:endPar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47" name="文本框 34"/>
            <p:cNvSpPr/>
            <p:nvPr/>
          </p:nvSpPr>
          <p:spPr>
            <a:xfrm>
              <a:off x="0" y="499624"/>
              <a:ext cx="5300643" cy="156845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2548" name="矩形 31"/>
          <p:cNvSpPr/>
          <p:nvPr/>
        </p:nvSpPr>
        <p:spPr>
          <a:xfrm>
            <a:off x="587375" y="4533900"/>
            <a:ext cx="11072813" cy="1841500"/>
          </a:xfrm>
          <a:prstGeom prst="rect">
            <a:avLst/>
          </a:prstGeom>
          <a:solidFill>
            <a:srgbClr val="009DD9"/>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2549" name="文本框 34"/>
          <p:cNvSpPr/>
          <p:nvPr/>
        </p:nvSpPr>
        <p:spPr>
          <a:xfrm>
            <a:off x="930275" y="4854575"/>
            <a:ext cx="10387013" cy="1198563"/>
          </a:xfrm>
          <a:prstGeom prst="rect">
            <a:avLst/>
          </a:prstGeom>
          <a:noFill/>
          <a:ln w="9525">
            <a:noFill/>
          </a:ln>
        </p:spPr>
        <p:txBody>
          <a:bodyPr wrap="square">
            <a:spAutoFit/>
          </a:bodyPr>
          <a:p>
            <a:pPr>
              <a:lnSpc>
                <a:spcPct val="150000"/>
              </a:lnSpc>
            </a:pPr>
            <a:r>
              <a:rPr lang="zh-CN" altLang="en-US" sz="1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2550" name="图片 22549"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534"/>
                                        </p:tgtEl>
                                        <p:attrNameLst>
                                          <p:attrName>style.visibility</p:attrName>
                                        </p:attrNameLst>
                                      </p:cBhvr>
                                      <p:to>
                                        <p:strVal val="visible"/>
                                      </p:to>
                                    </p:set>
                                    <p:anim calcmode="lin" valueType="num">
                                      <p:cBhvr>
                                        <p:cTn id="7" dur="500" fill="hold"/>
                                        <p:tgtEl>
                                          <p:spTgt spid="22534"/>
                                        </p:tgtEl>
                                        <p:attrNameLst>
                                          <p:attrName>ppt_w</p:attrName>
                                        </p:attrNameLst>
                                      </p:cBhvr>
                                      <p:tavLst>
                                        <p:tav tm="0">
                                          <p:val>
                                            <p:fltVal val="0.000000"/>
                                          </p:val>
                                        </p:tav>
                                        <p:tav tm="100000">
                                          <p:val>
                                            <p:strVal val="#ppt_w"/>
                                          </p:val>
                                        </p:tav>
                                      </p:tavLst>
                                    </p:anim>
                                    <p:anim calcmode="lin" valueType="num">
                                      <p:cBhvr>
                                        <p:cTn id="8" dur="500" fill="hold"/>
                                        <p:tgtEl>
                                          <p:spTgt spid="22534"/>
                                        </p:tgtEl>
                                        <p:attrNameLst>
                                          <p:attrName>ppt_h</p:attrName>
                                        </p:attrNameLst>
                                      </p:cBhvr>
                                      <p:tavLst>
                                        <p:tav tm="0">
                                          <p:val>
                                            <p:fltVal val="0.000000"/>
                                          </p:val>
                                        </p:tav>
                                        <p:tav tm="100000">
                                          <p:val>
                                            <p:strVal val="#ppt_h"/>
                                          </p:val>
                                        </p:tav>
                                      </p:tavLst>
                                    </p:anim>
                                    <p:animEffect filter="fade">
                                      <p:cBhvr>
                                        <p:cTn id="9" dur="500"/>
                                        <p:tgtEl>
                                          <p:spTgt spid="2253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2537"/>
                                        </p:tgtEl>
                                        <p:attrNameLst>
                                          <p:attrName>style.visibility</p:attrName>
                                        </p:attrNameLst>
                                      </p:cBhvr>
                                      <p:to>
                                        <p:strVal val="visible"/>
                                      </p:to>
                                    </p:set>
                                    <p:animEffect filter="wipe(right)">
                                      <p:cBhvr>
                                        <p:cTn id="13" dur="500"/>
                                        <p:tgtEl>
                                          <p:spTgt spid="2253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filter="wipe(left)">
                                      <p:cBhvr>
                                        <p:cTn id="16" dur="500"/>
                                        <p:tgtEl>
                                          <p:spTgt spid="22538"/>
                                        </p:tgtEl>
                                      </p:cBhvr>
                                    </p:animEffect>
                                  </p:childTnLst>
                                </p:cTn>
                              </p:par>
                            </p:childTnLst>
                          </p:cTn>
                        </p:par>
                        <p:par>
                          <p:cTn id="17" fill="hold">
                            <p:stCondLst>
                              <p:cond delay="1000"/>
                            </p:stCondLst>
                            <p:childTnLst>
                              <p:par>
                                <p:cTn id="18" presetID="2" presetClass="entr" presetSubtype="8" decel="53300" fill="hold" nodeType="afterEffect">
                                  <p:stCondLst>
                                    <p:cond delay="0"/>
                                  </p:stCondLst>
                                  <p:childTnLst>
                                    <p:set>
                                      <p:cBhvr>
                                        <p:cTn id="19" dur="1" fill="hold">
                                          <p:stCondLst>
                                            <p:cond delay="0"/>
                                          </p:stCondLst>
                                        </p:cTn>
                                        <p:tgtEl>
                                          <p:spTgt spid="22541"/>
                                        </p:tgtEl>
                                        <p:attrNameLst>
                                          <p:attrName>style.visibility</p:attrName>
                                        </p:attrNameLst>
                                      </p:cBhvr>
                                      <p:to>
                                        <p:strVal val="visible"/>
                                      </p:to>
                                    </p:set>
                                    <p:anim calcmode="lin" valueType="num">
                                      <p:cBhvr>
                                        <p:cTn id="20" dur="750" fill="hold"/>
                                        <p:tgtEl>
                                          <p:spTgt spid="22541"/>
                                        </p:tgtEl>
                                        <p:attrNameLst>
                                          <p:attrName>ppt_x</p:attrName>
                                        </p:attrNameLst>
                                      </p:cBhvr>
                                      <p:tavLst>
                                        <p:tav tm="0">
                                          <p:val>
                                            <p:strVal val="0-#ppt_w/2"/>
                                          </p:val>
                                        </p:tav>
                                        <p:tav tm="100000">
                                          <p:val>
                                            <p:strVal val="#ppt_x"/>
                                          </p:val>
                                        </p:tav>
                                      </p:tavLst>
                                    </p:anim>
                                    <p:anim calcmode="lin" valueType="num">
                                      <p:cBhvr>
                                        <p:cTn id="21" dur="750" fill="hold"/>
                                        <p:tgtEl>
                                          <p:spTgt spid="22541"/>
                                        </p:tgtEl>
                                        <p:attrNameLst>
                                          <p:attrName>ppt_y</p:attrName>
                                        </p:attrNameLst>
                                      </p:cBhvr>
                                      <p:tavLst>
                                        <p:tav tm="0">
                                          <p:val>
                                            <p:strVal val="#ppt_y"/>
                                          </p:val>
                                        </p:tav>
                                        <p:tav tm="100000">
                                          <p:val>
                                            <p:strVal val="#ppt_y"/>
                                          </p:val>
                                        </p:tav>
                                      </p:tavLst>
                                    </p:anim>
                                  </p:childTnLst>
                                </p:cTn>
                              </p:par>
                              <p:par>
                                <p:cTn id="22" presetID="2" presetClass="entr" presetSubtype="2" decel="53300" fill="hold" nodeType="withEffect">
                                  <p:stCondLst>
                                    <p:cond delay="0"/>
                                  </p:stCondLst>
                                  <p:childTnLst>
                                    <p:set>
                                      <p:cBhvr>
                                        <p:cTn id="23" dur="1" fill="hold">
                                          <p:stCondLst>
                                            <p:cond delay="0"/>
                                          </p:stCondLst>
                                        </p:cTn>
                                        <p:tgtEl>
                                          <p:spTgt spid="22545"/>
                                        </p:tgtEl>
                                        <p:attrNameLst>
                                          <p:attrName>style.visibility</p:attrName>
                                        </p:attrNameLst>
                                      </p:cBhvr>
                                      <p:to>
                                        <p:strVal val="visible"/>
                                      </p:to>
                                    </p:set>
                                    <p:anim calcmode="lin" valueType="num">
                                      <p:cBhvr>
                                        <p:cTn id="24" dur="750" fill="hold"/>
                                        <p:tgtEl>
                                          <p:spTgt spid="22545"/>
                                        </p:tgtEl>
                                        <p:attrNameLst>
                                          <p:attrName>ppt_x</p:attrName>
                                        </p:attrNameLst>
                                      </p:cBhvr>
                                      <p:tavLst>
                                        <p:tav tm="0">
                                          <p:val>
                                            <p:strVal val="1+#ppt_w/2"/>
                                          </p:val>
                                        </p:tav>
                                        <p:tav tm="100000">
                                          <p:val>
                                            <p:strVal val="#ppt_x"/>
                                          </p:val>
                                        </p:tav>
                                      </p:tavLst>
                                    </p:anim>
                                    <p:anim calcmode="lin" valueType="num">
                                      <p:cBhvr>
                                        <p:cTn id="25" dur="750" fill="hold"/>
                                        <p:tgtEl>
                                          <p:spTgt spid="22545"/>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6" presetClass="entr" presetSubtype="26" fill="hold" nodeType="afterEffect">
                                  <p:stCondLst>
                                    <p:cond delay="0"/>
                                  </p:stCondLst>
                                  <p:childTnLst>
                                    <p:set>
                                      <p:cBhvr>
                                        <p:cTn id="28" dur="1" fill="hold">
                                          <p:stCondLst>
                                            <p:cond delay="0"/>
                                          </p:stCondLst>
                                        </p:cTn>
                                        <p:tgtEl>
                                          <p:spTgt spid="22544"/>
                                        </p:tgtEl>
                                        <p:attrNameLst>
                                          <p:attrName>style.visibility</p:attrName>
                                        </p:attrNameLst>
                                      </p:cBhvr>
                                      <p:to>
                                        <p:strVal val="visible"/>
                                      </p:to>
                                    </p:set>
                                    <p:animEffect filter="barn(inHorizontal)">
                                      <p:cBhvr>
                                        <p:cTn id="29" dur="500"/>
                                        <p:tgtEl>
                                          <p:spTgt spid="2254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2548"/>
                                        </p:tgtEl>
                                        <p:attrNameLst>
                                          <p:attrName>style.visibility</p:attrName>
                                        </p:attrNameLst>
                                      </p:cBhvr>
                                      <p:to>
                                        <p:strVal val="visible"/>
                                      </p:to>
                                    </p:set>
                                    <p:animEffect filter="wipe(left)">
                                      <p:cBhvr>
                                        <p:cTn id="33" dur="500"/>
                                        <p:tgtEl>
                                          <p:spTgt spid="22548"/>
                                        </p:tgtEl>
                                      </p:cBhvr>
                                    </p:animEffect>
                                  </p:childTnLst>
                                </p:cTn>
                              </p:par>
                            </p:childTnLst>
                          </p:cTn>
                        </p:par>
                        <p:par>
                          <p:cTn id="34" fill="hold">
                            <p:stCondLst>
                              <p:cond delay="3000"/>
                            </p:stCondLst>
                            <p:childTnLst>
                              <p:par>
                                <p:cTn id="35" presetID="14" presetClass="entr" presetSubtype="10" fill="hold" grpId="0" nodeType="afterEffect">
                                  <p:stCondLst>
                                    <p:cond delay="0"/>
                                  </p:stCondLst>
                                  <p:iterate type="lt">
                                    <p:tmPct val="10000"/>
                                  </p:iterate>
                                  <p:childTnLst>
                                    <p:set>
                                      <p:cBhvr>
                                        <p:cTn id="36" dur="1" fill="hold">
                                          <p:stCondLst>
                                            <p:cond delay="0"/>
                                          </p:stCondLst>
                                        </p:cTn>
                                        <p:tgtEl>
                                          <p:spTgt spid="22549"/>
                                        </p:tgtEl>
                                        <p:attrNameLst>
                                          <p:attrName>style.visibility</p:attrName>
                                        </p:attrNameLst>
                                      </p:cBhvr>
                                      <p:to>
                                        <p:strVal val="visible"/>
                                      </p:to>
                                    </p:set>
                                    <p:animEffect filter="randombar(horizontal)">
                                      <p:cBhvr>
                                        <p:cTn id="37" dur="500"/>
                                        <p:tgtEl>
                                          <p:spTgt spid="22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ldLvl="0"/>
      <p:bldP spid="22538" grpId="0" bldLvl="0"/>
      <p:bldP spid="22548" grpId="0" bldLvl="0"/>
      <p:bldP spid="22549"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5122" name="圆角矩形 16"/>
          <p:cNvSpPr/>
          <p:nvPr/>
        </p:nvSpPr>
        <p:spPr>
          <a:xfrm>
            <a:off x="-1789112" y="1892300"/>
            <a:ext cx="5649912" cy="3073400"/>
          </a:xfrm>
          <a:prstGeom prst="roundRect">
            <a:avLst>
              <a:gd name="adj" fmla="val 50000"/>
            </a:avLst>
          </a:prstGeom>
          <a:solidFill>
            <a:srgbClr val="9CC5FD"/>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5123" name="圆角矩形 1"/>
          <p:cNvSpPr/>
          <p:nvPr/>
        </p:nvSpPr>
        <p:spPr>
          <a:xfrm>
            <a:off x="-1554162" y="1998663"/>
            <a:ext cx="5259387" cy="2860675"/>
          </a:xfrm>
          <a:prstGeom prst="roundRect">
            <a:avLst>
              <a:gd name="adj" fmla="val 50000"/>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pic>
        <p:nvPicPr>
          <p:cNvPr id="5124" name="图片 3"/>
          <p:cNvPicPr>
            <a:picLocks noChangeAspect="1"/>
          </p:cNvPicPr>
          <p:nvPr/>
        </p:nvPicPr>
        <p:blipFill>
          <a:blip r:embed="rId1"/>
          <a:stretch>
            <a:fillRect/>
          </a:stretch>
        </p:blipFill>
        <p:spPr>
          <a:xfrm>
            <a:off x="5240338" y="6223000"/>
            <a:ext cx="1709737" cy="460375"/>
          </a:xfrm>
          <a:prstGeom prst="rect">
            <a:avLst/>
          </a:prstGeom>
          <a:noFill/>
          <a:ln w="9525">
            <a:noFill/>
          </a:ln>
        </p:spPr>
      </p:pic>
      <p:sp>
        <p:nvSpPr>
          <p:cNvPr id="5125" name="圆角矩形 4"/>
          <p:cNvSpPr/>
          <p:nvPr/>
        </p:nvSpPr>
        <p:spPr>
          <a:xfrm>
            <a:off x="5641975" y="1204913"/>
            <a:ext cx="911225" cy="576262"/>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01</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6" name="圆角矩形 5"/>
          <p:cNvSpPr/>
          <p:nvPr/>
        </p:nvSpPr>
        <p:spPr>
          <a:xfrm>
            <a:off x="5641975" y="2171700"/>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02</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7" name="圆角矩形 6"/>
          <p:cNvSpPr/>
          <p:nvPr/>
        </p:nvSpPr>
        <p:spPr>
          <a:xfrm>
            <a:off x="5641975" y="3140075"/>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03</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8" name="圆角矩形 7"/>
          <p:cNvSpPr/>
          <p:nvPr/>
        </p:nvSpPr>
        <p:spPr>
          <a:xfrm>
            <a:off x="5641975" y="4108450"/>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04</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9" name="圆角矩形 8"/>
          <p:cNvSpPr/>
          <p:nvPr/>
        </p:nvSpPr>
        <p:spPr>
          <a:xfrm>
            <a:off x="5641975" y="5076825"/>
            <a:ext cx="911225" cy="576263"/>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05</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30" name="圆角矩形 58"/>
          <p:cNvSpPr/>
          <p:nvPr/>
        </p:nvSpPr>
        <p:spPr>
          <a:xfrm>
            <a:off x="6746875" y="1204913"/>
            <a:ext cx="3476625" cy="576262"/>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绪论背景</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1" name="圆角矩形 59"/>
          <p:cNvSpPr/>
          <p:nvPr/>
        </p:nvSpPr>
        <p:spPr>
          <a:xfrm>
            <a:off x="6746875" y="2171700"/>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研究思路方法</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2" name="圆角矩形 60"/>
          <p:cNvSpPr/>
          <p:nvPr/>
        </p:nvSpPr>
        <p:spPr>
          <a:xfrm>
            <a:off x="6746875" y="3140075"/>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关键技术难点</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3" name="圆角矩形 61"/>
          <p:cNvSpPr/>
          <p:nvPr/>
        </p:nvSpPr>
        <p:spPr>
          <a:xfrm>
            <a:off x="6746875" y="4108450"/>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研究成果</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4" name="圆角矩形 62"/>
          <p:cNvSpPr/>
          <p:nvPr/>
        </p:nvSpPr>
        <p:spPr>
          <a:xfrm>
            <a:off x="6746875" y="5076825"/>
            <a:ext cx="3476625" cy="576263"/>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论文总结</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5" name="TextBox 78"/>
          <p:cNvSpPr/>
          <p:nvPr/>
        </p:nvSpPr>
        <p:spPr>
          <a:xfrm>
            <a:off x="565150" y="3733800"/>
            <a:ext cx="2063750" cy="501650"/>
          </a:xfrm>
          <a:prstGeom prst="rect">
            <a:avLst/>
          </a:prstGeom>
          <a:noFill/>
          <a:ln w="9525">
            <a:noFill/>
          </a:ln>
        </p:spPr>
        <p:txBody>
          <a:bodyPr wrap="none">
            <a:spAutoFit/>
          </a:bodyPr>
          <a:p>
            <a:pPr algn="ctr"/>
            <a:r>
              <a:rPr lang="en-US" altLang="zh-CN" sz="2600" b="1" dirty="0">
                <a:solidFill>
                  <a:schemeClr val="bg1"/>
                </a:solidFill>
                <a:latin typeface="Impact MT Std" pitchFamily="2" charset="0"/>
                <a:ea typeface="微软雅黑" panose="020B0503020204020204" pitchFamily="2" charset="-122"/>
                <a:sym typeface="Impact MT Std" pitchFamily="2" charset="0"/>
              </a:rPr>
              <a:t>CONTENTS</a:t>
            </a:r>
            <a:endParaRPr lang="zh-CN" altLang="en-US" sz="2600" b="1" dirty="0">
              <a:solidFill>
                <a:schemeClr val="bg1"/>
              </a:solidFill>
              <a:latin typeface="Impact MT Std" pitchFamily="2" charset="0"/>
              <a:ea typeface="微软雅黑" panose="020B0503020204020204" pitchFamily="2" charset="-122"/>
              <a:sym typeface="Impact MT Std" pitchFamily="2" charset="0"/>
            </a:endParaRPr>
          </a:p>
        </p:txBody>
      </p:sp>
      <p:sp>
        <p:nvSpPr>
          <p:cNvPr id="5136" name="TextBox 79"/>
          <p:cNvSpPr/>
          <p:nvPr/>
        </p:nvSpPr>
        <p:spPr>
          <a:xfrm>
            <a:off x="641350" y="2676525"/>
            <a:ext cx="1912938" cy="995363"/>
          </a:xfrm>
          <a:prstGeom prst="rect">
            <a:avLst/>
          </a:prstGeom>
          <a:noFill/>
          <a:ln w="9525">
            <a:noFill/>
          </a:ln>
        </p:spPr>
        <p:txBody>
          <a:bodyPr wrap="none">
            <a:spAutoFit/>
          </a:bodyPr>
          <a:p>
            <a:pPr algn="ctr"/>
            <a:r>
              <a:rPr lang="zh-CN" altLang="en-US" sz="5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 录</a:t>
            </a:r>
            <a:endParaRPr lang="zh-CN" altLang="en-US" sz="5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37" name="图片 5136" descr="logo西北大学蓝色"/>
          <p:cNvPicPr>
            <a:picLocks noChangeAspect="1"/>
          </p:cNvPicPr>
          <p:nvPr/>
        </p:nvPicPr>
        <p:blipFill>
          <a:blip r:embed="rId2"/>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000000"/>
                                          </p:val>
                                        </p:tav>
                                        <p:tav tm="100000">
                                          <p:val>
                                            <p:strVal val="#ppt_w"/>
                                          </p:val>
                                        </p:tav>
                                      </p:tavLst>
                                    </p:anim>
                                    <p:anim calcmode="lin" valueType="num">
                                      <p:cBhvr>
                                        <p:cTn id="8" dur="1000" fill="hold"/>
                                        <p:tgtEl>
                                          <p:spTgt spid="5124"/>
                                        </p:tgtEl>
                                        <p:attrNameLst>
                                          <p:attrName>ppt_h</p:attrName>
                                        </p:attrNameLst>
                                      </p:cBhvr>
                                      <p:tavLst>
                                        <p:tav tm="0">
                                          <p:val>
                                            <p:fltVal val="0.000000"/>
                                          </p:val>
                                        </p:tav>
                                        <p:tav tm="100000">
                                          <p:val>
                                            <p:strVal val="#ppt_h"/>
                                          </p:val>
                                        </p:tav>
                                      </p:tavLst>
                                    </p:anim>
                                    <p:animEffect filter="fade">
                                      <p:cBhvr>
                                        <p:cTn id="9" dur="1000"/>
                                        <p:tgtEl>
                                          <p:spTgt spid="5124"/>
                                        </p:tgtEl>
                                      </p:cBhvr>
                                    </p:animEffect>
                                    <p:anim calcmode="lin" valueType="num">
                                      <p:cBhvr>
                                        <p:cTn id="10" dur="1000" fill="hold"/>
                                        <p:tgtEl>
                                          <p:spTgt spid="5124"/>
                                        </p:tgtEl>
                                        <p:attrNameLst>
                                          <p:attrName>ppt_x</p:attrName>
                                        </p:attrNameLst>
                                      </p:cBhvr>
                                      <p:tavLst>
                                        <p:tav tm="0">
                                          <p:val>
                                            <p:fltVal val="0.500000"/>
                                          </p:val>
                                        </p:tav>
                                        <p:tav tm="100000">
                                          <p:val>
                                            <p:strVal val="#ppt_x"/>
                                          </p:val>
                                        </p:tav>
                                      </p:tavLst>
                                    </p:anim>
                                    <p:anim calcmode="lin" valueType="num">
                                      <p:cBhvr>
                                        <p:cTn id="11" dur="1000" fill="hold"/>
                                        <p:tgtEl>
                                          <p:spTgt spid="5124"/>
                                        </p:tgtEl>
                                        <p:attrNameLst>
                                          <p:attrName>ppt_y</p:attrName>
                                        </p:attrNameLst>
                                      </p:cBhvr>
                                      <p:tavLst>
                                        <p:tav tm="0">
                                          <p:val>
                                            <p:fltVal val="0.500000"/>
                                          </p:val>
                                        </p:tav>
                                        <p:tav tm="100000">
                                          <p:val>
                                            <p:strVal val="#ppt_y"/>
                                          </p:val>
                                        </p:tav>
                                      </p:tavLst>
                                    </p:anim>
                                  </p:childTnLst>
                                </p:cTn>
                              </p:par>
                            </p:childTnLst>
                          </p:cTn>
                        </p:par>
                        <p:par>
                          <p:cTn id="12" fill="hold">
                            <p:stCondLst>
                              <p:cond delay="1000"/>
                            </p:stCondLst>
                            <p:childTnLst>
                              <p:par>
                                <p:cTn id="13" presetID="2" presetClass="entr" presetSubtype="8" decel="53300" fill="hold" grpId="0" nodeType="after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750" fill="hold"/>
                                        <p:tgtEl>
                                          <p:spTgt spid="5123"/>
                                        </p:tgtEl>
                                        <p:attrNameLst>
                                          <p:attrName>ppt_x</p:attrName>
                                        </p:attrNameLst>
                                      </p:cBhvr>
                                      <p:tavLst>
                                        <p:tav tm="0">
                                          <p:val>
                                            <p:strVal val="0-#ppt_w/2"/>
                                          </p:val>
                                        </p:tav>
                                        <p:tav tm="100000">
                                          <p:val>
                                            <p:strVal val="#ppt_x"/>
                                          </p:val>
                                        </p:tav>
                                      </p:tavLst>
                                    </p:anim>
                                    <p:anim calcmode="lin" valueType="num">
                                      <p:cBhvr>
                                        <p:cTn id="16" dur="750" fill="hold"/>
                                        <p:tgtEl>
                                          <p:spTgt spid="5123"/>
                                        </p:tgtEl>
                                        <p:attrNameLst>
                                          <p:attrName>ppt_y</p:attrName>
                                        </p:attrNameLst>
                                      </p:cBhvr>
                                      <p:tavLst>
                                        <p:tav tm="0">
                                          <p:val>
                                            <p:strVal val="#ppt_y"/>
                                          </p:val>
                                        </p:tav>
                                        <p:tav tm="100000">
                                          <p:val>
                                            <p:strVal val="#ppt_y"/>
                                          </p:val>
                                        </p:tav>
                                      </p:tavLst>
                                    </p:anim>
                                  </p:childTnLst>
                                </p:cTn>
                              </p:par>
                              <p:par>
                                <p:cTn id="17" presetID="2" presetClass="entr" presetSubtype="8" decel="53300" fill="hold" grpId="0" nodeType="withEffect">
                                  <p:stCondLst>
                                    <p:cond delay="0"/>
                                  </p:stCondLst>
                                  <p:childTnLst>
                                    <p:set>
                                      <p:cBhvr>
                                        <p:cTn id="18" dur="1" fill="hold">
                                          <p:stCondLst>
                                            <p:cond delay="0"/>
                                          </p:stCondLst>
                                        </p:cTn>
                                        <p:tgtEl>
                                          <p:spTgt spid="5122"/>
                                        </p:tgtEl>
                                        <p:attrNameLst>
                                          <p:attrName>style.visibility</p:attrName>
                                        </p:attrNameLst>
                                      </p:cBhvr>
                                      <p:to>
                                        <p:strVal val="visible"/>
                                      </p:to>
                                    </p:set>
                                    <p:anim calcmode="lin" valueType="num">
                                      <p:cBhvr>
                                        <p:cTn id="19" dur="750" fill="hold"/>
                                        <p:tgtEl>
                                          <p:spTgt spid="5122"/>
                                        </p:tgtEl>
                                        <p:attrNameLst>
                                          <p:attrName>ppt_x</p:attrName>
                                        </p:attrNameLst>
                                      </p:cBhvr>
                                      <p:tavLst>
                                        <p:tav tm="0">
                                          <p:val>
                                            <p:strVal val="0-#ppt_w/2"/>
                                          </p:val>
                                        </p:tav>
                                        <p:tav tm="100000">
                                          <p:val>
                                            <p:strVal val="#ppt_x"/>
                                          </p:val>
                                        </p:tav>
                                      </p:tavLst>
                                    </p:anim>
                                    <p:anim calcmode="lin" valueType="num">
                                      <p:cBhvr>
                                        <p:cTn id="20" dur="750" fill="hold"/>
                                        <p:tgtEl>
                                          <p:spTgt spid="512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136"/>
                                        </p:tgtEl>
                                        <p:attrNameLst>
                                          <p:attrName>style.visibility</p:attrName>
                                        </p:attrNameLst>
                                      </p:cBhvr>
                                      <p:to>
                                        <p:strVal val="visible"/>
                                      </p:to>
                                    </p:set>
                                    <p:anim calcmode="lin" valueType="num">
                                      <p:cBhvr>
                                        <p:cTn id="24" dur="500" fill="hold"/>
                                        <p:tgtEl>
                                          <p:spTgt spid="5136"/>
                                        </p:tgtEl>
                                        <p:attrNameLst>
                                          <p:attrName>ppt_w</p:attrName>
                                        </p:attrNameLst>
                                      </p:cBhvr>
                                      <p:tavLst>
                                        <p:tav tm="0">
                                          <p:val>
                                            <p:fltVal val="0.000000"/>
                                          </p:val>
                                        </p:tav>
                                        <p:tav tm="100000">
                                          <p:val>
                                            <p:strVal val="#ppt_w"/>
                                          </p:val>
                                        </p:tav>
                                      </p:tavLst>
                                    </p:anim>
                                    <p:anim calcmode="lin" valueType="num">
                                      <p:cBhvr>
                                        <p:cTn id="25" dur="500" fill="hold"/>
                                        <p:tgtEl>
                                          <p:spTgt spid="5136"/>
                                        </p:tgtEl>
                                        <p:attrNameLst>
                                          <p:attrName>ppt_h</p:attrName>
                                        </p:attrNameLst>
                                      </p:cBhvr>
                                      <p:tavLst>
                                        <p:tav tm="0">
                                          <p:val>
                                            <p:fltVal val="0.000000"/>
                                          </p:val>
                                        </p:tav>
                                        <p:tav tm="100000">
                                          <p:val>
                                            <p:strVal val="#ppt_h"/>
                                          </p:val>
                                        </p:tav>
                                      </p:tavLst>
                                    </p:anim>
                                    <p:animEffect filter="fade">
                                      <p:cBhvr>
                                        <p:cTn id="26" dur="500"/>
                                        <p:tgtEl>
                                          <p:spTgt spid="51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35"/>
                                        </p:tgtEl>
                                        <p:attrNameLst>
                                          <p:attrName>style.visibility</p:attrName>
                                        </p:attrNameLst>
                                      </p:cBhvr>
                                      <p:to>
                                        <p:strVal val="visible"/>
                                      </p:to>
                                    </p:set>
                                    <p:anim calcmode="lin" valueType="num">
                                      <p:cBhvr>
                                        <p:cTn id="29" dur="500" fill="hold"/>
                                        <p:tgtEl>
                                          <p:spTgt spid="5135"/>
                                        </p:tgtEl>
                                        <p:attrNameLst>
                                          <p:attrName>ppt_w</p:attrName>
                                        </p:attrNameLst>
                                      </p:cBhvr>
                                      <p:tavLst>
                                        <p:tav tm="0">
                                          <p:val>
                                            <p:fltVal val="0.000000"/>
                                          </p:val>
                                        </p:tav>
                                        <p:tav tm="100000">
                                          <p:val>
                                            <p:strVal val="#ppt_w"/>
                                          </p:val>
                                        </p:tav>
                                      </p:tavLst>
                                    </p:anim>
                                    <p:anim calcmode="lin" valueType="num">
                                      <p:cBhvr>
                                        <p:cTn id="30" dur="500" fill="hold"/>
                                        <p:tgtEl>
                                          <p:spTgt spid="5135"/>
                                        </p:tgtEl>
                                        <p:attrNameLst>
                                          <p:attrName>ppt_h</p:attrName>
                                        </p:attrNameLst>
                                      </p:cBhvr>
                                      <p:tavLst>
                                        <p:tav tm="0">
                                          <p:val>
                                            <p:fltVal val="0.000000"/>
                                          </p:val>
                                        </p:tav>
                                        <p:tav tm="100000">
                                          <p:val>
                                            <p:strVal val="#ppt_h"/>
                                          </p:val>
                                        </p:tav>
                                      </p:tavLst>
                                    </p:anim>
                                    <p:animEffect filter="fade">
                                      <p:cBhvr>
                                        <p:cTn id="31" dur="500"/>
                                        <p:tgtEl>
                                          <p:spTgt spid="5135"/>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5125"/>
                                        </p:tgtEl>
                                        <p:attrNameLst>
                                          <p:attrName>style.visibility</p:attrName>
                                        </p:attrNameLst>
                                      </p:cBhvr>
                                      <p:to>
                                        <p:strVal val="visible"/>
                                      </p:to>
                                    </p:set>
                                    <p:anim calcmode="lin" valueType="num">
                                      <p:cBhvr>
                                        <p:cTn id="35" dur="500" fill="hold"/>
                                        <p:tgtEl>
                                          <p:spTgt spid="5125"/>
                                        </p:tgtEl>
                                        <p:attrNameLst>
                                          <p:attrName>ppt_w</p:attrName>
                                        </p:attrNameLst>
                                      </p:cBhvr>
                                      <p:tavLst>
                                        <p:tav tm="0">
                                          <p:val>
                                            <p:fltVal val="0.000000"/>
                                          </p:val>
                                        </p:tav>
                                        <p:tav tm="100000">
                                          <p:val>
                                            <p:strVal val="#ppt_w"/>
                                          </p:val>
                                        </p:tav>
                                      </p:tavLst>
                                    </p:anim>
                                    <p:anim calcmode="lin" valueType="num">
                                      <p:cBhvr>
                                        <p:cTn id="36" dur="500" fill="hold"/>
                                        <p:tgtEl>
                                          <p:spTgt spid="5125"/>
                                        </p:tgtEl>
                                        <p:attrNameLst>
                                          <p:attrName>ppt_h</p:attrName>
                                        </p:attrNameLst>
                                      </p:cBhvr>
                                      <p:tavLst>
                                        <p:tav tm="0">
                                          <p:val>
                                            <p:fltVal val="0.000000"/>
                                          </p:val>
                                        </p:tav>
                                        <p:tav tm="100000">
                                          <p:val>
                                            <p:strVal val="#ppt_h"/>
                                          </p:val>
                                        </p:tav>
                                      </p:tavLst>
                                    </p:anim>
                                    <p:animEffect filter="fade">
                                      <p:cBhvr>
                                        <p:cTn id="37" dur="500"/>
                                        <p:tgtEl>
                                          <p:spTgt spid="5125"/>
                                        </p:tgtEl>
                                      </p:cBhvr>
                                    </p:animEffect>
                                  </p:childTnLst>
                                </p:cTn>
                              </p:par>
                              <p:par>
                                <p:cTn id="38" presetID="2" presetClass="entr" presetSubtype="2" decel="53300" fill="hold" grpId="0" nodeType="withEffect">
                                  <p:stCondLst>
                                    <p:cond delay="250"/>
                                  </p:stCondLst>
                                  <p:childTnLst>
                                    <p:set>
                                      <p:cBhvr>
                                        <p:cTn id="39" dur="1" fill="hold">
                                          <p:stCondLst>
                                            <p:cond delay="0"/>
                                          </p:stCondLst>
                                        </p:cTn>
                                        <p:tgtEl>
                                          <p:spTgt spid="5130"/>
                                        </p:tgtEl>
                                        <p:attrNameLst>
                                          <p:attrName>style.visibility</p:attrName>
                                        </p:attrNameLst>
                                      </p:cBhvr>
                                      <p:to>
                                        <p:strVal val="visible"/>
                                      </p:to>
                                    </p:set>
                                    <p:anim calcmode="lin" valueType="num">
                                      <p:cBhvr>
                                        <p:cTn id="40" dur="750" fill="hold"/>
                                        <p:tgtEl>
                                          <p:spTgt spid="5130"/>
                                        </p:tgtEl>
                                        <p:attrNameLst>
                                          <p:attrName>ppt_x</p:attrName>
                                        </p:attrNameLst>
                                      </p:cBhvr>
                                      <p:tavLst>
                                        <p:tav tm="0">
                                          <p:val>
                                            <p:strVal val="1+#ppt_w/2"/>
                                          </p:val>
                                        </p:tav>
                                        <p:tav tm="100000">
                                          <p:val>
                                            <p:strVal val="#ppt_x"/>
                                          </p:val>
                                        </p:tav>
                                      </p:tavLst>
                                    </p:anim>
                                    <p:anim calcmode="lin" valueType="num">
                                      <p:cBhvr>
                                        <p:cTn id="41" dur="750" fill="hold"/>
                                        <p:tgtEl>
                                          <p:spTgt spid="5130"/>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5126"/>
                                        </p:tgtEl>
                                        <p:attrNameLst>
                                          <p:attrName>style.visibility</p:attrName>
                                        </p:attrNameLst>
                                      </p:cBhvr>
                                      <p:to>
                                        <p:strVal val="visible"/>
                                      </p:to>
                                    </p:set>
                                    <p:anim calcmode="lin" valueType="num">
                                      <p:cBhvr>
                                        <p:cTn id="45" dur="500" fill="hold"/>
                                        <p:tgtEl>
                                          <p:spTgt spid="5126"/>
                                        </p:tgtEl>
                                        <p:attrNameLst>
                                          <p:attrName>ppt_w</p:attrName>
                                        </p:attrNameLst>
                                      </p:cBhvr>
                                      <p:tavLst>
                                        <p:tav tm="0">
                                          <p:val>
                                            <p:fltVal val="0.000000"/>
                                          </p:val>
                                        </p:tav>
                                        <p:tav tm="100000">
                                          <p:val>
                                            <p:strVal val="#ppt_w"/>
                                          </p:val>
                                        </p:tav>
                                      </p:tavLst>
                                    </p:anim>
                                    <p:anim calcmode="lin" valueType="num">
                                      <p:cBhvr>
                                        <p:cTn id="46" dur="500" fill="hold"/>
                                        <p:tgtEl>
                                          <p:spTgt spid="5126"/>
                                        </p:tgtEl>
                                        <p:attrNameLst>
                                          <p:attrName>ppt_h</p:attrName>
                                        </p:attrNameLst>
                                      </p:cBhvr>
                                      <p:tavLst>
                                        <p:tav tm="0">
                                          <p:val>
                                            <p:fltVal val="0.000000"/>
                                          </p:val>
                                        </p:tav>
                                        <p:tav tm="100000">
                                          <p:val>
                                            <p:strVal val="#ppt_h"/>
                                          </p:val>
                                        </p:tav>
                                      </p:tavLst>
                                    </p:anim>
                                    <p:animEffect filter="fade">
                                      <p:cBhvr>
                                        <p:cTn id="47" dur="500"/>
                                        <p:tgtEl>
                                          <p:spTgt spid="5126"/>
                                        </p:tgtEl>
                                      </p:cBhvr>
                                    </p:animEffect>
                                  </p:childTnLst>
                                </p:cTn>
                              </p:par>
                              <p:par>
                                <p:cTn id="48" presetID="2" presetClass="entr" presetSubtype="2" decel="53300" fill="hold" grpId="0" nodeType="withEffect">
                                  <p:stCondLst>
                                    <p:cond delay="250"/>
                                  </p:stCondLst>
                                  <p:childTnLst>
                                    <p:set>
                                      <p:cBhvr>
                                        <p:cTn id="49" dur="1" fill="hold">
                                          <p:stCondLst>
                                            <p:cond delay="0"/>
                                          </p:stCondLst>
                                        </p:cTn>
                                        <p:tgtEl>
                                          <p:spTgt spid="5131"/>
                                        </p:tgtEl>
                                        <p:attrNameLst>
                                          <p:attrName>style.visibility</p:attrName>
                                        </p:attrNameLst>
                                      </p:cBhvr>
                                      <p:to>
                                        <p:strVal val="visible"/>
                                      </p:to>
                                    </p:set>
                                    <p:anim calcmode="lin" valueType="num">
                                      <p:cBhvr>
                                        <p:cTn id="50" dur="750" fill="hold"/>
                                        <p:tgtEl>
                                          <p:spTgt spid="5131"/>
                                        </p:tgtEl>
                                        <p:attrNameLst>
                                          <p:attrName>ppt_x</p:attrName>
                                        </p:attrNameLst>
                                      </p:cBhvr>
                                      <p:tavLst>
                                        <p:tav tm="0">
                                          <p:val>
                                            <p:strVal val="1+#ppt_w/2"/>
                                          </p:val>
                                        </p:tav>
                                        <p:tav tm="100000">
                                          <p:val>
                                            <p:strVal val="#ppt_x"/>
                                          </p:val>
                                        </p:tav>
                                      </p:tavLst>
                                    </p:anim>
                                    <p:anim calcmode="lin" valueType="num">
                                      <p:cBhvr>
                                        <p:cTn id="51" dur="750" fill="hold"/>
                                        <p:tgtEl>
                                          <p:spTgt spid="5131"/>
                                        </p:tgtEl>
                                        <p:attrNameLst>
                                          <p:attrName>ppt_y</p:attrName>
                                        </p:attrNameLst>
                                      </p:cBhvr>
                                      <p:tavLst>
                                        <p:tav tm="0">
                                          <p:val>
                                            <p:strVal val="#ppt_y"/>
                                          </p:val>
                                        </p:tav>
                                        <p:tav tm="100000">
                                          <p:val>
                                            <p:strVal val="#ppt_y"/>
                                          </p:val>
                                        </p:tav>
                                      </p:tavLst>
                                    </p:anim>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5127"/>
                                        </p:tgtEl>
                                        <p:attrNameLst>
                                          <p:attrName>style.visibility</p:attrName>
                                        </p:attrNameLst>
                                      </p:cBhvr>
                                      <p:to>
                                        <p:strVal val="visible"/>
                                      </p:to>
                                    </p:set>
                                    <p:anim calcmode="lin" valueType="num">
                                      <p:cBhvr>
                                        <p:cTn id="55" dur="500" fill="hold"/>
                                        <p:tgtEl>
                                          <p:spTgt spid="5127"/>
                                        </p:tgtEl>
                                        <p:attrNameLst>
                                          <p:attrName>ppt_w</p:attrName>
                                        </p:attrNameLst>
                                      </p:cBhvr>
                                      <p:tavLst>
                                        <p:tav tm="0">
                                          <p:val>
                                            <p:fltVal val="0.000000"/>
                                          </p:val>
                                        </p:tav>
                                        <p:tav tm="100000">
                                          <p:val>
                                            <p:strVal val="#ppt_w"/>
                                          </p:val>
                                        </p:tav>
                                      </p:tavLst>
                                    </p:anim>
                                    <p:anim calcmode="lin" valueType="num">
                                      <p:cBhvr>
                                        <p:cTn id="56" dur="500" fill="hold"/>
                                        <p:tgtEl>
                                          <p:spTgt spid="5127"/>
                                        </p:tgtEl>
                                        <p:attrNameLst>
                                          <p:attrName>ppt_h</p:attrName>
                                        </p:attrNameLst>
                                      </p:cBhvr>
                                      <p:tavLst>
                                        <p:tav tm="0">
                                          <p:val>
                                            <p:fltVal val="0.000000"/>
                                          </p:val>
                                        </p:tav>
                                        <p:tav tm="100000">
                                          <p:val>
                                            <p:strVal val="#ppt_h"/>
                                          </p:val>
                                        </p:tav>
                                      </p:tavLst>
                                    </p:anim>
                                    <p:animEffect filter="fade">
                                      <p:cBhvr>
                                        <p:cTn id="57" dur="500"/>
                                        <p:tgtEl>
                                          <p:spTgt spid="5127"/>
                                        </p:tgtEl>
                                      </p:cBhvr>
                                    </p:animEffect>
                                  </p:childTnLst>
                                </p:cTn>
                              </p:par>
                              <p:par>
                                <p:cTn id="58" presetID="2" presetClass="entr" presetSubtype="2" decel="53300" fill="hold" grpId="0" nodeType="withEffect">
                                  <p:stCondLst>
                                    <p:cond delay="250"/>
                                  </p:stCondLst>
                                  <p:childTnLst>
                                    <p:set>
                                      <p:cBhvr>
                                        <p:cTn id="59" dur="1" fill="hold">
                                          <p:stCondLst>
                                            <p:cond delay="0"/>
                                          </p:stCondLst>
                                        </p:cTn>
                                        <p:tgtEl>
                                          <p:spTgt spid="5132"/>
                                        </p:tgtEl>
                                        <p:attrNameLst>
                                          <p:attrName>style.visibility</p:attrName>
                                        </p:attrNameLst>
                                      </p:cBhvr>
                                      <p:to>
                                        <p:strVal val="visible"/>
                                      </p:to>
                                    </p:set>
                                    <p:anim calcmode="lin" valueType="num">
                                      <p:cBhvr>
                                        <p:cTn id="60" dur="750" fill="hold"/>
                                        <p:tgtEl>
                                          <p:spTgt spid="5132"/>
                                        </p:tgtEl>
                                        <p:attrNameLst>
                                          <p:attrName>ppt_x</p:attrName>
                                        </p:attrNameLst>
                                      </p:cBhvr>
                                      <p:tavLst>
                                        <p:tav tm="0">
                                          <p:val>
                                            <p:strVal val="1+#ppt_w/2"/>
                                          </p:val>
                                        </p:tav>
                                        <p:tav tm="100000">
                                          <p:val>
                                            <p:strVal val="#ppt_x"/>
                                          </p:val>
                                        </p:tav>
                                      </p:tavLst>
                                    </p:anim>
                                    <p:anim calcmode="lin" valueType="num">
                                      <p:cBhvr>
                                        <p:cTn id="61" dur="750" fill="hold"/>
                                        <p:tgtEl>
                                          <p:spTgt spid="5132"/>
                                        </p:tgtEl>
                                        <p:attrNameLst>
                                          <p:attrName>ppt_y</p:attrName>
                                        </p:attrNameLst>
                                      </p:cBhvr>
                                      <p:tavLst>
                                        <p:tav tm="0">
                                          <p:val>
                                            <p:strVal val="#ppt_y"/>
                                          </p:val>
                                        </p:tav>
                                        <p:tav tm="100000">
                                          <p:val>
                                            <p:strVal val="#ppt_y"/>
                                          </p:val>
                                        </p:tav>
                                      </p:tavLst>
                                    </p:anim>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5128"/>
                                        </p:tgtEl>
                                        <p:attrNameLst>
                                          <p:attrName>style.visibility</p:attrName>
                                        </p:attrNameLst>
                                      </p:cBhvr>
                                      <p:to>
                                        <p:strVal val="visible"/>
                                      </p:to>
                                    </p:set>
                                    <p:anim calcmode="lin" valueType="num">
                                      <p:cBhvr>
                                        <p:cTn id="65" dur="500" fill="hold"/>
                                        <p:tgtEl>
                                          <p:spTgt spid="5128"/>
                                        </p:tgtEl>
                                        <p:attrNameLst>
                                          <p:attrName>ppt_w</p:attrName>
                                        </p:attrNameLst>
                                      </p:cBhvr>
                                      <p:tavLst>
                                        <p:tav tm="0">
                                          <p:val>
                                            <p:fltVal val="0.000000"/>
                                          </p:val>
                                        </p:tav>
                                        <p:tav tm="100000">
                                          <p:val>
                                            <p:strVal val="#ppt_w"/>
                                          </p:val>
                                        </p:tav>
                                      </p:tavLst>
                                    </p:anim>
                                    <p:anim calcmode="lin" valueType="num">
                                      <p:cBhvr>
                                        <p:cTn id="66" dur="500" fill="hold"/>
                                        <p:tgtEl>
                                          <p:spTgt spid="5128"/>
                                        </p:tgtEl>
                                        <p:attrNameLst>
                                          <p:attrName>ppt_h</p:attrName>
                                        </p:attrNameLst>
                                      </p:cBhvr>
                                      <p:tavLst>
                                        <p:tav tm="0">
                                          <p:val>
                                            <p:fltVal val="0.000000"/>
                                          </p:val>
                                        </p:tav>
                                        <p:tav tm="100000">
                                          <p:val>
                                            <p:strVal val="#ppt_h"/>
                                          </p:val>
                                        </p:tav>
                                      </p:tavLst>
                                    </p:anim>
                                    <p:animEffect filter="fade">
                                      <p:cBhvr>
                                        <p:cTn id="67" dur="500"/>
                                        <p:tgtEl>
                                          <p:spTgt spid="5128"/>
                                        </p:tgtEl>
                                      </p:cBhvr>
                                    </p:animEffect>
                                  </p:childTnLst>
                                </p:cTn>
                              </p:par>
                              <p:par>
                                <p:cTn id="68" presetID="2" presetClass="entr" presetSubtype="2" decel="53300" fill="hold" grpId="0" nodeType="withEffect">
                                  <p:stCondLst>
                                    <p:cond delay="250"/>
                                  </p:stCondLst>
                                  <p:childTnLst>
                                    <p:set>
                                      <p:cBhvr>
                                        <p:cTn id="69" dur="1" fill="hold">
                                          <p:stCondLst>
                                            <p:cond delay="0"/>
                                          </p:stCondLst>
                                        </p:cTn>
                                        <p:tgtEl>
                                          <p:spTgt spid="5133"/>
                                        </p:tgtEl>
                                        <p:attrNameLst>
                                          <p:attrName>style.visibility</p:attrName>
                                        </p:attrNameLst>
                                      </p:cBhvr>
                                      <p:to>
                                        <p:strVal val="visible"/>
                                      </p:to>
                                    </p:set>
                                    <p:anim calcmode="lin" valueType="num">
                                      <p:cBhvr>
                                        <p:cTn id="70" dur="750" fill="hold"/>
                                        <p:tgtEl>
                                          <p:spTgt spid="5133"/>
                                        </p:tgtEl>
                                        <p:attrNameLst>
                                          <p:attrName>ppt_x</p:attrName>
                                        </p:attrNameLst>
                                      </p:cBhvr>
                                      <p:tavLst>
                                        <p:tav tm="0">
                                          <p:val>
                                            <p:strVal val="1+#ppt_w/2"/>
                                          </p:val>
                                        </p:tav>
                                        <p:tav tm="100000">
                                          <p:val>
                                            <p:strVal val="#ppt_x"/>
                                          </p:val>
                                        </p:tav>
                                      </p:tavLst>
                                    </p:anim>
                                    <p:anim calcmode="lin" valueType="num">
                                      <p:cBhvr>
                                        <p:cTn id="71" dur="750" fill="hold"/>
                                        <p:tgtEl>
                                          <p:spTgt spid="5133"/>
                                        </p:tgtEl>
                                        <p:attrNameLst>
                                          <p:attrName>ppt_y</p:attrName>
                                        </p:attrNameLst>
                                      </p:cBhvr>
                                      <p:tavLst>
                                        <p:tav tm="0">
                                          <p:val>
                                            <p:strVal val="#ppt_y"/>
                                          </p:val>
                                        </p:tav>
                                        <p:tav tm="100000">
                                          <p:val>
                                            <p:strVal val="#ppt_y"/>
                                          </p:val>
                                        </p:tav>
                                      </p:tavLst>
                                    </p:anim>
                                  </p:childTnLst>
                                </p:cTn>
                              </p:par>
                            </p:childTnLst>
                          </p:cTn>
                        </p:par>
                        <p:par>
                          <p:cTn id="72" fill="hold">
                            <p:stCondLst>
                              <p:cond delay="4500"/>
                            </p:stCondLst>
                            <p:childTnLst>
                              <p:par>
                                <p:cTn id="73" presetID="10" presetClass="entr" presetSubtype="0" fill="hold" grpId="0" nodeType="afterEffect">
                                  <p:stCondLst>
                                    <p:cond delay="0"/>
                                  </p:stCondLst>
                                  <p:childTnLst>
                                    <p:set>
                                      <p:cBhvr>
                                        <p:cTn id="74" dur="1" fill="hold">
                                          <p:stCondLst>
                                            <p:cond delay="0"/>
                                          </p:stCondLst>
                                        </p:cTn>
                                        <p:tgtEl>
                                          <p:spTgt spid="5129"/>
                                        </p:tgtEl>
                                        <p:attrNameLst>
                                          <p:attrName>style.visibility</p:attrName>
                                        </p:attrNameLst>
                                      </p:cBhvr>
                                      <p:to>
                                        <p:strVal val="visible"/>
                                      </p:to>
                                    </p:set>
                                    <p:anim calcmode="lin" valueType="num">
                                      <p:cBhvr>
                                        <p:cTn id="75" dur="500" fill="hold"/>
                                        <p:tgtEl>
                                          <p:spTgt spid="5129"/>
                                        </p:tgtEl>
                                        <p:attrNameLst>
                                          <p:attrName>ppt_w</p:attrName>
                                        </p:attrNameLst>
                                      </p:cBhvr>
                                      <p:tavLst>
                                        <p:tav tm="0">
                                          <p:val>
                                            <p:fltVal val="0.000000"/>
                                          </p:val>
                                        </p:tav>
                                        <p:tav tm="100000">
                                          <p:val>
                                            <p:strVal val="#ppt_w"/>
                                          </p:val>
                                        </p:tav>
                                      </p:tavLst>
                                    </p:anim>
                                    <p:anim calcmode="lin" valueType="num">
                                      <p:cBhvr>
                                        <p:cTn id="76" dur="500" fill="hold"/>
                                        <p:tgtEl>
                                          <p:spTgt spid="5129"/>
                                        </p:tgtEl>
                                        <p:attrNameLst>
                                          <p:attrName>ppt_h</p:attrName>
                                        </p:attrNameLst>
                                      </p:cBhvr>
                                      <p:tavLst>
                                        <p:tav tm="0">
                                          <p:val>
                                            <p:fltVal val="0.000000"/>
                                          </p:val>
                                        </p:tav>
                                        <p:tav tm="100000">
                                          <p:val>
                                            <p:strVal val="#ppt_h"/>
                                          </p:val>
                                        </p:tav>
                                      </p:tavLst>
                                    </p:anim>
                                    <p:animEffect filter="fade">
                                      <p:cBhvr>
                                        <p:cTn id="77" dur="500"/>
                                        <p:tgtEl>
                                          <p:spTgt spid="5129"/>
                                        </p:tgtEl>
                                      </p:cBhvr>
                                    </p:animEffect>
                                  </p:childTnLst>
                                </p:cTn>
                              </p:par>
                              <p:par>
                                <p:cTn id="78" presetID="2" presetClass="entr" presetSubtype="2" decel="53300" fill="hold" grpId="0" nodeType="withEffect">
                                  <p:stCondLst>
                                    <p:cond delay="250"/>
                                  </p:stCondLst>
                                  <p:childTnLst>
                                    <p:set>
                                      <p:cBhvr>
                                        <p:cTn id="79" dur="1" fill="hold">
                                          <p:stCondLst>
                                            <p:cond delay="0"/>
                                          </p:stCondLst>
                                        </p:cTn>
                                        <p:tgtEl>
                                          <p:spTgt spid="5134"/>
                                        </p:tgtEl>
                                        <p:attrNameLst>
                                          <p:attrName>style.visibility</p:attrName>
                                        </p:attrNameLst>
                                      </p:cBhvr>
                                      <p:to>
                                        <p:strVal val="visible"/>
                                      </p:to>
                                    </p:set>
                                    <p:anim calcmode="lin" valueType="num">
                                      <p:cBhvr>
                                        <p:cTn id="80" dur="750" fill="hold"/>
                                        <p:tgtEl>
                                          <p:spTgt spid="5134"/>
                                        </p:tgtEl>
                                        <p:attrNameLst>
                                          <p:attrName>ppt_x</p:attrName>
                                        </p:attrNameLst>
                                      </p:cBhvr>
                                      <p:tavLst>
                                        <p:tav tm="0">
                                          <p:val>
                                            <p:strVal val="1+#ppt_w/2"/>
                                          </p:val>
                                        </p:tav>
                                        <p:tav tm="100000">
                                          <p:val>
                                            <p:strVal val="#ppt_x"/>
                                          </p:val>
                                        </p:tav>
                                      </p:tavLst>
                                    </p:anim>
                                    <p:anim calcmode="lin" valueType="num">
                                      <p:cBhvr>
                                        <p:cTn id="81" dur="750" fill="hold"/>
                                        <p:tgtEl>
                                          <p:spTgt spid="5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5" grpId="0" bldLvl="0"/>
      <p:bldP spid="5126" grpId="0" bldLvl="0"/>
      <p:bldP spid="5127" grpId="0" bldLvl="0"/>
      <p:bldP spid="5128" grpId="0" bldLvl="0"/>
      <p:bldP spid="5129" grpId="0" bldLvl="0"/>
      <p:bldP spid="5130" grpId="0" bldLvl="0"/>
      <p:bldP spid="5131" grpId="0" bldLvl="0"/>
      <p:bldP spid="5132" grpId="0" bldLvl="0"/>
      <p:bldP spid="5133" grpId="0" bldLvl="0"/>
      <p:bldP spid="5134" grpId="0" bldLvl="0"/>
      <p:bldP spid="5135" grpId="0" bldLvl="0"/>
      <p:bldP spid="5136" grpId="0" bldLvl="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3554"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23555" name="组合 23554"/>
          <p:cNvGrpSpPr/>
          <p:nvPr/>
        </p:nvGrpSpPr>
        <p:grpSpPr>
          <a:xfrm>
            <a:off x="5321300" y="3044825"/>
            <a:ext cx="1549400" cy="1377950"/>
            <a:chOff x="0" y="0"/>
            <a:chExt cx="1936282" cy="1723208"/>
          </a:xfrm>
        </p:grpSpPr>
        <p:sp>
          <p:nvSpPr>
            <p:cNvPr id="23556"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23557"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23558"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Part.04</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559"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3560" name="图片 23559"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750" fill="hold"/>
                                        <p:tgtEl>
                                          <p:spTgt spid="23554"/>
                                        </p:tgtEl>
                                        <p:attrNameLst>
                                          <p:attrName>ppt_x</p:attrName>
                                        </p:attrNameLst>
                                      </p:cBhvr>
                                      <p:tavLst>
                                        <p:tav tm="0">
                                          <p:val>
                                            <p:strVal val="0-#ppt_w/2"/>
                                          </p:val>
                                        </p:tav>
                                        <p:tav tm="100000">
                                          <p:val>
                                            <p:strVal val="#ppt_x"/>
                                          </p:val>
                                        </p:tav>
                                      </p:tavLst>
                                    </p:anim>
                                    <p:anim calcmode="lin" valueType="num">
                                      <p:cBhvr>
                                        <p:cTn id="8" dur="750" fill="hold"/>
                                        <p:tgtEl>
                                          <p:spTgt spid="2355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 calcmode="lin" valueType="num">
                                      <p:cBhvr>
                                        <p:cTn id="12" dur="750" fill="hold"/>
                                        <p:tgtEl>
                                          <p:spTgt spid="23555"/>
                                        </p:tgtEl>
                                        <p:attrNameLst>
                                          <p:attrName>ppt_x</p:attrName>
                                        </p:attrNameLst>
                                      </p:cBhvr>
                                      <p:tavLst>
                                        <p:tav tm="0">
                                          <p:val>
                                            <p:strVal val="#ppt_x"/>
                                          </p:val>
                                        </p:tav>
                                        <p:tav tm="100000">
                                          <p:val>
                                            <p:strVal val="#ppt_x"/>
                                          </p:val>
                                        </p:tav>
                                      </p:tavLst>
                                    </p:anim>
                                    <p:anim calcmode="lin" valueType="num">
                                      <p:cBhvr>
                                        <p:cTn id="13" dur="750" fill="hold"/>
                                        <p:tgtEl>
                                          <p:spTgt spid="2355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23558"/>
                                        </p:tgtEl>
                                        <p:attrNameLst>
                                          <p:attrName>style.visibility</p:attrName>
                                        </p:attrNameLst>
                                      </p:cBhvr>
                                      <p:to>
                                        <p:strVal val="visible"/>
                                      </p:to>
                                    </p:set>
                                    <p:anim calcmode="lin" valueType="num">
                                      <p:cBhvr>
                                        <p:cTn id="17" dur="500" fill="hold"/>
                                        <p:tgtEl>
                                          <p:spTgt spid="23558"/>
                                        </p:tgtEl>
                                        <p:attrNameLst>
                                          <p:attrName>ppt_w</p:attrName>
                                        </p:attrNameLst>
                                      </p:cBhvr>
                                      <p:tavLst>
                                        <p:tav tm="0">
                                          <p:val>
                                            <p:fltVal val="0.000000"/>
                                          </p:val>
                                        </p:tav>
                                        <p:tav tm="100000">
                                          <p:val>
                                            <p:strVal val="#ppt_w"/>
                                          </p:val>
                                        </p:tav>
                                      </p:tavLst>
                                    </p:anim>
                                    <p:anim calcmode="lin" valueType="num">
                                      <p:cBhvr>
                                        <p:cTn id="18" dur="500" fill="hold"/>
                                        <p:tgtEl>
                                          <p:spTgt spid="23558"/>
                                        </p:tgtEl>
                                        <p:attrNameLst>
                                          <p:attrName>ppt_h</p:attrName>
                                        </p:attrNameLst>
                                      </p:cBhvr>
                                      <p:tavLst>
                                        <p:tav tm="0">
                                          <p:val>
                                            <p:fltVal val="0.000000"/>
                                          </p:val>
                                        </p:tav>
                                        <p:tav tm="100000">
                                          <p:val>
                                            <p:strVal val="#ppt_h"/>
                                          </p:val>
                                        </p:tav>
                                      </p:tavLst>
                                    </p:anim>
                                    <p:animEffect filter="fade">
                                      <p:cBhvr>
                                        <p:cTn id="19" dur="500"/>
                                        <p:tgtEl>
                                          <p:spTgt spid="23558"/>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23559"/>
                                        </p:tgtEl>
                                        <p:attrNameLst>
                                          <p:attrName>style.visibility</p:attrName>
                                        </p:attrNameLst>
                                      </p:cBhvr>
                                      <p:to>
                                        <p:strVal val="visible"/>
                                      </p:to>
                                    </p:set>
                                    <p:anim calcmode="lin" valueType="num">
                                      <p:cBhvr>
                                        <p:cTn id="23" dur="1000" fill="hold"/>
                                        <p:tgtEl>
                                          <p:spTgt spid="23559"/>
                                        </p:tgtEl>
                                        <p:attrNameLst>
                                          <p:attrName>ppt_w</p:attrName>
                                        </p:attrNameLst>
                                      </p:cBhvr>
                                      <p:tavLst>
                                        <p:tav tm="0">
                                          <p:val>
                                            <p:strVal val="#ppt_w+.3"/>
                                          </p:val>
                                        </p:tav>
                                        <p:tav tm="100000">
                                          <p:val>
                                            <p:strVal val="#ppt_w"/>
                                          </p:val>
                                        </p:tav>
                                      </p:tavLst>
                                    </p:anim>
                                    <p:anim calcmode="lin" valueType="num">
                                      <p:cBhvr>
                                        <p:cTn id="24" dur="1000" fill="hold"/>
                                        <p:tgtEl>
                                          <p:spTgt spid="23559"/>
                                        </p:tgtEl>
                                        <p:attrNameLst>
                                          <p:attrName>ppt_h</p:attrName>
                                        </p:attrNameLst>
                                      </p:cBhvr>
                                      <p:tavLst>
                                        <p:tav tm="0">
                                          <p:val>
                                            <p:strVal val="#ppt_h"/>
                                          </p:val>
                                        </p:tav>
                                        <p:tav tm="100000">
                                          <p:val>
                                            <p:strVal val="#ppt_h"/>
                                          </p:val>
                                        </p:tav>
                                      </p:tavLst>
                                    </p:anim>
                                    <p:animEffect filter="fade">
                                      <p:cBhvr>
                                        <p:cTn id="25" dur="1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p:bldP spid="23558" grpId="0" bldLvl="0"/>
      <p:bldP spid="23559"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457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4579" name="矩形 23"/>
          <p:cNvSpPr/>
          <p:nvPr/>
        </p:nvSpPr>
        <p:spPr>
          <a:xfrm>
            <a:off x="83375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458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2"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3"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5"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4586"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7"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4588"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4589"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grpSp>
        <p:nvGrpSpPr>
          <p:cNvPr id="24590" name="组合 24589"/>
          <p:cNvGrpSpPr/>
          <p:nvPr/>
        </p:nvGrpSpPr>
        <p:grpSpPr>
          <a:xfrm>
            <a:off x="1339850" y="1682750"/>
            <a:ext cx="8801100" cy="1368425"/>
            <a:chOff x="0" y="0"/>
            <a:chExt cx="8801566" cy="1368000"/>
          </a:xfrm>
        </p:grpSpPr>
        <p:sp>
          <p:nvSpPr>
            <p:cNvPr id="24591" name="圆角矩形 44"/>
            <p:cNvSpPr/>
            <p:nvPr/>
          </p:nvSpPr>
          <p:spPr>
            <a:xfrm>
              <a:off x="161566" y="0"/>
              <a:ext cx="8640000" cy="1368000"/>
            </a:xfrm>
            <a:prstGeom prst="roundRect">
              <a:avLst>
                <a:gd name="adj" fmla="val 7032"/>
              </a:avLst>
            </a:prstGeom>
            <a:solidFill>
              <a:srgbClr val="F2F2F2"/>
            </a:solidFill>
            <a:ln w="3175" cap="flat" cmpd="sng">
              <a:solidFill>
                <a:srgbClr val="BFBFB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2" name="流程图: 离页连接符 45"/>
            <p:cNvSpPr/>
            <p:nvPr/>
          </p:nvSpPr>
          <p:spPr>
            <a:xfrm rot="16200000">
              <a:off x="-47621" y="306001"/>
              <a:ext cx="851242" cy="756000"/>
            </a:xfrm>
            <a:prstGeom prst="flowChartOffpageConnector">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3" name="矩形 46"/>
            <p:cNvSpPr/>
            <p:nvPr/>
          </p:nvSpPr>
          <p:spPr>
            <a:xfrm>
              <a:off x="819633" y="303565"/>
              <a:ext cx="1339660" cy="756000"/>
            </a:xfrm>
            <a:prstGeom prst="rect">
              <a:avLst/>
            </a:prstGeom>
            <a:noFill/>
            <a:ln w="12700">
              <a:noFill/>
            </a:ln>
          </p:spPr>
          <p:txBody>
            <a:bodyPr vert="horz" anchor="ctr"/>
            <a:p>
              <a:pPr algn="ct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添加本本标题</a:t>
              </a:r>
              <a:endPar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94" name="矩形 47"/>
            <p:cNvSpPr/>
            <p:nvPr/>
          </p:nvSpPr>
          <p:spPr>
            <a:xfrm>
              <a:off x="2159293" y="205408"/>
              <a:ext cx="6489558" cy="991235"/>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95" name="文本框 48"/>
            <p:cNvSpPr/>
            <p:nvPr/>
          </p:nvSpPr>
          <p:spPr>
            <a:xfrm>
              <a:off x="54966" y="483945"/>
              <a:ext cx="656484" cy="400110"/>
            </a:xfrm>
            <a:prstGeom prst="rect">
              <a:avLst/>
            </a:prstGeom>
            <a:noFill/>
            <a:ln w="9525">
              <a:noFill/>
            </a:ln>
          </p:spPr>
          <p:txBody>
            <a:bodyPr wrap="square">
              <a:spAutoFit/>
            </a:bodyPr>
            <a:p>
              <a:pPr algn="ctr"/>
              <a:r>
                <a:rPr lang="en-US" altLang="zh-CN"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01</a:t>
              </a:r>
              <a:endParaRPr lang="zh-CN" altLang="en-US"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4596" name="组合 24595"/>
          <p:cNvGrpSpPr/>
          <p:nvPr/>
        </p:nvGrpSpPr>
        <p:grpSpPr>
          <a:xfrm>
            <a:off x="2051050" y="3386138"/>
            <a:ext cx="8801100" cy="1366837"/>
            <a:chOff x="0" y="0"/>
            <a:chExt cx="8801566" cy="1368000"/>
          </a:xfrm>
        </p:grpSpPr>
        <p:sp>
          <p:nvSpPr>
            <p:cNvPr id="24597" name="圆角矩形 50"/>
            <p:cNvSpPr/>
            <p:nvPr/>
          </p:nvSpPr>
          <p:spPr>
            <a:xfrm>
              <a:off x="161566" y="0"/>
              <a:ext cx="8640000" cy="1368000"/>
            </a:xfrm>
            <a:prstGeom prst="roundRect">
              <a:avLst>
                <a:gd name="adj" fmla="val 7032"/>
              </a:avLst>
            </a:prstGeom>
            <a:solidFill>
              <a:srgbClr val="F2F2F2"/>
            </a:solidFill>
            <a:ln w="3175" cap="flat" cmpd="sng">
              <a:solidFill>
                <a:srgbClr val="BFBFB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8" name="流程图: 离页连接符 51"/>
            <p:cNvSpPr/>
            <p:nvPr/>
          </p:nvSpPr>
          <p:spPr>
            <a:xfrm rot="16200000">
              <a:off x="-47621" y="305999"/>
              <a:ext cx="851242" cy="756000"/>
            </a:xfrm>
            <a:prstGeom prst="flowChartOffpageConnector">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9" name="矩形 52"/>
            <p:cNvSpPr/>
            <p:nvPr/>
          </p:nvSpPr>
          <p:spPr>
            <a:xfrm>
              <a:off x="819633" y="303564"/>
              <a:ext cx="1339660" cy="756000"/>
            </a:xfrm>
            <a:prstGeom prst="rect">
              <a:avLst/>
            </a:prstGeom>
            <a:noFill/>
            <a:ln w="12700">
              <a:noFill/>
            </a:ln>
          </p:spPr>
          <p:txBody>
            <a:bodyPr vert="horz" anchor="ctr"/>
            <a:p>
              <a:pPr algn="ct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添加本本标题</a:t>
              </a:r>
              <a:endPar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0" name="矩形 53"/>
            <p:cNvSpPr/>
            <p:nvPr/>
          </p:nvSpPr>
          <p:spPr>
            <a:xfrm>
              <a:off x="2159293" y="236173"/>
              <a:ext cx="6489558" cy="991235"/>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1" name="文本框 54"/>
            <p:cNvSpPr/>
            <p:nvPr/>
          </p:nvSpPr>
          <p:spPr>
            <a:xfrm>
              <a:off x="54966" y="506411"/>
              <a:ext cx="656484" cy="400110"/>
            </a:xfrm>
            <a:prstGeom prst="rect">
              <a:avLst/>
            </a:prstGeom>
            <a:noFill/>
            <a:ln w="9525">
              <a:noFill/>
            </a:ln>
          </p:spPr>
          <p:txBody>
            <a:bodyPr wrap="square">
              <a:spAutoFit/>
            </a:bodyPr>
            <a:p>
              <a:pPr algn="ctr"/>
              <a:r>
                <a:rPr lang="en-US" altLang="zh-CN"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02</a:t>
              </a:r>
              <a:endParaRPr lang="zh-CN" altLang="en-US"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4602" name="组合 24601"/>
          <p:cNvGrpSpPr/>
          <p:nvPr/>
        </p:nvGrpSpPr>
        <p:grpSpPr>
          <a:xfrm>
            <a:off x="1339850" y="5087938"/>
            <a:ext cx="8801100" cy="1368425"/>
            <a:chOff x="0" y="0"/>
            <a:chExt cx="8801566" cy="1368000"/>
          </a:xfrm>
        </p:grpSpPr>
        <p:sp>
          <p:nvSpPr>
            <p:cNvPr id="24603" name="圆角矩形 56"/>
            <p:cNvSpPr/>
            <p:nvPr/>
          </p:nvSpPr>
          <p:spPr>
            <a:xfrm>
              <a:off x="161566" y="0"/>
              <a:ext cx="8640000" cy="1368000"/>
            </a:xfrm>
            <a:prstGeom prst="roundRect">
              <a:avLst>
                <a:gd name="adj" fmla="val 7032"/>
              </a:avLst>
            </a:prstGeom>
            <a:solidFill>
              <a:srgbClr val="F2F2F2"/>
            </a:solidFill>
            <a:ln w="3175" cap="flat" cmpd="sng">
              <a:solidFill>
                <a:srgbClr val="BFBFB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604" name="流程图: 离页连接符 57"/>
            <p:cNvSpPr/>
            <p:nvPr/>
          </p:nvSpPr>
          <p:spPr>
            <a:xfrm rot="16200000">
              <a:off x="-47621" y="305999"/>
              <a:ext cx="851242" cy="756000"/>
            </a:xfrm>
            <a:prstGeom prst="flowChartOffpageConnector">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605" name="矩形 58"/>
            <p:cNvSpPr/>
            <p:nvPr/>
          </p:nvSpPr>
          <p:spPr>
            <a:xfrm>
              <a:off x="819633" y="303564"/>
              <a:ext cx="1339660" cy="756000"/>
            </a:xfrm>
            <a:prstGeom prst="rect">
              <a:avLst/>
            </a:prstGeom>
            <a:noFill/>
            <a:ln w="12700">
              <a:noFill/>
            </a:ln>
          </p:spPr>
          <p:txBody>
            <a:bodyPr vert="horz" anchor="ctr"/>
            <a:p>
              <a:pPr algn="ct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添加本本标题</a:t>
              </a:r>
              <a:endPar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6" name="矩形 59"/>
            <p:cNvSpPr/>
            <p:nvPr/>
          </p:nvSpPr>
          <p:spPr>
            <a:xfrm>
              <a:off x="2159293" y="227302"/>
              <a:ext cx="6489558" cy="991235"/>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7" name="文本框 60"/>
            <p:cNvSpPr/>
            <p:nvPr/>
          </p:nvSpPr>
          <p:spPr>
            <a:xfrm>
              <a:off x="54966" y="483944"/>
              <a:ext cx="656484" cy="400110"/>
            </a:xfrm>
            <a:prstGeom prst="rect">
              <a:avLst/>
            </a:prstGeom>
            <a:noFill/>
            <a:ln w="9525">
              <a:noFill/>
            </a:ln>
          </p:spPr>
          <p:txBody>
            <a:bodyPr wrap="square">
              <a:spAutoFit/>
            </a:bodyPr>
            <a:p>
              <a:pPr algn="ctr"/>
              <a:r>
                <a:rPr lang="en-US" altLang="zh-CN"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03</a:t>
              </a:r>
              <a:endParaRPr lang="zh-CN" altLang="en-US"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24608" name="图片 24607"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p:cTn id="7" dur="500" fill="hold"/>
                                        <p:tgtEl>
                                          <p:spTgt spid="24583"/>
                                        </p:tgtEl>
                                        <p:attrNameLst>
                                          <p:attrName>ppt_w</p:attrName>
                                        </p:attrNameLst>
                                      </p:cBhvr>
                                      <p:tavLst>
                                        <p:tav tm="0">
                                          <p:val>
                                            <p:fltVal val="0.000000"/>
                                          </p:val>
                                        </p:tav>
                                        <p:tav tm="100000">
                                          <p:val>
                                            <p:strVal val="#ppt_w"/>
                                          </p:val>
                                        </p:tav>
                                      </p:tavLst>
                                    </p:anim>
                                    <p:anim calcmode="lin" valueType="num">
                                      <p:cBhvr>
                                        <p:cTn id="8" dur="500" fill="hold"/>
                                        <p:tgtEl>
                                          <p:spTgt spid="24583"/>
                                        </p:tgtEl>
                                        <p:attrNameLst>
                                          <p:attrName>ppt_h</p:attrName>
                                        </p:attrNameLst>
                                      </p:cBhvr>
                                      <p:tavLst>
                                        <p:tav tm="0">
                                          <p:val>
                                            <p:fltVal val="0.000000"/>
                                          </p:val>
                                        </p:tav>
                                        <p:tav tm="100000">
                                          <p:val>
                                            <p:strVal val="#ppt_h"/>
                                          </p:val>
                                        </p:tav>
                                      </p:tavLst>
                                    </p:anim>
                                    <p:animEffect filter="fade">
                                      <p:cBhvr>
                                        <p:cTn id="9" dur="500"/>
                                        <p:tgtEl>
                                          <p:spTgt spid="2458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585"/>
                                        </p:tgtEl>
                                        <p:attrNameLst>
                                          <p:attrName>style.visibility</p:attrName>
                                        </p:attrNameLst>
                                      </p:cBhvr>
                                      <p:to>
                                        <p:strVal val="visible"/>
                                      </p:to>
                                    </p:set>
                                    <p:animEffect filter="wipe(right)">
                                      <p:cBhvr>
                                        <p:cTn id="13" dur="500"/>
                                        <p:tgtEl>
                                          <p:spTgt spid="2458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586"/>
                                        </p:tgtEl>
                                        <p:attrNameLst>
                                          <p:attrName>style.visibility</p:attrName>
                                        </p:attrNameLst>
                                      </p:cBhvr>
                                      <p:to>
                                        <p:strVal val="visible"/>
                                      </p:to>
                                    </p:set>
                                    <p:animEffect filter="wipe(left)">
                                      <p:cBhvr>
                                        <p:cTn id="16" dur="500"/>
                                        <p:tgtEl>
                                          <p:spTgt spid="24586"/>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4590"/>
                                        </p:tgtEl>
                                        <p:attrNameLst>
                                          <p:attrName>style.visibility</p:attrName>
                                        </p:attrNameLst>
                                      </p:cBhvr>
                                      <p:to>
                                        <p:strVal val="visible"/>
                                      </p:to>
                                    </p:set>
                                    <p:anim calcmode="lin" valueType="num">
                                      <p:cBhvr>
                                        <p:cTn id="20" dur="750" fill="hold"/>
                                        <p:tgtEl>
                                          <p:spTgt spid="24590"/>
                                        </p:tgtEl>
                                        <p:attrNameLst>
                                          <p:attrName>ppt_x</p:attrName>
                                        </p:attrNameLst>
                                      </p:cBhvr>
                                      <p:tavLst>
                                        <p:tav tm="0">
                                          <p:val>
                                            <p:strVal val="#ppt_x"/>
                                          </p:val>
                                        </p:tav>
                                        <p:tav tm="100000">
                                          <p:val>
                                            <p:strVal val="#ppt_x"/>
                                          </p:val>
                                        </p:tav>
                                      </p:tavLst>
                                    </p:anim>
                                    <p:anim calcmode="lin" valueType="num">
                                      <p:cBhvr>
                                        <p:cTn id="21" dur="750" fill="hold"/>
                                        <p:tgtEl>
                                          <p:spTgt spid="2459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24596"/>
                                        </p:tgtEl>
                                        <p:attrNameLst>
                                          <p:attrName>style.visibility</p:attrName>
                                        </p:attrNameLst>
                                      </p:cBhvr>
                                      <p:to>
                                        <p:strVal val="visible"/>
                                      </p:to>
                                    </p:set>
                                    <p:anim calcmode="lin" valueType="num">
                                      <p:cBhvr>
                                        <p:cTn id="24" dur="750" fill="hold"/>
                                        <p:tgtEl>
                                          <p:spTgt spid="24596"/>
                                        </p:tgtEl>
                                        <p:attrNameLst>
                                          <p:attrName>ppt_x</p:attrName>
                                        </p:attrNameLst>
                                      </p:cBhvr>
                                      <p:tavLst>
                                        <p:tav tm="0">
                                          <p:val>
                                            <p:strVal val="#ppt_x"/>
                                          </p:val>
                                        </p:tav>
                                        <p:tav tm="100000">
                                          <p:val>
                                            <p:strVal val="#ppt_x"/>
                                          </p:val>
                                        </p:tav>
                                      </p:tavLst>
                                    </p:anim>
                                    <p:anim calcmode="lin" valueType="num">
                                      <p:cBhvr>
                                        <p:cTn id="25" dur="750" fill="hold"/>
                                        <p:tgtEl>
                                          <p:spTgt spid="2459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24602"/>
                                        </p:tgtEl>
                                        <p:attrNameLst>
                                          <p:attrName>style.visibility</p:attrName>
                                        </p:attrNameLst>
                                      </p:cBhvr>
                                      <p:to>
                                        <p:strVal val="visible"/>
                                      </p:to>
                                    </p:set>
                                    <p:anim calcmode="lin" valueType="num">
                                      <p:cBhvr>
                                        <p:cTn id="28" dur="750" fill="hold"/>
                                        <p:tgtEl>
                                          <p:spTgt spid="24602"/>
                                        </p:tgtEl>
                                        <p:attrNameLst>
                                          <p:attrName>ppt_x</p:attrName>
                                        </p:attrNameLst>
                                      </p:cBhvr>
                                      <p:tavLst>
                                        <p:tav tm="0">
                                          <p:val>
                                            <p:strVal val="#ppt_x"/>
                                          </p:val>
                                        </p:tav>
                                        <p:tav tm="100000">
                                          <p:val>
                                            <p:strVal val="#ppt_x"/>
                                          </p:val>
                                        </p:tav>
                                      </p:tavLst>
                                    </p:anim>
                                    <p:anim calcmode="lin" valueType="num">
                                      <p:cBhvr>
                                        <p:cTn id="29" dur="750" fill="hold"/>
                                        <p:tgtEl>
                                          <p:spTgt spid="24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ldLvl="0"/>
      <p:bldP spid="24586"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5602" name="矩形 4"/>
          <p:cNvSpPr/>
          <p:nvPr/>
        </p:nvSpPr>
        <p:spPr>
          <a:xfrm>
            <a:off x="-12700" y="0"/>
            <a:ext cx="12190413"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5603" name="矩形 23"/>
          <p:cNvSpPr/>
          <p:nvPr/>
        </p:nvSpPr>
        <p:spPr>
          <a:xfrm>
            <a:off x="83375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560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5"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9"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5610"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成果应用</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1"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5612"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5613"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5614" name="Freeform 10"/>
          <p:cNvSpPr/>
          <p:nvPr/>
        </p:nvSpPr>
        <p:spPr>
          <a:xfrm>
            <a:off x="7289800" y="2222500"/>
            <a:ext cx="314325" cy="314325"/>
          </a:xfrm>
          <a:custGeom>
            <a:avLst/>
            <a:gdLst>
              <a:gd name="txL" fmla="*/ 0 w 477"/>
              <a:gd name="txT" fmla="*/ 0 h 476"/>
              <a:gd name="txR" fmla="*/ 477 w 477"/>
              <a:gd name="txB" fmla="*/ 476 h 476"/>
            </a:gdLst>
            <a:ahLst/>
            <a:cxnLst>
              <a:cxn ang="0">
                <a:pos x="477" y="0"/>
              </a:cxn>
              <a:cxn ang="0">
                <a:pos x="413" y="238"/>
              </a:cxn>
              <a:cxn ang="0">
                <a:pos x="349" y="476"/>
              </a:cxn>
              <a:cxn ang="0">
                <a:pos x="175" y="302"/>
              </a:cxn>
              <a:cxn ang="0">
                <a:pos x="0" y="127"/>
              </a:cxn>
              <a:cxn ang="0">
                <a:pos x="239" y="63"/>
              </a:cxn>
              <a:cxn ang="0">
                <a:pos x="477" y="0"/>
              </a:cxn>
            </a:cxnLst>
            <a:rect l="txL" t="txT" r="txR" b="txB"/>
            <a:pathLst>
              <a:path w="477" h="476">
                <a:moveTo>
                  <a:pt x="477" y="0"/>
                </a:moveTo>
                <a:lnTo>
                  <a:pt x="413" y="238"/>
                </a:lnTo>
                <a:lnTo>
                  <a:pt x="349" y="476"/>
                </a:lnTo>
                <a:lnTo>
                  <a:pt x="175" y="302"/>
                </a:lnTo>
                <a:lnTo>
                  <a:pt x="0" y="127"/>
                </a:lnTo>
                <a:lnTo>
                  <a:pt x="239" y="63"/>
                </a:lnTo>
                <a:lnTo>
                  <a:pt x="477" y="0"/>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5" name="Freeform 11"/>
          <p:cNvSpPr/>
          <p:nvPr/>
        </p:nvSpPr>
        <p:spPr>
          <a:xfrm>
            <a:off x="4206875" y="2222500"/>
            <a:ext cx="314325" cy="314325"/>
          </a:xfrm>
          <a:custGeom>
            <a:avLst/>
            <a:gdLst>
              <a:gd name="txL" fmla="*/ 0 w 476"/>
              <a:gd name="txT" fmla="*/ 0 h 476"/>
              <a:gd name="txR" fmla="*/ 476 w 476"/>
              <a:gd name="txB" fmla="*/ 476 h 476"/>
            </a:gdLst>
            <a:ahLst/>
            <a:cxnLst>
              <a:cxn ang="0">
                <a:pos x="0" y="0"/>
              </a:cxn>
              <a:cxn ang="0">
                <a:pos x="63" y="238"/>
              </a:cxn>
              <a:cxn ang="0">
                <a:pos x="127" y="476"/>
              </a:cxn>
              <a:cxn ang="0">
                <a:pos x="302" y="302"/>
              </a:cxn>
              <a:cxn ang="0">
                <a:pos x="476" y="127"/>
              </a:cxn>
              <a:cxn ang="0">
                <a:pos x="238" y="63"/>
              </a:cxn>
              <a:cxn ang="0">
                <a:pos x="0" y="0"/>
              </a:cxn>
            </a:cxnLst>
            <a:rect l="txL" t="txT" r="txR" b="txB"/>
            <a:pathLst>
              <a:path w="476" h="476">
                <a:moveTo>
                  <a:pt x="0" y="0"/>
                </a:moveTo>
                <a:lnTo>
                  <a:pt x="63" y="238"/>
                </a:lnTo>
                <a:lnTo>
                  <a:pt x="127" y="476"/>
                </a:lnTo>
                <a:lnTo>
                  <a:pt x="302" y="302"/>
                </a:lnTo>
                <a:lnTo>
                  <a:pt x="476" y="127"/>
                </a:lnTo>
                <a:lnTo>
                  <a:pt x="238" y="63"/>
                </a:lnTo>
                <a:lnTo>
                  <a:pt x="0" y="0"/>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6" name="Freeform 12"/>
          <p:cNvSpPr/>
          <p:nvPr/>
        </p:nvSpPr>
        <p:spPr>
          <a:xfrm>
            <a:off x="4222750" y="5156200"/>
            <a:ext cx="314325" cy="312738"/>
          </a:xfrm>
          <a:custGeom>
            <a:avLst/>
            <a:gdLst>
              <a:gd name="txL" fmla="*/ 0 w 477"/>
              <a:gd name="txT" fmla="*/ 0 h 476"/>
              <a:gd name="txR" fmla="*/ 477 w 477"/>
              <a:gd name="txB" fmla="*/ 476 h 476"/>
            </a:gdLst>
            <a:ahLst/>
            <a:cxnLst>
              <a:cxn ang="0">
                <a:pos x="128" y="0"/>
              </a:cxn>
              <a:cxn ang="0">
                <a:pos x="64" y="238"/>
              </a:cxn>
              <a:cxn ang="0">
                <a:pos x="0" y="476"/>
              </a:cxn>
              <a:cxn ang="0">
                <a:pos x="238" y="413"/>
              </a:cxn>
              <a:cxn ang="0">
                <a:pos x="477" y="349"/>
              </a:cxn>
              <a:cxn ang="0">
                <a:pos x="302" y="174"/>
              </a:cxn>
              <a:cxn ang="0">
                <a:pos x="128" y="0"/>
              </a:cxn>
            </a:cxnLst>
            <a:rect l="txL" t="txT" r="txR" b="txB"/>
            <a:pathLst>
              <a:path w="477" h="476">
                <a:moveTo>
                  <a:pt x="128" y="0"/>
                </a:moveTo>
                <a:lnTo>
                  <a:pt x="64" y="238"/>
                </a:lnTo>
                <a:lnTo>
                  <a:pt x="0" y="476"/>
                </a:lnTo>
                <a:lnTo>
                  <a:pt x="238" y="413"/>
                </a:lnTo>
                <a:lnTo>
                  <a:pt x="477" y="349"/>
                </a:lnTo>
                <a:lnTo>
                  <a:pt x="302" y="174"/>
                </a:lnTo>
                <a:lnTo>
                  <a:pt x="128" y="0"/>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7" name="Freeform 13"/>
          <p:cNvSpPr/>
          <p:nvPr/>
        </p:nvSpPr>
        <p:spPr>
          <a:xfrm>
            <a:off x="7275513" y="5156200"/>
            <a:ext cx="312737" cy="312738"/>
          </a:xfrm>
          <a:custGeom>
            <a:avLst/>
            <a:gdLst>
              <a:gd name="txL" fmla="*/ 0 w 477"/>
              <a:gd name="txT" fmla="*/ 0 h 476"/>
              <a:gd name="txR" fmla="*/ 477 w 477"/>
              <a:gd name="txB" fmla="*/ 476 h 476"/>
            </a:gdLst>
            <a:ahLst/>
            <a:cxnLst>
              <a:cxn ang="0">
                <a:pos x="349" y="0"/>
              </a:cxn>
              <a:cxn ang="0">
                <a:pos x="413" y="238"/>
              </a:cxn>
              <a:cxn ang="0">
                <a:pos x="477" y="476"/>
              </a:cxn>
              <a:cxn ang="0">
                <a:pos x="238" y="413"/>
              </a:cxn>
              <a:cxn ang="0">
                <a:pos x="0" y="349"/>
              </a:cxn>
              <a:cxn ang="0">
                <a:pos x="175" y="174"/>
              </a:cxn>
              <a:cxn ang="0">
                <a:pos x="349" y="0"/>
              </a:cxn>
            </a:cxnLst>
            <a:rect l="txL" t="txT" r="txR" b="txB"/>
            <a:pathLst>
              <a:path w="477" h="476">
                <a:moveTo>
                  <a:pt x="349" y="0"/>
                </a:moveTo>
                <a:lnTo>
                  <a:pt x="413" y="238"/>
                </a:lnTo>
                <a:lnTo>
                  <a:pt x="477" y="476"/>
                </a:lnTo>
                <a:lnTo>
                  <a:pt x="238" y="413"/>
                </a:lnTo>
                <a:lnTo>
                  <a:pt x="0" y="349"/>
                </a:lnTo>
                <a:lnTo>
                  <a:pt x="175" y="174"/>
                </a:lnTo>
                <a:lnTo>
                  <a:pt x="349" y="0"/>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8" name="TextBox 34"/>
          <p:cNvSpPr/>
          <p:nvPr/>
        </p:nvSpPr>
        <p:spPr>
          <a:xfrm>
            <a:off x="4965700" y="3300413"/>
            <a:ext cx="1938338" cy="1182687"/>
          </a:xfrm>
          <a:prstGeom prst="rect">
            <a:avLst/>
          </a:prstGeom>
          <a:noFill/>
          <a:ln w="9525">
            <a:noFill/>
          </a:ln>
        </p:spPr>
        <p:txBody>
          <a:bodyPr wrap="square" lIns="73910" tIns="36956" rIns="73910" bIns="36956">
            <a:spAutoFit/>
          </a:bodyPr>
          <a:p>
            <a:pPr algn="ctr"/>
            <a:r>
              <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添加文</a:t>
            </a:r>
            <a:endParaRPr lang="en-US" altLang="zh-CN"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本标题</a:t>
            </a:r>
            <a:endParaRPr lang="en-US" altLang="zh-CN"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9" name="TextBox 35"/>
          <p:cNvSpPr/>
          <p:nvPr/>
        </p:nvSpPr>
        <p:spPr>
          <a:xfrm>
            <a:off x="7837488" y="1895475"/>
            <a:ext cx="1938337" cy="300038"/>
          </a:xfrm>
          <a:prstGeom prst="rect">
            <a:avLst/>
          </a:prstGeom>
          <a:noFill/>
          <a:ln w="9525">
            <a:noFill/>
          </a:ln>
        </p:spPr>
        <p:txBody>
          <a:bodyPr wrap="square" lIns="73910" tIns="36956" rIns="73910" bIns="36956">
            <a:spAutoFit/>
          </a:bodyPr>
          <a:p>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Light" panose="02010600030101010101" charset="-122"/>
              <a:ea typeface="等线 Light" panose="02010600030101010101" charset="-122"/>
              <a:sym typeface="等线 Light" panose="02010600030101010101" charset="-122"/>
            </a:endParaRPr>
          </a:p>
        </p:txBody>
      </p:sp>
      <p:sp>
        <p:nvSpPr>
          <p:cNvPr id="25620" name="TextBox 36"/>
          <p:cNvSpPr/>
          <p:nvPr/>
        </p:nvSpPr>
        <p:spPr>
          <a:xfrm>
            <a:off x="7837488" y="2224088"/>
            <a:ext cx="3052762" cy="819150"/>
          </a:xfrm>
          <a:prstGeom prst="rect">
            <a:avLst/>
          </a:prstGeom>
          <a:noFill/>
          <a:ln w="9525">
            <a:noFill/>
          </a:ln>
        </p:spPr>
        <p:txBody>
          <a:bodyPr wrap="square" lIns="73910" tIns="36956" rIns="73910" bIns="36956">
            <a:spAutoFit/>
          </a:bodyPr>
          <a:p>
            <a:pP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1" name="TextBox 37"/>
          <p:cNvSpPr/>
          <p:nvPr/>
        </p:nvSpPr>
        <p:spPr>
          <a:xfrm>
            <a:off x="7837488" y="4995863"/>
            <a:ext cx="1938337" cy="300037"/>
          </a:xfrm>
          <a:prstGeom prst="rect">
            <a:avLst/>
          </a:prstGeom>
          <a:noFill/>
          <a:ln w="9525">
            <a:noFill/>
          </a:ln>
        </p:spPr>
        <p:txBody>
          <a:bodyPr wrap="square" lIns="73910" tIns="36956" rIns="73910" bIns="36956">
            <a:spAutoFit/>
          </a:bodyPr>
          <a:p>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Light" panose="02010600030101010101" charset="-122"/>
              <a:ea typeface="等线 Light" panose="02010600030101010101" charset="-122"/>
              <a:sym typeface="等线 Light" panose="02010600030101010101" charset="-122"/>
            </a:endParaRPr>
          </a:p>
        </p:txBody>
      </p:sp>
      <p:sp>
        <p:nvSpPr>
          <p:cNvPr id="25622" name="TextBox 38"/>
          <p:cNvSpPr/>
          <p:nvPr/>
        </p:nvSpPr>
        <p:spPr>
          <a:xfrm>
            <a:off x="7837488" y="5324475"/>
            <a:ext cx="3052762" cy="819150"/>
          </a:xfrm>
          <a:prstGeom prst="rect">
            <a:avLst/>
          </a:prstGeom>
          <a:noFill/>
          <a:ln w="9525">
            <a:noFill/>
          </a:ln>
        </p:spPr>
        <p:txBody>
          <a:bodyPr wrap="square" lIns="73910" tIns="36956" rIns="73910" bIns="36956">
            <a:spAutoFit/>
          </a:bodyPr>
          <a:p>
            <a:pP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3" name="TextBox 39"/>
          <p:cNvSpPr/>
          <p:nvPr/>
        </p:nvSpPr>
        <p:spPr>
          <a:xfrm>
            <a:off x="1916113" y="4995863"/>
            <a:ext cx="1938337" cy="300037"/>
          </a:xfrm>
          <a:prstGeom prst="rect">
            <a:avLst/>
          </a:prstGeom>
          <a:noFill/>
          <a:ln w="9525">
            <a:noFill/>
          </a:ln>
        </p:spPr>
        <p:txBody>
          <a:bodyPr wrap="square" lIns="73910" tIns="36956" rIns="73910" bIns="36956">
            <a:spAutoFit/>
          </a:bodyPr>
          <a:p>
            <a:pPr algn="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Light" panose="02010600030101010101" charset="-122"/>
              <a:ea typeface="等线 Light" panose="02010600030101010101" charset="-122"/>
              <a:sym typeface="等线 Light" panose="02010600030101010101" charset="-122"/>
            </a:endParaRPr>
          </a:p>
        </p:txBody>
      </p:sp>
      <p:sp>
        <p:nvSpPr>
          <p:cNvPr id="25624" name="TextBox 40"/>
          <p:cNvSpPr/>
          <p:nvPr/>
        </p:nvSpPr>
        <p:spPr>
          <a:xfrm>
            <a:off x="1122363" y="5324475"/>
            <a:ext cx="2868612" cy="819150"/>
          </a:xfrm>
          <a:prstGeom prst="rect">
            <a:avLst/>
          </a:prstGeom>
          <a:noFill/>
          <a:ln w="9525">
            <a:noFill/>
          </a:ln>
        </p:spPr>
        <p:txBody>
          <a:bodyPr wrap="square" lIns="73910" tIns="36956" rIns="73910" bIns="36956">
            <a:spAutoFit/>
          </a:bodyPr>
          <a:p>
            <a:pPr algn="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5" name="TextBox 41"/>
          <p:cNvSpPr/>
          <p:nvPr/>
        </p:nvSpPr>
        <p:spPr>
          <a:xfrm>
            <a:off x="1912938" y="1895475"/>
            <a:ext cx="1938337" cy="300038"/>
          </a:xfrm>
          <a:prstGeom prst="rect">
            <a:avLst/>
          </a:prstGeom>
          <a:noFill/>
          <a:ln w="9525">
            <a:noFill/>
          </a:ln>
        </p:spPr>
        <p:txBody>
          <a:bodyPr wrap="square" lIns="73910" tIns="36956" rIns="73910" bIns="36956">
            <a:spAutoFit/>
          </a:bodyPr>
          <a:p>
            <a:pPr algn="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panose="02010600030101010101" charset="-122"/>
              <a:ea typeface="宋体" panose="02010600030101010101" pitchFamily="2" charset="-122"/>
              <a:sym typeface="等线" panose="02010600030101010101" charset="-122"/>
            </a:endParaRPr>
          </a:p>
        </p:txBody>
      </p:sp>
      <p:sp>
        <p:nvSpPr>
          <p:cNvPr id="25626" name="TextBox 42"/>
          <p:cNvSpPr/>
          <p:nvPr/>
        </p:nvSpPr>
        <p:spPr>
          <a:xfrm>
            <a:off x="1117600" y="2224088"/>
            <a:ext cx="2868613" cy="819150"/>
          </a:xfrm>
          <a:prstGeom prst="rect">
            <a:avLst/>
          </a:prstGeom>
          <a:noFill/>
          <a:ln w="9525">
            <a:noFill/>
          </a:ln>
        </p:spPr>
        <p:txBody>
          <a:bodyPr wrap="square" lIns="73910" tIns="36956" rIns="73910" bIns="36956">
            <a:spAutoFit/>
          </a:bodyPr>
          <a:p>
            <a:pPr algn="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7" name="Freeform 6"/>
          <p:cNvSpPr/>
          <p:nvPr/>
        </p:nvSpPr>
        <p:spPr>
          <a:xfrm>
            <a:off x="4006850" y="1927225"/>
            <a:ext cx="1868488" cy="1870075"/>
          </a:xfrm>
          <a:custGeom>
            <a:avLst/>
            <a:gdLst>
              <a:gd name="txL" fmla="*/ 0 w 2839"/>
              <a:gd name="txT" fmla="*/ 0 h 2839"/>
              <a:gd name="txR" fmla="*/ 2839 w 2839"/>
              <a:gd name="txB" fmla="*/ 2839 h 2839"/>
            </a:gdLst>
            <a:ahLst/>
            <a:cxnLst>
              <a:cxn ang="0">
                <a:pos x="0" y="2839"/>
              </a:cxn>
              <a:cxn ang="0">
                <a:pos x="2839" y="0"/>
              </a:cxn>
              <a:cxn ang="0">
                <a:pos x="2839" y="872"/>
              </a:cxn>
              <a:cxn ang="0">
                <a:pos x="872" y="2839"/>
              </a:cxn>
              <a:cxn ang="0">
                <a:pos x="0" y="2839"/>
              </a:cxn>
            </a:cxnLst>
            <a:rect l="txL" t="txT" r="txR" b="tx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28" name="Freeform 7"/>
          <p:cNvSpPr/>
          <p:nvPr/>
        </p:nvSpPr>
        <p:spPr>
          <a:xfrm>
            <a:off x="4006850" y="3890963"/>
            <a:ext cx="1868488" cy="1870075"/>
          </a:xfrm>
          <a:custGeom>
            <a:avLst/>
            <a:gdLst>
              <a:gd name="txL" fmla="*/ 0 w 2839"/>
              <a:gd name="txT" fmla="*/ 0 h 2839"/>
              <a:gd name="txR" fmla="*/ 2839 w 2839"/>
              <a:gd name="txB" fmla="*/ 2839 h 2839"/>
            </a:gdLst>
            <a:ahLst/>
            <a:cxnLst>
              <a:cxn ang="0">
                <a:pos x="2839" y="2839"/>
              </a:cxn>
              <a:cxn ang="0">
                <a:pos x="0" y="0"/>
              </a:cxn>
              <a:cxn ang="0">
                <a:pos x="872" y="0"/>
              </a:cxn>
              <a:cxn ang="0">
                <a:pos x="2839" y="1967"/>
              </a:cxn>
              <a:cxn ang="0">
                <a:pos x="2839" y="2839"/>
              </a:cxn>
            </a:cxnLst>
            <a:rect l="txL" t="txT" r="txR" b="tx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29" name="Freeform 8"/>
          <p:cNvSpPr/>
          <p:nvPr/>
        </p:nvSpPr>
        <p:spPr>
          <a:xfrm>
            <a:off x="5970588" y="3890963"/>
            <a:ext cx="1868487" cy="1870075"/>
          </a:xfrm>
          <a:custGeom>
            <a:avLst/>
            <a:gdLst>
              <a:gd name="txL" fmla="*/ 0 w 2839"/>
              <a:gd name="txT" fmla="*/ 0 h 2839"/>
              <a:gd name="txR" fmla="*/ 2839 w 2839"/>
              <a:gd name="txB" fmla="*/ 2839 h 2839"/>
            </a:gdLst>
            <a:ahLst/>
            <a:cxnLst>
              <a:cxn ang="0">
                <a:pos x="2839" y="0"/>
              </a:cxn>
              <a:cxn ang="0">
                <a:pos x="0" y="2839"/>
              </a:cxn>
              <a:cxn ang="0">
                <a:pos x="0" y="1967"/>
              </a:cxn>
              <a:cxn ang="0">
                <a:pos x="1967" y="0"/>
              </a:cxn>
              <a:cxn ang="0">
                <a:pos x="2839" y="0"/>
              </a:cxn>
            </a:cxnLst>
            <a:rect l="txL" t="txT" r="txR" b="tx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30" name="Freeform 9"/>
          <p:cNvSpPr/>
          <p:nvPr/>
        </p:nvSpPr>
        <p:spPr>
          <a:xfrm>
            <a:off x="5970588" y="1927225"/>
            <a:ext cx="1868487" cy="1870075"/>
          </a:xfrm>
          <a:custGeom>
            <a:avLst/>
            <a:gdLst>
              <a:gd name="txL" fmla="*/ 0 w 2839"/>
              <a:gd name="txT" fmla="*/ 0 h 2839"/>
              <a:gd name="txR" fmla="*/ 2839 w 2839"/>
              <a:gd name="txB" fmla="*/ 2839 h 2839"/>
            </a:gdLst>
            <a:ahLst/>
            <a:cxnLst>
              <a:cxn ang="0">
                <a:pos x="0" y="0"/>
              </a:cxn>
              <a:cxn ang="0">
                <a:pos x="2839" y="2839"/>
              </a:cxn>
              <a:cxn ang="0">
                <a:pos x="1967" y="2839"/>
              </a:cxn>
              <a:cxn ang="0">
                <a:pos x="0" y="872"/>
              </a:cxn>
              <a:cxn ang="0">
                <a:pos x="0" y="0"/>
              </a:cxn>
            </a:cxnLst>
            <a:rect l="txL" t="txT" r="txR" b="tx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pic>
        <p:nvPicPr>
          <p:cNvPr id="25631" name="图片 2563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607"/>
                                        </p:tgtEl>
                                        <p:attrNameLst>
                                          <p:attrName>style.visibility</p:attrName>
                                        </p:attrNameLst>
                                      </p:cBhvr>
                                      <p:to>
                                        <p:strVal val="visible"/>
                                      </p:to>
                                    </p:set>
                                    <p:anim calcmode="lin" valueType="num">
                                      <p:cBhvr>
                                        <p:cTn id="7" dur="500" fill="hold"/>
                                        <p:tgtEl>
                                          <p:spTgt spid="25607"/>
                                        </p:tgtEl>
                                        <p:attrNameLst>
                                          <p:attrName>ppt_w</p:attrName>
                                        </p:attrNameLst>
                                      </p:cBhvr>
                                      <p:tavLst>
                                        <p:tav tm="0">
                                          <p:val>
                                            <p:fltVal val="0.000000"/>
                                          </p:val>
                                        </p:tav>
                                        <p:tav tm="100000">
                                          <p:val>
                                            <p:strVal val="#ppt_w"/>
                                          </p:val>
                                        </p:tav>
                                      </p:tavLst>
                                    </p:anim>
                                    <p:anim calcmode="lin" valueType="num">
                                      <p:cBhvr>
                                        <p:cTn id="8" dur="500" fill="hold"/>
                                        <p:tgtEl>
                                          <p:spTgt spid="25607"/>
                                        </p:tgtEl>
                                        <p:attrNameLst>
                                          <p:attrName>ppt_h</p:attrName>
                                        </p:attrNameLst>
                                      </p:cBhvr>
                                      <p:tavLst>
                                        <p:tav tm="0">
                                          <p:val>
                                            <p:fltVal val="0.000000"/>
                                          </p:val>
                                        </p:tav>
                                        <p:tav tm="100000">
                                          <p:val>
                                            <p:strVal val="#ppt_h"/>
                                          </p:val>
                                        </p:tav>
                                      </p:tavLst>
                                    </p:anim>
                                    <p:animEffect filter="fade">
                                      <p:cBhvr>
                                        <p:cTn id="9" dur="500"/>
                                        <p:tgtEl>
                                          <p:spTgt spid="2560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5609"/>
                                        </p:tgtEl>
                                        <p:attrNameLst>
                                          <p:attrName>style.visibility</p:attrName>
                                        </p:attrNameLst>
                                      </p:cBhvr>
                                      <p:to>
                                        <p:strVal val="visible"/>
                                      </p:to>
                                    </p:set>
                                    <p:animEffect filter="wipe(right)">
                                      <p:cBhvr>
                                        <p:cTn id="13" dur="500"/>
                                        <p:tgtEl>
                                          <p:spTgt spid="2560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610"/>
                                        </p:tgtEl>
                                        <p:attrNameLst>
                                          <p:attrName>style.visibility</p:attrName>
                                        </p:attrNameLst>
                                      </p:cBhvr>
                                      <p:to>
                                        <p:strVal val="visible"/>
                                      </p:to>
                                    </p:set>
                                    <p:animEffect filter="wipe(left)">
                                      <p:cBhvr>
                                        <p:cTn id="16" dur="500"/>
                                        <p:tgtEl>
                                          <p:spTgt spid="25610"/>
                                        </p:tgtEl>
                                      </p:cBhvr>
                                    </p:animEffect>
                                  </p:childTnLst>
                                </p:cTn>
                              </p:par>
                            </p:childTnLst>
                          </p:cTn>
                        </p:par>
                        <p:par>
                          <p:cTn id="17" fill="hold">
                            <p:stCondLst>
                              <p:cond delay="1000"/>
                            </p:stCondLst>
                            <p:childTnLst>
                              <p:par>
                                <p:cTn id="18" presetID="2" presetClass="entr" presetSubtype="9" fill="hold" grpId="0" nodeType="afterEffect">
                                  <p:stCondLst>
                                    <p:cond delay="0"/>
                                  </p:stCondLst>
                                  <p:childTnLst>
                                    <p:set>
                                      <p:cBhvr>
                                        <p:cTn id="19" dur="1" fill="hold">
                                          <p:stCondLst>
                                            <p:cond delay="0"/>
                                          </p:stCondLst>
                                        </p:cTn>
                                        <p:tgtEl>
                                          <p:spTgt spid="25627"/>
                                        </p:tgtEl>
                                        <p:attrNameLst>
                                          <p:attrName>style.visibility</p:attrName>
                                        </p:attrNameLst>
                                      </p:cBhvr>
                                      <p:to>
                                        <p:strVal val="visible"/>
                                      </p:to>
                                    </p:set>
                                    <p:anim calcmode="lin" valueType="num">
                                      <p:cBhvr>
                                        <p:cTn id="20" dur="500" fill="hold"/>
                                        <p:tgtEl>
                                          <p:spTgt spid="25627"/>
                                        </p:tgtEl>
                                        <p:attrNameLst>
                                          <p:attrName>ppt_x</p:attrName>
                                        </p:attrNameLst>
                                      </p:cBhvr>
                                      <p:tavLst>
                                        <p:tav tm="0">
                                          <p:val>
                                            <p:strVal val="0-#ppt_w/2"/>
                                          </p:val>
                                        </p:tav>
                                        <p:tav tm="100000">
                                          <p:val>
                                            <p:strVal val="#ppt_x"/>
                                          </p:val>
                                        </p:tav>
                                      </p:tavLst>
                                    </p:anim>
                                    <p:anim calcmode="lin" valueType="num">
                                      <p:cBhvr>
                                        <p:cTn id="21" dur="500" fill="hold"/>
                                        <p:tgtEl>
                                          <p:spTgt spid="25627"/>
                                        </p:tgtEl>
                                        <p:attrNameLst>
                                          <p:attrName>ppt_y</p:attrName>
                                        </p:attrNameLst>
                                      </p:cBhvr>
                                      <p:tavLst>
                                        <p:tav tm="0">
                                          <p:val>
                                            <p:strVal val="0-#ppt_h/2"/>
                                          </p:val>
                                        </p:tav>
                                        <p:tav tm="100000">
                                          <p:val>
                                            <p:strVal val="#ppt_y"/>
                                          </p:val>
                                        </p:tav>
                                      </p:tavLst>
                                    </p:anim>
                                  </p:childTnLst>
                                </p:cTn>
                              </p:par>
                              <p:par>
                                <p:cTn id="22" presetID="2" presetClass="entr" presetSubtype="6" fill="hold" grpId="0" nodeType="withEffect">
                                  <p:stCondLst>
                                    <p:cond delay="0"/>
                                  </p:stCondLst>
                                  <p:childTnLst>
                                    <p:set>
                                      <p:cBhvr>
                                        <p:cTn id="23" dur="1" fill="hold">
                                          <p:stCondLst>
                                            <p:cond delay="0"/>
                                          </p:stCondLst>
                                        </p:cTn>
                                        <p:tgtEl>
                                          <p:spTgt spid="25629"/>
                                        </p:tgtEl>
                                        <p:attrNameLst>
                                          <p:attrName>style.visibility</p:attrName>
                                        </p:attrNameLst>
                                      </p:cBhvr>
                                      <p:to>
                                        <p:strVal val="visible"/>
                                      </p:to>
                                    </p:set>
                                    <p:anim calcmode="lin" valueType="num">
                                      <p:cBhvr>
                                        <p:cTn id="24" dur="500" fill="hold"/>
                                        <p:tgtEl>
                                          <p:spTgt spid="25629"/>
                                        </p:tgtEl>
                                        <p:attrNameLst>
                                          <p:attrName>ppt_x</p:attrName>
                                        </p:attrNameLst>
                                      </p:cBhvr>
                                      <p:tavLst>
                                        <p:tav tm="0">
                                          <p:val>
                                            <p:strVal val="1+#ppt_w/2"/>
                                          </p:val>
                                        </p:tav>
                                        <p:tav tm="100000">
                                          <p:val>
                                            <p:strVal val="#ppt_x"/>
                                          </p:val>
                                        </p:tav>
                                      </p:tavLst>
                                    </p:anim>
                                    <p:anim calcmode="lin" valueType="num">
                                      <p:cBhvr>
                                        <p:cTn id="25" dur="500" fill="hold"/>
                                        <p:tgtEl>
                                          <p:spTgt spid="25629"/>
                                        </p:tgtEl>
                                        <p:attrNameLst>
                                          <p:attrName>ppt_y</p:attrName>
                                        </p:attrNameLst>
                                      </p:cBhvr>
                                      <p:tavLst>
                                        <p:tav tm="0">
                                          <p:val>
                                            <p:strVal val="1+#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25630"/>
                                        </p:tgtEl>
                                        <p:attrNameLst>
                                          <p:attrName>style.visibility</p:attrName>
                                        </p:attrNameLst>
                                      </p:cBhvr>
                                      <p:to>
                                        <p:strVal val="visible"/>
                                      </p:to>
                                    </p:set>
                                    <p:anim calcmode="lin" valueType="num">
                                      <p:cBhvr>
                                        <p:cTn id="28" dur="500" fill="hold"/>
                                        <p:tgtEl>
                                          <p:spTgt spid="25630"/>
                                        </p:tgtEl>
                                        <p:attrNameLst>
                                          <p:attrName>ppt_x</p:attrName>
                                        </p:attrNameLst>
                                      </p:cBhvr>
                                      <p:tavLst>
                                        <p:tav tm="0">
                                          <p:val>
                                            <p:strVal val="1+#ppt_w/2"/>
                                          </p:val>
                                        </p:tav>
                                        <p:tav tm="100000">
                                          <p:val>
                                            <p:strVal val="#ppt_x"/>
                                          </p:val>
                                        </p:tav>
                                      </p:tavLst>
                                    </p:anim>
                                    <p:anim calcmode="lin" valueType="num">
                                      <p:cBhvr>
                                        <p:cTn id="29" dur="500" fill="hold"/>
                                        <p:tgtEl>
                                          <p:spTgt spid="25630"/>
                                        </p:tgtEl>
                                        <p:attrNameLst>
                                          <p:attrName>ppt_y</p:attrName>
                                        </p:attrNameLst>
                                      </p:cBhvr>
                                      <p:tavLst>
                                        <p:tav tm="0">
                                          <p:val>
                                            <p:strVal val="0-#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25628"/>
                                        </p:tgtEl>
                                        <p:attrNameLst>
                                          <p:attrName>style.visibility</p:attrName>
                                        </p:attrNameLst>
                                      </p:cBhvr>
                                      <p:to>
                                        <p:strVal val="visible"/>
                                      </p:to>
                                    </p:set>
                                    <p:anim calcmode="lin" valueType="num">
                                      <p:cBhvr>
                                        <p:cTn id="32" dur="500" fill="hold"/>
                                        <p:tgtEl>
                                          <p:spTgt spid="25628"/>
                                        </p:tgtEl>
                                        <p:attrNameLst>
                                          <p:attrName>ppt_x</p:attrName>
                                        </p:attrNameLst>
                                      </p:cBhvr>
                                      <p:tavLst>
                                        <p:tav tm="0">
                                          <p:val>
                                            <p:strVal val="0-#ppt_w/2"/>
                                          </p:val>
                                        </p:tav>
                                        <p:tav tm="100000">
                                          <p:val>
                                            <p:strVal val="#ppt_x"/>
                                          </p:val>
                                        </p:tav>
                                      </p:tavLst>
                                    </p:anim>
                                    <p:anim calcmode="lin" valueType="num">
                                      <p:cBhvr>
                                        <p:cTn id="33" dur="500" fill="hold"/>
                                        <p:tgtEl>
                                          <p:spTgt spid="25628"/>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25615"/>
                                        </p:tgtEl>
                                        <p:attrNameLst>
                                          <p:attrName>style.visibility</p:attrName>
                                        </p:attrNameLst>
                                      </p:cBhvr>
                                      <p:to>
                                        <p:strVal val="visible"/>
                                      </p:to>
                                    </p:set>
                                  </p:childTnLst>
                                </p:cTn>
                              </p:par>
                              <p:par>
                                <p:cTn id="37" presetID="49" presetClass="path" presetSubtype="0" accel="50000" decel="50000" fill="hold" grpId="1" nodeType="withEffect">
                                  <p:stCondLst>
                                    <p:cond delay="0"/>
                                  </p:stCondLst>
                                  <p:childTnLst>
                                    <p:animMotion origin="layout" path="M -2.70833E-6 -7.40741E-7 L 0.06407 0.09699 " pathEditMode="relative" rAng="0" ptsTypes="AA">
                                      <p:cBhvr>
                                        <p:cTn id="38" dur="500" spd="-100000" fill="hold"/>
                                        <p:tgtEl>
                                          <p:spTgt spid="25615"/>
                                        </p:tgtEl>
                                        <p:attrNameLst>
                                          <p:attrName>ppt_x</p:attrName>
                                          <p:attrName>ppt_y</p:attrName>
                                        </p:attrNameLst>
                                      </p:cBhvr>
                                      <p:rCtr x="320300" y="483800"/>
                                    </p:animMotion>
                                  </p:childTnLst>
                                </p:cTn>
                              </p:par>
                              <p:par>
                                <p:cTn id="39" presetID="1" presetClass="entr" presetSubtype="0" fill="hold" grpId="0" nodeType="withEffect">
                                  <p:stCondLst>
                                    <p:cond delay="0"/>
                                  </p:stCondLst>
                                  <p:childTnLst>
                                    <p:set>
                                      <p:cBhvr>
                                        <p:cTn id="40" dur="1" fill="hold">
                                          <p:stCondLst>
                                            <p:cond delay="0"/>
                                          </p:stCondLst>
                                        </p:cTn>
                                        <p:tgtEl>
                                          <p:spTgt spid="25614"/>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2.91667E-6 -7.40741E-7 L -0.05951 0.09699 " pathEditMode="relative" rAng="0" ptsTypes="AA">
                                      <p:cBhvr>
                                        <p:cTn id="42" dur="500" spd="-100000" fill="hold"/>
                                        <p:tgtEl>
                                          <p:spTgt spid="25614"/>
                                        </p:tgtEl>
                                        <p:attrNameLst>
                                          <p:attrName>ppt_x</p:attrName>
                                          <p:attrName>ppt_y</p:attrName>
                                        </p:attrNameLst>
                                      </p:cBhvr>
                                      <p:rCtr x="-298200" y="483800"/>
                                    </p:animMotion>
                                  </p:childTnLst>
                                </p:cTn>
                              </p:par>
                              <p:par>
                                <p:cTn id="43" presetID="1" presetClass="entr" presetSubtype="0" fill="hold" grpId="0" nodeType="withEffect">
                                  <p:stCondLst>
                                    <p:cond delay="0"/>
                                  </p:stCondLst>
                                  <p:childTnLst>
                                    <p:set>
                                      <p:cBhvr>
                                        <p:cTn id="44" dur="1" fill="hold">
                                          <p:stCondLst>
                                            <p:cond delay="0"/>
                                          </p:stCondLst>
                                        </p:cTn>
                                        <p:tgtEl>
                                          <p:spTgt spid="25617"/>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79167E-6 2.96296E-6 L -0.05808 -0.08542 " pathEditMode="relative" rAng="0" ptsTypes="AA">
                                      <p:cBhvr>
                                        <p:cTn id="46" dur="500" spd="-100000" fill="hold"/>
                                        <p:tgtEl>
                                          <p:spTgt spid="25617"/>
                                        </p:tgtEl>
                                        <p:attrNameLst>
                                          <p:attrName>ppt_x</p:attrName>
                                          <p:attrName>ppt_y</p:attrName>
                                        </p:attrNameLst>
                                      </p:cBhvr>
                                      <p:rCtr x="-290400" y="-428200"/>
                                    </p:animMotion>
                                  </p:childTnLst>
                                </p:cTn>
                              </p:par>
                              <p:par>
                                <p:cTn id="47" presetID="1" presetClass="entr" presetSubtype="0" fill="hold" grpId="0" nodeType="withEffect">
                                  <p:stCondLst>
                                    <p:cond delay="0"/>
                                  </p:stCondLst>
                                  <p:childTnLst>
                                    <p:set>
                                      <p:cBhvr>
                                        <p:cTn id="48" dur="1" fill="hold">
                                          <p:stCondLst>
                                            <p:cond delay="0"/>
                                          </p:stCondLst>
                                        </p:cTn>
                                        <p:tgtEl>
                                          <p:spTgt spid="25616"/>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79167E-6 2.96296E-6 L 0.06264 -0.08542 " pathEditMode="relative" rAng="0" ptsTypes="AA">
                                      <p:cBhvr>
                                        <p:cTn id="50" dur="500" spd="-100000" fill="hold"/>
                                        <p:tgtEl>
                                          <p:spTgt spid="25616"/>
                                        </p:tgtEl>
                                        <p:attrNameLst>
                                          <p:attrName>ppt_x</p:attrName>
                                          <p:attrName>ppt_y</p:attrName>
                                        </p:attrNameLst>
                                      </p:cBhvr>
                                      <p:rCtr x="312500" y="-428200"/>
                                    </p:animMotion>
                                  </p:childTnLst>
                                </p:cTn>
                              </p:par>
                            </p:childTnLst>
                          </p:cTn>
                        </p:par>
                        <p:par>
                          <p:cTn id="51" fill="hold">
                            <p:stCondLst>
                              <p:cond delay="1500"/>
                            </p:stCondLst>
                            <p:childTnLst>
                              <p:par>
                                <p:cTn id="52" presetID="31" presetClass="entr" presetSubtype="0" fill="hold" grpId="0" nodeType="afterEffect">
                                  <p:stCondLst>
                                    <p:cond delay="0"/>
                                  </p:stCondLst>
                                  <p:childTnLst>
                                    <p:set>
                                      <p:cBhvr>
                                        <p:cTn id="53" dur="1" fill="hold">
                                          <p:stCondLst>
                                            <p:cond delay="0"/>
                                          </p:stCondLst>
                                        </p:cTn>
                                        <p:tgtEl>
                                          <p:spTgt spid="25618"/>
                                        </p:tgtEl>
                                        <p:attrNameLst>
                                          <p:attrName>style.visibility</p:attrName>
                                        </p:attrNameLst>
                                      </p:cBhvr>
                                      <p:to>
                                        <p:strVal val="visible"/>
                                      </p:to>
                                    </p:set>
                                    <p:anim calcmode="lin" valueType="num">
                                      <p:cBhvr>
                                        <p:cTn id="54" dur="500" fill="hold"/>
                                        <p:tgtEl>
                                          <p:spTgt spid="25618"/>
                                        </p:tgtEl>
                                        <p:attrNameLst>
                                          <p:attrName>ppt_w</p:attrName>
                                        </p:attrNameLst>
                                      </p:cBhvr>
                                      <p:tavLst>
                                        <p:tav tm="0">
                                          <p:val>
                                            <p:fltVal val="0.000000"/>
                                          </p:val>
                                        </p:tav>
                                        <p:tav tm="100000">
                                          <p:val>
                                            <p:strVal val="#ppt_w"/>
                                          </p:val>
                                        </p:tav>
                                      </p:tavLst>
                                    </p:anim>
                                    <p:anim calcmode="lin" valueType="num">
                                      <p:cBhvr>
                                        <p:cTn id="55" dur="500" fill="hold"/>
                                        <p:tgtEl>
                                          <p:spTgt spid="25618"/>
                                        </p:tgtEl>
                                        <p:attrNameLst>
                                          <p:attrName>ppt_h</p:attrName>
                                        </p:attrNameLst>
                                      </p:cBhvr>
                                      <p:tavLst>
                                        <p:tav tm="0">
                                          <p:val>
                                            <p:fltVal val="0.000000"/>
                                          </p:val>
                                        </p:tav>
                                        <p:tav tm="100000">
                                          <p:val>
                                            <p:strVal val="#ppt_h"/>
                                          </p:val>
                                        </p:tav>
                                      </p:tavLst>
                                    </p:anim>
                                    <p:anim calcmode="lin" valueType="num">
                                      <p:cBhvr>
                                        <p:cTn id="56" dur="500" fill="hold"/>
                                        <p:tgtEl>
                                          <p:spTgt spid="25618"/>
                                        </p:tgtEl>
                                        <p:attrNameLst>
                                          <p:attrName>style.rotation</p:attrName>
                                        </p:attrNameLst>
                                      </p:cBhvr>
                                      <p:tavLst>
                                        <p:tav tm="0">
                                          <p:val>
                                            <p:fltVal val="90.000000"/>
                                          </p:val>
                                        </p:tav>
                                        <p:tav tm="100000">
                                          <p:val>
                                            <p:fltVal val="0.000000"/>
                                          </p:val>
                                        </p:tav>
                                      </p:tavLst>
                                    </p:anim>
                                    <p:animEffect filter="fade">
                                      <p:cBhvr>
                                        <p:cTn id="57" dur="500"/>
                                        <p:tgtEl>
                                          <p:spTgt spid="25618"/>
                                        </p:tgtEl>
                                      </p:cBhvr>
                                    </p:animEffect>
                                  </p:childTnLst>
                                </p:cTn>
                              </p:par>
                            </p:childTnLst>
                          </p:cTn>
                        </p:par>
                        <p:par>
                          <p:cTn id="58" fill="hold">
                            <p:stCondLst>
                              <p:cond delay="2000"/>
                            </p:stCondLst>
                            <p:childTnLst>
                              <p:par>
                                <p:cTn id="59" presetID="2" presetClass="entr" presetSubtype="6" fill="hold" grpId="0" nodeType="afterEffect">
                                  <p:stCondLst>
                                    <p:cond delay="0"/>
                                  </p:stCondLst>
                                  <p:childTnLst>
                                    <p:set>
                                      <p:cBhvr>
                                        <p:cTn id="60" dur="1" fill="hold">
                                          <p:stCondLst>
                                            <p:cond delay="0"/>
                                          </p:stCondLst>
                                        </p:cTn>
                                        <p:tgtEl>
                                          <p:spTgt spid="25625"/>
                                        </p:tgtEl>
                                        <p:attrNameLst>
                                          <p:attrName>style.visibility</p:attrName>
                                        </p:attrNameLst>
                                      </p:cBhvr>
                                      <p:to>
                                        <p:strVal val="visible"/>
                                      </p:to>
                                    </p:set>
                                    <p:anim calcmode="lin" valueType="num">
                                      <p:cBhvr>
                                        <p:cTn id="61" dur="500" fill="hold"/>
                                        <p:tgtEl>
                                          <p:spTgt spid="25625"/>
                                        </p:tgtEl>
                                        <p:attrNameLst>
                                          <p:attrName>ppt_x</p:attrName>
                                        </p:attrNameLst>
                                      </p:cBhvr>
                                      <p:tavLst>
                                        <p:tav tm="0">
                                          <p:val>
                                            <p:strVal val="1+#ppt_w/2"/>
                                          </p:val>
                                        </p:tav>
                                        <p:tav tm="100000">
                                          <p:val>
                                            <p:strVal val="#ppt_x"/>
                                          </p:val>
                                        </p:tav>
                                      </p:tavLst>
                                    </p:anim>
                                    <p:anim calcmode="lin" valueType="num">
                                      <p:cBhvr>
                                        <p:cTn id="62" dur="500" fill="hold"/>
                                        <p:tgtEl>
                                          <p:spTgt spid="25625"/>
                                        </p:tgtEl>
                                        <p:attrNameLst>
                                          <p:attrName>ppt_y</p:attrName>
                                        </p:attrNameLst>
                                      </p:cBhvr>
                                      <p:tavLst>
                                        <p:tav tm="0">
                                          <p:val>
                                            <p:strVal val="1+#ppt_h/2"/>
                                          </p:val>
                                        </p:tav>
                                        <p:tav tm="100000">
                                          <p:val>
                                            <p:strVal val="#ppt_y"/>
                                          </p:val>
                                        </p:tav>
                                      </p:tavLst>
                                    </p:anim>
                                  </p:childTnLst>
                                </p:cTn>
                              </p:par>
                              <p:par>
                                <p:cTn id="63" presetID="2" presetClass="entr" presetSubtype="6" fill="hold" grpId="0" nodeType="withEffect">
                                  <p:stCondLst>
                                    <p:cond delay="0"/>
                                  </p:stCondLst>
                                  <p:childTnLst>
                                    <p:set>
                                      <p:cBhvr>
                                        <p:cTn id="64" dur="1" fill="hold">
                                          <p:stCondLst>
                                            <p:cond delay="0"/>
                                          </p:stCondLst>
                                        </p:cTn>
                                        <p:tgtEl>
                                          <p:spTgt spid="25623"/>
                                        </p:tgtEl>
                                        <p:attrNameLst>
                                          <p:attrName>style.visibility</p:attrName>
                                        </p:attrNameLst>
                                      </p:cBhvr>
                                      <p:to>
                                        <p:strVal val="visible"/>
                                      </p:to>
                                    </p:set>
                                    <p:anim calcmode="lin" valueType="num">
                                      <p:cBhvr>
                                        <p:cTn id="65" dur="500" fill="hold"/>
                                        <p:tgtEl>
                                          <p:spTgt spid="25623"/>
                                        </p:tgtEl>
                                        <p:attrNameLst>
                                          <p:attrName>ppt_x</p:attrName>
                                        </p:attrNameLst>
                                      </p:cBhvr>
                                      <p:tavLst>
                                        <p:tav tm="0">
                                          <p:val>
                                            <p:strVal val="1+#ppt_w/2"/>
                                          </p:val>
                                        </p:tav>
                                        <p:tav tm="100000">
                                          <p:val>
                                            <p:strVal val="#ppt_x"/>
                                          </p:val>
                                        </p:tav>
                                      </p:tavLst>
                                    </p:anim>
                                    <p:anim calcmode="lin" valueType="num">
                                      <p:cBhvr>
                                        <p:cTn id="66" dur="500" fill="hold"/>
                                        <p:tgtEl>
                                          <p:spTgt spid="25623"/>
                                        </p:tgtEl>
                                        <p:attrNameLst>
                                          <p:attrName>ppt_y</p:attrName>
                                        </p:attrNameLst>
                                      </p:cBhvr>
                                      <p:tavLst>
                                        <p:tav tm="0">
                                          <p:val>
                                            <p:strVal val="1+#ppt_h/2"/>
                                          </p:val>
                                        </p:tav>
                                        <p:tav tm="100000">
                                          <p:val>
                                            <p:strVal val="#ppt_y"/>
                                          </p:val>
                                        </p:tav>
                                      </p:tavLst>
                                    </p:anim>
                                  </p:childTnLst>
                                </p:cTn>
                              </p:par>
                              <p:par>
                                <p:cTn id="67" presetID="2" presetClass="entr" presetSubtype="12" fill="hold" grpId="0" nodeType="withEffect">
                                  <p:stCondLst>
                                    <p:cond delay="0"/>
                                  </p:stCondLst>
                                  <p:childTnLst>
                                    <p:set>
                                      <p:cBhvr>
                                        <p:cTn id="68" dur="1" fill="hold">
                                          <p:stCondLst>
                                            <p:cond delay="0"/>
                                          </p:stCondLst>
                                        </p:cTn>
                                        <p:tgtEl>
                                          <p:spTgt spid="25619"/>
                                        </p:tgtEl>
                                        <p:attrNameLst>
                                          <p:attrName>style.visibility</p:attrName>
                                        </p:attrNameLst>
                                      </p:cBhvr>
                                      <p:to>
                                        <p:strVal val="visible"/>
                                      </p:to>
                                    </p:set>
                                    <p:anim calcmode="lin" valueType="num">
                                      <p:cBhvr>
                                        <p:cTn id="69" dur="500" fill="hold"/>
                                        <p:tgtEl>
                                          <p:spTgt spid="25619"/>
                                        </p:tgtEl>
                                        <p:attrNameLst>
                                          <p:attrName>ppt_x</p:attrName>
                                        </p:attrNameLst>
                                      </p:cBhvr>
                                      <p:tavLst>
                                        <p:tav tm="0">
                                          <p:val>
                                            <p:strVal val="0-#ppt_w/2"/>
                                          </p:val>
                                        </p:tav>
                                        <p:tav tm="100000">
                                          <p:val>
                                            <p:strVal val="#ppt_x"/>
                                          </p:val>
                                        </p:tav>
                                      </p:tavLst>
                                    </p:anim>
                                    <p:anim calcmode="lin" valueType="num">
                                      <p:cBhvr>
                                        <p:cTn id="70" dur="500" fill="hold"/>
                                        <p:tgtEl>
                                          <p:spTgt spid="25619"/>
                                        </p:tgtEl>
                                        <p:attrNameLst>
                                          <p:attrName>ppt_y</p:attrName>
                                        </p:attrNameLst>
                                      </p:cBhvr>
                                      <p:tavLst>
                                        <p:tav tm="0">
                                          <p:val>
                                            <p:strVal val="1+#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25621"/>
                                        </p:tgtEl>
                                        <p:attrNameLst>
                                          <p:attrName>style.visibility</p:attrName>
                                        </p:attrNameLst>
                                      </p:cBhvr>
                                      <p:to>
                                        <p:strVal val="visible"/>
                                      </p:to>
                                    </p:set>
                                    <p:anim calcmode="lin" valueType="num">
                                      <p:cBhvr>
                                        <p:cTn id="73" dur="500" fill="hold"/>
                                        <p:tgtEl>
                                          <p:spTgt spid="25621"/>
                                        </p:tgtEl>
                                        <p:attrNameLst>
                                          <p:attrName>ppt_x</p:attrName>
                                        </p:attrNameLst>
                                      </p:cBhvr>
                                      <p:tavLst>
                                        <p:tav tm="0">
                                          <p:val>
                                            <p:strVal val="0-#ppt_w/2"/>
                                          </p:val>
                                        </p:tav>
                                        <p:tav tm="100000">
                                          <p:val>
                                            <p:strVal val="#ppt_x"/>
                                          </p:val>
                                        </p:tav>
                                      </p:tavLst>
                                    </p:anim>
                                    <p:anim calcmode="lin" valueType="num">
                                      <p:cBhvr>
                                        <p:cTn id="74" dur="500" fill="hold"/>
                                        <p:tgtEl>
                                          <p:spTgt spid="25621"/>
                                        </p:tgtEl>
                                        <p:attrNameLst>
                                          <p:attrName>ppt_y</p:attrName>
                                        </p:attrNameLst>
                                      </p:cBhvr>
                                      <p:tavLst>
                                        <p:tav tm="0">
                                          <p:val>
                                            <p:strVal val="1+#ppt_h/2"/>
                                          </p:val>
                                        </p:tav>
                                        <p:tav tm="100000">
                                          <p:val>
                                            <p:strVal val="#ppt_y"/>
                                          </p:val>
                                        </p:tav>
                                      </p:tavLst>
                                    </p:anim>
                                  </p:childTnLst>
                                </p:cTn>
                              </p:par>
                            </p:childTnLst>
                          </p:cTn>
                        </p:par>
                        <p:par>
                          <p:cTn id="75" fill="hold">
                            <p:stCondLst>
                              <p:cond delay="2500"/>
                            </p:stCondLst>
                            <p:childTnLst>
                              <p:par>
                                <p:cTn id="76" presetID="22" presetClass="entr" presetSubtype="1" fill="hold" grpId="0" nodeType="afterEffect">
                                  <p:stCondLst>
                                    <p:cond delay="0"/>
                                  </p:stCondLst>
                                  <p:childTnLst>
                                    <p:set>
                                      <p:cBhvr>
                                        <p:cTn id="77" dur="1" fill="hold">
                                          <p:stCondLst>
                                            <p:cond delay="0"/>
                                          </p:stCondLst>
                                        </p:cTn>
                                        <p:tgtEl>
                                          <p:spTgt spid="25626"/>
                                        </p:tgtEl>
                                        <p:attrNameLst>
                                          <p:attrName>style.visibility</p:attrName>
                                        </p:attrNameLst>
                                      </p:cBhvr>
                                      <p:to>
                                        <p:strVal val="visible"/>
                                      </p:to>
                                    </p:set>
                                    <p:animEffect filter="wipe(up)">
                                      <p:cBhvr>
                                        <p:cTn id="78" dur="500"/>
                                        <p:tgtEl>
                                          <p:spTgt spid="2562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5620"/>
                                        </p:tgtEl>
                                        <p:attrNameLst>
                                          <p:attrName>style.visibility</p:attrName>
                                        </p:attrNameLst>
                                      </p:cBhvr>
                                      <p:to>
                                        <p:strVal val="visible"/>
                                      </p:to>
                                    </p:set>
                                    <p:animEffect filter="wipe(up)">
                                      <p:cBhvr>
                                        <p:cTn id="81" dur="500"/>
                                        <p:tgtEl>
                                          <p:spTgt spid="2562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5622"/>
                                        </p:tgtEl>
                                        <p:attrNameLst>
                                          <p:attrName>style.visibility</p:attrName>
                                        </p:attrNameLst>
                                      </p:cBhvr>
                                      <p:to>
                                        <p:strVal val="visible"/>
                                      </p:to>
                                    </p:set>
                                    <p:animEffect filter="wipe(up)">
                                      <p:cBhvr>
                                        <p:cTn id="84" dur="500"/>
                                        <p:tgtEl>
                                          <p:spTgt spid="2562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5624"/>
                                        </p:tgtEl>
                                        <p:attrNameLst>
                                          <p:attrName>style.visibility</p:attrName>
                                        </p:attrNameLst>
                                      </p:cBhvr>
                                      <p:to>
                                        <p:strVal val="visible"/>
                                      </p:to>
                                    </p:set>
                                    <p:animEffect filter="wipe(up)">
                                      <p:cBhvr>
                                        <p:cTn id="87" dur="500"/>
                                        <p:tgtEl>
                                          <p:spTgt spid="25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bldLvl="0"/>
      <p:bldP spid="25610" grpId="0" bldLvl="0"/>
      <p:bldP spid="25614" grpId="0" bldLvl="0"/>
      <p:bldP spid="25614" grpId="1" bldLvl="0"/>
      <p:bldP spid="25615" grpId="0" bldLvl="0"/>
      <p:bldP spid="25615" grpId="1" bldLvl="0"/>
      <p:bldP spid="25616" grpId="0" bldLvl="0"/>
      <p:bldP spid="25616" grpId="1" bldLvl="0"/>
      <p:bldP spid="25617" grpId="0" bldLvl="0"/>
      <p:bldP spid="25617" grpId="1" bldLvl="0"/>
      <p:bldP spid="25618" grpId="0" bldLvl="0"/>
      <p:bldP spid="25619" grpId="0" bldLvl="0"/>
      <p:bldP spid="25620" grpId="0" bldLvl="0"/>
      <p:bldP spid="25621" grpId="0" bldLvl="0"/>
      <p:bldP spid="25622" grpId="0" bldLvl="0"/>
      <p:bldP spid="25623" grpId="0" bldLvl="0"/>
      <p:bldP spid="25624" grpId="0" bldLvl="0"/>
      <p:bldP spid="25625" grpId="0" bldLvl="0"/>
      <p:bldP spid="25626" grpId="0" bldLvl="0"/>
      <p:bldP spid="25627" grpId="0" bldLvl="0"/>
      <p:bldP spid="25628" grpId="0" bldLvl="0"/>
      <p:bldP spid="25629" grpId="0" bldLvl="0"/>
      <p:bldP spid="25630"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662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6627" name="矩形 23"/>
          <p:cNvSpPr/>
          <p:nvPr/>
        </p:nvSpPr>
        <p:spPr>
          <a:xfrm>
            <a:off x="83375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662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29"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3"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6634"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成果应用</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5"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6636"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6637"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6638" name="MH_Other_1"/>
          <p:cNvSpPr/>
          <p:nvPr/>
        </p:nvSpPr>
        <p:spPr>
          <a:xfrm>
            <a:off x="7118350" y="2265363"/>
            <a:ext cx="1758950"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No.04</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9" name="MH_Other_2"/>
          <p:cNvSpPr/>
          <p:nvPr/>
        </p:nvSpPr>
        <p:spPr>
          <a:xfrm>
            <a:off x="4268788" y="3984625"/>
            <a:ext cx="1758950" cy="2024063"/>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No.02</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0" name="MH_Other_5"/>
          <p:cNvSpPr/>
          <p:nvPr/>
        </p:nvSpPr>
        <p:spPr>
          <a:xfrm>
            <a:off x="6161088" y="3973513"/>
            <a:ext cx="1762125"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No.03</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1" name="MH_Other_6"/>
          <p:cNvSpPr/>
          <p:nvPr/>
        </p:nvSpPr>
        <p:spPr>
          <a:xfrm>
            <a:off x="3314700" y="2265363"/>
            <a:ext cx="1758950"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No.01</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2" name="MH_Title_1"/>
          <p:cNvSpPr/>
          <p:nvPr/>
        </p:nvSpPr>
        <p:spPr>
          <a:xfrm>
            <a:off x="5222875" y="2265363"/>
            <a:ext cx="1758950"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w="12700">
            <a:noFill/>
          </a:ln>
        </p:spPr>
        <p:txBody>
          <a:bodyPr lIns="0" tIns="0" rIns="0" bIns="0" anchor="ctr">
            <a:normAutofit/>
          </a:bodyPr>
          <a:p>
            <a:pPr algn="ctr">
              <a:lnSpc>
                <a:spcPct val="90000"/>
              </a:lnSpc>
              <a:spcAft>
                <a:spcPct val="35000"/>
              </a:spcAft>
            </a:pPr>
            <a:r>
              <a:rPr lang="zh-CN" altLang="en-US"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成果</a:t>
            </a:r>
            <a:endParaRPr lang="en-US" altLang="zh-CN"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90000"/>
              </a:lnSpc>
              <a:spcAft>
                <a:spcPct val="35000"/>
              </a:spcAft>
            </a:pPr>
            <a:r>
              <a:rPr lang="zh-CN" altLang="en-US"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应用</a:t>
            </a:r>
            <a:endParaRPr lang="en-US" altLang="zh-CN"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3" name="MH_SubTitle_4"/>
          <p:cNvSpPr/>
          <p:nvPr/>
        </p:nvSpPr>
        <p:spPr>
          <a:xfrm>
            <a:off x="8978900" y="2546350"/>
            <a:ext cx="3028950" cy="1389063"/>
          </a:xfrm>
          <a:prstGeom prst="rect">
            <a:avLst/>
          </a:prstGeom>
          <a:noFill/>
          <a:ln w="9525">
            <a:noFill/>
          </a:ln>
        </p:spPr>
        <p:txBody>
          <a:bodyPr anchor="ctr"/>
          <a:p>
            <a:pP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26644" name="MH_SubTitle_4"/>
          <p:cNvSpPr/>
          <p:nvPr/>
        </p:nvSpPr>
        <p:spPr>
          <a:xfrm>
            <a:off x="8016875" y="4332288"/>
            <a:ext cx="3028950" cy="1387475"/>
          </a:xfrm>
          <a:prstGeom prst="rect">
            <a:avLst/>
          </a:prstGeom>
          <a:noFill/>
          <a:ln w="9525">
            <a:noFill/>
          </a:ln>
        </p:spPr>
        <p:txBody>
          <a:bodyPr anchor="ctr"/>
          <a:p>
            <a:pP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26645" name="MH_SubTitle_4"/>
          <p:cNvSpPr/>
          <p:nvPr/>
        </p:nvSpPr>
        <p:spPr>
          <a:xfrm>
            <a:off x="1120775" y="4332288"/>
            <a:ext cx="3028950" cy="1387475"/>
          </a:xfrm>
          <a:prstGeom prst="rect">
            <a:avLst/>
          </a:prstGeom>
          <a:noFill/>
          <a:ln w="9525">
            <a:noFill/>
          </a:ln>
        </p:spPr>
        <p:txBody>
          <a:bodyPr anchor="ctr"/>
          <a:p>
            <a:pPr algn="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26646" name="MH_SubTitle_4"/>
          <p:cNvSpPr/>
          <p:nvPr/>
        </p:nvSpPr>
        <p:spPr>
          <a:xfrm>
            <a:off x="142875" y="2546350"/>
            <a:ext cx="3028950" cy="1389063"/>
          </a:xfrm>
          <a:prstGeom prst="rect">
            <a:avLst/>
          </a:prstGeom>
          <a:noFill/>
          <a:ln w="9525">
            <a:noFill/>
          </a:ln>
        </p:spPr>
        <p:txBody>
          <a:bodyPr anchor="ctr"/>
          <a:p>
            <a:pPr algn="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pic>
        <p:nvPicPr>
          <p:cNvPr id="26647" name="图片 26646"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p:cTn id="7" dur="500" fill="hold"/>
                                        <p:tgtEl>
                                          <p:spTgt spid="26631"/>
                                        </p:tgtEl>
                                        <p:attrNameLst>
                                          <p:attrName>ppt_w</p:attrName>
                                        </p:attrNameLst>
                                      </p:cBhvr>
                                      <p:tavLst>
                                        <p:tav tm="0">
                                          <p:val>
                                            <p:fltVal val="0.000000"/>
                                          </p:val>
                                        </p:tav>
                                        <p:tav tm="100000">
                                          <p:val>
                                            <p:strVal val="#ppt_w"/>
                                          </p:val>
                                        </p:tav>
                                      </p:tavLst>
                                    </p:anim>
                                    <p:anim calcmode="lin" valueType="num">
                                      <p:cBhvr>
                                        <p:cTn id="8" dur="500" fill="hold"/>
                                        <p:tgtEl>
                                          <p:spTgt spid="26631"/>
                                        </p:tgtEl>
                                        <p:attrNameLst>
                                          <p:attrName>ppt_h</p:attrName>
                                        </p:attrNameLst>
                                      </p:cBhvr>
                                      <p:tavLst>
                                        <p:tav tm="0">
                                          <p:val>
                                            <p:fltVal val="0.000000"/>
                                          </p:val>
                                        </p:tav>
                                        <p:tav tm="100000">
                                          <p:val>
                                            <p:strVal val="#ppt_h"/>
                                          </p:val>
                                        </p:tav>
                                      </p:tavLst>
                                    </p:anim>
                                    <p:animEffect filter="fade">
                                      <p:cBhvr>
                                        <p:cTn id="9" dur="500"/>
                                        <p:tgtEl>
                                          <p:spTgt spid="2663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6633"/>
                                        </p:tgtEl>
                                        <p:attrNameLst>
                                          <p:attrName>style.visibility</p:attrName>
                                        </p:attrNameLst>
                                      </p:cBhvr>
                                      <p:to>
                                        <p:strVal val="visible"/>
                                      </p:to>
                                    </p:set>
                                    <p:animEffect filter="wipe(right)">
                                      <p:cBhvr>
                                        <p:cTn id="13" dur="500"/>
                                        <p:tgtEl>
                                          <p:spTgt spid="2663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634"/>
                                        </p:tgtEl>
                                        <p:attrNameLst>
                                          <p:attrName>style.visibility</p:attrName>
                                        </p:attrNameLst>
                                      </p:cBhvr>
                                      <p:to>
                                        <p:strVal val="visible"/>
                                      </p:to>
                                    </p:set>
                                    <p:animEffect filter="wipe(left)">
                                      <p:cBhvr>
                                        <p:cTn id="16" dur="500"/>
                                        <p:tgtEl>
                                          <p:spTgt spid="26634"/>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26642"/>
                                        </p:tgtEl>
                                        <p:attrNameLst>
                                          <p:attrName>style.visibility</p:attrName>
                                        </p:attrNameLst>
                                      </p:cBhvr>
                                      <p:to>
                                        <p:strVal val="visible"/>
                                      </p:to>
                                    </p:set>
                                    <p:anim calcmode="lin" valueType="num">
                                      <p:cBhvr>
                                        <p:cTn id="20" dur="1000" fill="hold"/>
                                        <p:tgtEl>
                                          <p:spTgt spid="26642"/>
                                        </p:tgtEl>
                                        <p:attrNameLst>
                                          <p:attrName>ppt_w</p:attrName>
                                        </p:attrNameLst>
                                      </p:cBhvr>
                                      <p:tavLst>
                                        <p:tav tm="0">
                                          <p:val>
                                            <p:fltVal val="0.000000"/>
                                          </p:val>
                                        </p:tav>
                                        <p:tav tm="100000">
                                          <p:val>
                                            <p:strVal val="#ppt_w"/>
                                          </p:val>
                                        </p:tav>
                                      </p:tavLst>
                                    </p:anim>
                                    <p:anim calcmode="lin" valueType="num">
                                      <p:cBhvr>
                                        <p:cTn id="21" dur="1000" fill="hold"/>
                                        <p:tgtEl>
                                          <p:spTgt spid="26642"/>
                                        </p:tgtEl>
                                        <p:attrNameLst>
                                          <p:attrName>ppt_h</p:attrName>
                                        </p:attrNameLst>
                                      </p:cBhvr>
                                      <p:tavLst>
                                        <p:tav tm="0">
                                          <p:val>
                                            <p:fltVal val="0.000000"/>
                                          </p:val>
                                        </p:tav>
                                        <p:tav tm="100000">
                                          <p:val>
                                            <p:strVal val="#ppt_h"/>
                                          </p:val>
                                        </p:tav>
                                      </p:tavLst>
                                    </p:anim>
                                    <p:anim calcmode="lin" valueType="num">
                                      <p:cBhvr>
                                        <p:cTn id="22" dur="1000" fill="hold"/>
                                        <p:tgtEl>
                                          <p:spTgt spid="26642"/>
                                        </p:tgtEl>
                                        <p:attrNameLst>
                                          <p:attrName>style.rotation</p:attrName>
                                        </p:attrNameLst>
                                      </p:cBhvr>
                                      <p:tavLst>
                                        <p:tav tm="0">
                                          <p:val>
                                            <p:fltVal val="90.000000"/>
                                          </p:val>
                                        </p:tav>
                                        <p:tav tm="100000">
                                          <p:val>
                                            <p:fltVal val="0.000000"/>
                                          </p:val>
                                        </p:tav>
                                      </p:tavLst>
                                    </p:anim>
                                    <p:animEffect filter="fade">
                                      <p:cBhvr>
                                        <p:cTn id="23" dur="1000"/>
                                        <p:tgtEl>
                                          <p:spTgt spid="2664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6641"/>
                                        </p:tgtEl>
                                        <p:attrNameLst>
                                          <p:attrName>style.visibility</p:attrName>
                                        </p:attrNameLst>
                                      </p:cBhvr>
                                      <p:to>
                                        <p:strVal val="visible"/>
                                      </p:to>
                                    </p:set>
                                    <p:anim calcmode="lin" valueType="num">
                                      <p:cBhvr>
                                        <p:cTn id="27" dur="750" fill="hold"/>
                                        <p:tgtEl>
                                          <p:spTgt spid="26641"/>
                                        </p:tgtEl>
                                        <p:attrNameLst>
                                          <p:attrName>ppt_w</p:attrName>
                                        </p:attrNameLst>
                                      </p:cBhvr>
                                      <p:tavLst>
                                        <p:tav tm="0">
                                          <p:val>
                                            <p:fltVal val="0.000000"/>
                                          </p:val>
                                        </p:tav>
                                        <p:tav tm="100000">
                                          <p:val>
                                            <p:strVal val="#ppt_w"/>
                                          </p:val>
                                        </p:tav>
                                      </p:tavLst>
                                    </p:anim>
                                    <p:anim calcmode="lin" valueType="num">
                                      <p:cBhvr>
                                        <p:cTn id="28" dur="750" fill="hold"/>
                                        <p:tgtEl>
                                          <p:spTgt spid="26641"/>
                                        </p:tgtEl>
                                        <p:attrNameLst>
                                          <p:attrName>ppt_h</p:attrName>
                                        </p:attrNameLst>
                                      </p:cBhvr>
                                      <p:tavLst>
                                        <p:tav tm="0">
                                          <p:val>
                                            <p:fltVal val="0.000000"/>
                                          </p:val>
                                        </p:tav>
                                        <p:tav tm="100000">
                                          <p:val>
                                            <p:strVal val="#ppt_h"/>
                                          </p:val>
                                        </p:tav>
                                      </p:tavLst>
                                    </p:anim>
                                    <p:animEffect filter="fade">
                                      <p:cBhvr>
                                        <p:cTn id="29" dur="750"/>
                                        <p:tgtEl>
                                          <p:spTgt spid="26641"/>
                                        </p:tgtEl>
                                      </p:cBhvr>
                                    </p:animEffect>
                                  </p:childTnLst>
                                </p:cTn>
                              </p:par>
                              <p:par>
                                <p:cTn id="30" presetID="42" presetClass="path" presetSubtype="0" accel="50000" decel="50000" fill="hold" grpId="1" nodeType="withEffect">
                                  <p:stCondLst>
                                    <p:cond delay="0"/>
                                  </p:stCondLst>
                                  <p:childTnLst>
                                    <p:animMotion origin="layout" path="M -2.08333E-7 2.22222E-6 L 0.14831 0.00625 " pathEditMode="relative" rAng="0" ptsTypes="AA">
                                      <p:cBhvr>
                                        <p:cTn id="31" dur="750" spd="-100000" fill="hold"/>
                                        <p:tgtEl>
                                          <p:spTgt spid="26641"/>
                                        </p:tgtEl>
                                        <p:attrNameLst>
                                          <p:attrName>ppt_x</p:attrName>
                                          <p:attrName>ppt_y</p:attrName>
                                        </p:attrNameLst>
                                      </p:cBhvr>
                                      <p:rCtr x="740900" y="30100"/>
                                    </p:animMotion>
                                  </p:childTnLst>
                                </p:cTn>
                              </p:par>
                              <p:par>
                                <p:cTn id="32" presetID="10" presetClass="entr" presetSubtype="0" fill="hold" grpId="0" nodeType="withEffect">
                                  <p:stCondLst>
                                    <p:cond delay="250"/>
                                  </p:stCondLst>
                                  <p:childTnLst>
                                    <p:set>
                                      <p:cBhvr>
                                        <p:cTn id="33" dur="1" fill="hold">
                                          <p:stCondLst>
                                            <p:cond delay="0"/>
                                          </p:stCondLst>
                                        </p:cTn>
                                        <p:tgtEl>
                                          <p:spTgt spid="26639"/>
                                        </p:tgtEl>
                                        <p:attrNameLst>
                                          <p:attrName>style.visibility</p:attrName>
                                        </p:attrNameLst>
                                      </p:cBhvr>
                                      <p:to>
                                        <p:strVal val="visible"/>
                                      </p:to>
                                    </p:set>
                                    <p:anim calcmode="lin" valueType="num">
                                      <p:cBhvr>
                                        <p:cTn id="34" dur="750" fill="hold"/>
                                        <p:tgtEl>
                                          <p:spTgt spid="26639"/>
                                        </p:tgtEl>
                                        <p:attrNameLst>
                                          <p:attrName>ppt_w</p:attrName>
                                        </p:attrNameLst>
                                      </p:cBhvr>
                                      <p:tavLst>
                                        <p:tav tm="0">
                                          <p:val>
                                            <p:fltVal val="0.000000"/>
                                          </p:val>
                                        </p:tav>
                                        <p:tav tm="100000">
                                          <p:val>
                                            <p:strVal val="#ppt_w"/>
                                          </p:val>
                                        </p:tav>
                                      </p:tavLst>
                                    </p:anim>
                                    <p:anim calcmode="lin" valueType="num">
                                      <p:cBhvr>
                                        <p:cTn id="35" dur="750" fill="hold"/>
                                        <p:tgtEl>
                                          <p:spTgt spid="26639"/>
                                        </p:tgtEl>
                                        <p:attrNameLst>
                                          <p:attrName>ppt_h</p:attrName>
                                        </p:attrNameLst>
                                      </p:cBhvr>
                                      <p:tavLst>
                                        <p:tav tm="0">
                                          <p:val>
                                            <p:fltVal val="0.000000"/>
                                          </p:val>
                                        </p:tav>
                                        <p:tav tm="100000">
                                          <p:val>
                                            <p:strVal val="#ppt_h"/>
                                          </p:val>
                                        </p:tav>
                                      </p:tavLst>
                                    </p:anim>
                                    <p:animEffect filter="fade">
                                      <p:cBhvr>
                                        <p:cTn id="36" dur="750"/>
                                        <p:tgtEl>
                                          <p:spTgt spid="26639"/>
                                        </p:tgtEl>
                                      </p:cBhvr>
                                    </p:animEffect>
                                  </p:childTnLst>
                                </p:cTn>
                              </p:par>
                              <p:par>
                                <p:cTn id="37" presetID="42" presetClass="path" presetSubtype="0" accel="50000" decel="50000" fill="hold" grpId="1" nodeType="withEffect">
                                  <p:stCondLst>
                                    <p:cond delay="250"/>
                                  </p:stCondLst>
                                  <p:childTnLst>
                                    <p:animMotion origin="layout" path="M 4.375E-6 -2.22222E-6 L 0.06992 -0.24444 " pathEditMode="relative" rAng="0" ptsTypes="AA">
                                      <p:cBhvr>
                                        <p:cTn id="38" dur="750" spd="-100000" fill="hold"/>
                                        <p:tgtEl>
                                          <p:spTgt spid="26639"/>
                                        </p:tgtEl>
                                        <p:attrNameLst>
                                          <p:attrName>ppt_x</p:attrName>
                                          <p:attrName>ppt_y</p:attrName>
                                        </p:attrNameLst>
                                      </p:cBhvr>
                                      <p:rCtr x="349000" y="-1222200"/>
                                    </p:animMotion>
                                  </p:childTnLst>
                                </p:cTn>
                              </p:par>
                              <p:par>
                                <p:cTn id="39" presetID="10" presetClass="entr" presetSubtype="0" fill="hold" grpId="0" nodeType="withEffect">
                                  <p:stCondLst>
                                    <p:cond delay="500"/>
                                  </p:stCondLst>
                                  <p:childTnLst>
                                    <p:set>
                                      <p:cBhvr>
                                        <p:cTn id="40" dur="1" fill="hold">
                                          <p:stCondLst>
                                            <p:cond delay="0"/>
                                          </p:stCondLst>
                                        </p:cTn>
                                        <p:tgtEl>
                                          <p:spTgt spid="26640"/>
                                        </p:tgtEl>
                                        <p:attrNameLst>
                                          <p:attrName>style.visibility</p:attrName>
                                        </p:attrNameLst>
                                      </p:cBhvr>
                                      <p:to>
                                        <p:strVal val="visible"/>
                                      </p:to>
                                    </p:set>
                                    <p:anim calcmode="lin" valueType="num">
                                      <p:cBhvr>
                                        <p:cTn id="41" dur="750" fill="hold"/>
                                        <p:tgtEl>
                                          <p:spTgt spid="26640"/>
                                        </p:tgtEl>
                                        <p:attrNameLst>
                                          <p:attrName>ppt_w</p:attrName>
                                        </p:attrNameLst>
                                      </p:cBhvr>
                                      <p:tavLst>
                                        <p:tav tm="0">
                                          <p:val>
                                            <p:fltVal val="0.000000"/>
                                          </p:val>
                                        </p:tav>
                                        <p:tav tm="100000">
                                          <p:val>
                                            <p:strVal val="#ppt_w"/>
                                          </p:val>
                                        </p:tav>
                                      </p:tavLst>
                                    </p:anim>
                                    <p:anim calcmode="lin" valueType="num">
                                      <p:cBhvr>
                                        <p:cTn id="42" dur="750" fill="hold"/>
                                        <p:tgtEl>
                                          <p:spTgt spid="26640"/>
                                        </p:tgtEl>
                                        <p:attrNameLst>
                                          <p:attrName>ppt_h</p:attrName>
                                        </p:attrNameLst>
                                      </p:cBhvr>
                                      <p:tavLst>
                                        <p:tav tm="0">
                                          <p:val>
                                            <p:fltVal val="0.000000"/>
                                          </p:val>
                                        </p:tav>
                                        <p:tav tm="100000">
                                          <p:val>
                                            <p:strVal val="#ppt_h"/>
                                          </p:val>
                                        </p:tav>
                                      </p:tavLst>
                                    </p:anim>
                                    <p:animEffect filter="fade">
                                      <p:cBhvr>
                                        <p:cTn id="43" dur="750"/>
                                        <p:tgtEl>
                                          <p:spTgt spid="26640"/>
                                        </p:tgtEl>
                                      </p:cBhvr>
                                    </p:animEffect>
                                  </p:childTnLst>
                                </p:cTn>
                              </p:par>
                              <p:par>
                                <p:cTn id="44" presetID="42" presetClass="path" presetSubtype="0" accel="50000" decel="50000" fill="hold" grpId="1" nodeType="withEffect">
                                  <p:stCondLst>
                                    <p:cond delay="500"/>
                                  </p:stCondLst>
                                  <p:childTnLst>
                                    <p:animMotion origin="layout" path="M -4.16667E-6 -1.85185E-6 L -0.08541 -0.22893 " pathEditMode="relative" rAng="0" ptsTypes="AA">
                                      <p:cBhvr>
                                        <p:cTn id="45" dur="750" spd="-100000" fill="hold"/>
                                        <p:tgtEl>
                                          <p:spTgt spid="26640"/>
                                        </p:tgtEl>
                                        <p:attrNameLst>
                                          <p:attrName>ppt_x</p:attrName>
                                          <p:attrName>ppt_y</p:attrName>
                                        </p:attrNameLst>
                                      </p:cBhvr>
                                      <p:rCtr x="-427100" y="-1145800"/>
                                    </p:animMotion>
                                  </p:childTnLst>
                                </p:cTn>
                              </p:par>
                              <p:par>
                                <p:cTn id="46" presetID="10" presetClass="entr" presetSubtype="0" fill="hold" grpId="0" nodeType="withEffect">
                                  <p:stCondLst>
                                    <p:cond delay="750"/>
                                  </p:stCondLst>
                                  <p:childTnLst>
                                    <p:set>
                                      <p:cBhvr>
                                        <p:cTn id="47" dur="1" fill="hold">
                                          <p:stCondLst>
                                            <p:cond delay="0"/>
                                          </p:stCondLst>
                                        </p:cTn>
                                        <p:tgtEl>
                                          <p:spTgt spid="26638"/>
                                        </p:tgtEl>
                                        <p:attrNameLst>
                                          <p:attrName>style.visibility</p:attrName>
                                        </p:attrNameLst>
                                      </p:cBhvr>
                                      <p:to>
                                        <p:strVal val="visible"/>
                                      </p:to>
                                    </p:set>
                                    <p:anim calcmode="lin" valueType="num">
                                      <p:cBhvr>
                                        <p:cTn id="48" dur="750" fill="hold"/>
                                        <p:tgtEl>
                                          <p:spTgt spid="26638"/>
                                        </p:tgtEl>
                                        <p:attrNameLst>
                                          <p:attrName>ppt_w</p:attrName>
                                        </p:attrNameLst>
                                      </p:cBhvr>
                                      <p:tavLst>
                                        <p:tav tm="0">
                                          <p:val>
                                            <p:fltVal val="0.000000"/>
                                          </p:val>
                                        </p:tav>
                                        <p:tav tm="100000">
                                          <p:val>
                                            <p:strVal val="#ppt_w"/>
                                          </p:val>
                                        </p:tav>
                                      </p:tavLst>
                                    </p:anim>
                                    <p:anim calcmode="lin" valueType="num">
                                      <p:cBhvr>
                                        <p:cTn id="49" dur="750" fill="hold"/>
                                        <p:tgtEl>
                                          <p:spTgt spid="26638"/>
                                        </p:tgtEl>
                                        <p:attrNameLst>
                                          <p:attrName>ppt_h</p:attrName>
                                        </p:attrNameLst>
                                      </p:cBhvr>
                                      <p:tavLst>
                                        <p:tav tm="0">
                                          <p:val>
                                            <p:fltVal val="0.000000"/>
                                          </p:val>
                                        </p:tav>
                                        <p:tav tm="100000">
                                          <p:val>
                                            <p:strVal val="#ppt_h"/>
                                          </p:val>
                                        </p:tav>
                                      </p:tavLst>
                                    </p:anim>
                                    <p:animEffect filter="fade">
                                      <p:cBhvr>
                                        <p:cTn id="50" dur="750"/>
                                        <p:tgtEl>
                                          <p:spTgt spid="26638"/>
                                        </p:tgtEl>
                                      </p:cBhvr>
                                    </p:animEffect>
                                  </p:childTnLst>
                                </p:cTn>
                              </p:par>
                              <p:par>
                                <p:cTn id="51" presetID="42" presetClass="path" presetSubtype="0" accel="50000" decel="50000" fill="hold" grpId="1" nodeType="withEffect">
                                  <p:stCondLst>
                                    <p:cond delay="750"/>
                                  </p:stCondLst>
                                  <p:childTnLst>
                                    <p:animMotion origin="layout" path="M 4.16667E-7 2.22222E-6 L -0.16367 0.00625 " pathEditMode="relative" rAng="0" ptsTypes="AA">
                                      <p:cBhvr>
                                        <p:cTn id="52" dur="750" spd="-100000" fill="hold"/>
                                        <p:tgtEl>
                                          <p:spTgt spid="26638"/>
                                        </p:tgtEl>
                                        <p:attrNameLst>
                                          <p:attrName>ppt_x</p:attrName>
                                          <p:attrName>ppt_y</p:attrName>
                                        </p:attrNameLst>
                                      </p:cBhvr>
                                      <p:rCtr x="-819000" y="30100"/>
                                    </p:animMotion>
                                  </p:childTnLst>
                                </p:cTn>
                              </p:par>
                            </p:childTnLst>
                          </p:cTn>
                        </p:par>
                        <p:par>
                          <p:cTn id="53" fill="hold">
                            <p:stCondLst>
                              <p:cond delay="3000"/>
                            </p:stCondLst>
                            <p:childTnLst>
                              <p:par>
                                <p:cTn id="54" presetID="22" presetClass="entr" presetSubtype="2" fill="hold" grpId="0" nodeType="afterEffect">
                                  <p:stCondLst>
                                    <p:cond delay="0"/>
                                  </p:stCondLst>
                                  <p:childTnLst>
                                    <p:set>
                                      <p:cBhvr>
                                        <p:cTn id="55" dur="1" fill="hold">
                                          <p:stCondLst>
                                            <p:cond delay="0"/>
                                          </p:stCondLst>
                                        </p:cTn>
                                        <p:tgtEl>
                                          <p:spTgt spid="26646"/>
                                        </p:tgtEl>
                                        <p:attrNameLst>
                                          <p:attrName>style.visibility</p:attrName>
                                        </p:attrNameLst>
                                      </p:cBhvr>
                                      <p:to>
                                        <p:strVal val="visible"/>
                                      </p:to>
                                    </p:set>
                                    <p:animEffect filter="wipe(right)">
                                      <p:cBhvr>
                                        <p:cTn id="56" dur="500"/>
                                        <p:tgtEl>
                                          <p:spTgt spid="26646"/>
                                        </p:tgtEl>
                                      </p:cBhvr>
                                    </p:animEffect>
                                  </p:childTnLst>
                                </p:cTn>
                              </p:par>
                            </p:childTnLst>
                          </p:cTn>
                        </p:par>
                        <p:par>
                          <p:cTn id="57" fill="hold">
                            <p:stCondLst>
                              <p:cond delay="3500"/>
                            </p:stCondLst>
                            <p:childTnLst>
                              <p:par>
                                <p:cTn id="58" presetID="22" presetClass="entr" presetSubtype="2" fill="hold" grpId="0" nodeType="afterEffect">
                                  <p:stCondLst>
                                    <p:cond delay="0"/>
                                  </p:stCondLst>
                                  <p:childTnLst>
                                    <p:set>
                                      <p:cBhvr>
                                        <p:cTn id="59" dur="1" fill="hold">
                                          <p:stCondLst>
                                            <p:cond delay="0"/>
                                          </p:stCondLst>
                                        </p:cTn>
                                        <p:tgtEl>
                                          <p:spTgt spid="26645"/>
                                        </p:tgtEl>
                                        <p:attrNameLst>
                                          <p:attrName>style.visibility</p:attrName>
                                        </p:attrNameLst>
                                      </p:cBhvr>
                                      <p:to>
                                        <p:strVal val="visible"/>
                                      </p:to>
                                    </p:set>
                                    <p:animEffect filter="wipe(right)">
                                      <p:cBhvr>
                                        <p:cTn id="60" dur="500"/>
                                        <p:tgtEl>
                                          <p:spTgt spid="26645"/>
                                        </p:tgtEl>
                                      </p:cBhvr>
                                    </p:animEffect>
                                  </p:childTnLst>
                                </p:cTn>
                              </p:par>
                            </p:childTnLst>
                          </p:cTn>
                        </p:par>
                        <p:par>
                          <p:cTn id="61" fill="hold">
                            <p:stCondLst>
                              <p:cond delay="4000"/>
                            </p:stCondLst>
                            <p:childTnLst>
                              <p:par>
                                <p:cTn id="62" presetID="22" presetClass="entr" presetSubtype="8" fill="hold" grpId="0" nodeType="afterEffect">
                                  <p:stCondLst>
                                    <p:cond delay="0"/>
                                  </p:stCondLst>
                                  <p:childTnLst>
                                    <p:set>
                                      <p:cBhvr>
                                        <p:cTn id="63" dur="1" fill="hold">
                                          <p:stCondLst>
                                            <p:cond delay="0"/>
                                          </p:stCondLst>
                                        </p:cTn>
                                        <p:tgtEl>
                                          <p:spTgt spid="26644"/>
                                        </p:tgtEl>
                                        <p:attrNameLst>
                                          <p:attrName>style.visibility</p:attrName>
                                        </p:attrNameLst>
                                      </p:cBhvr>
                                      <p:to>
                                        <p:strVal val="visible"/>
                                      </p:to>
                                    </p:set>
                                    <p:animEffect filter="wipe(left)">
                                      <p:cBhvr>
                                        <p:cTn id="64" dur="500"/>
                                        <p:tgtEl>
                                          <p:spTgt spid="26644"/>
                                        </p:tgtEl>
                                      </p:cBhvr>
                                    </p:animEffect>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26643"/>
                                        </p:tgtEl>
                                        <p:attrNameLst>
                                          <p:attrName>style.visibility</p:attrName>
                                        </p:attrNameLst>
                                      </p:cBhvr>
                                      <p:to>
                                        <p:strVal val="visible"/>
                                      </p:to>
                                    </p:set>
                                    <p:animEffect filter="wipe(left)">
                                      <p:cBhvr>
                                        <p:cTn id="68" dur="5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bldLvl="0"/>
      <p:bldP spid="26634" grpId="0" bldLvl="0"/>
      <p:bldP spid="26638" grpId="0" bldLvl="0"/>
      <p:bldP spid="26638" grpId="1" bldLvl="0"/>
      <p:bldP spid="26639" grpId="0" bldLvl="0"/>
      <p:bldP spid="26639" grpId="1" bldLvl="0"/>
      <p:bldP spid="26640" grpId="0" bldLvl="0"/>
      <p:bldP spid="26640" grpId="1" bldLvl="0"/>
      <p:bldP spid="26641" grpId="0" bldLvl="0"/>
      <p:bldP spid="26641" grpId="1" bldLvl="0"/>
      <p:bldP spid="26642" grpId="0" bldLvl="0"/>
      <p:bldP spid="26643" grpId="0" bldLvl="0"/>
      <p:bldP spid="26644" grpId="0" bldLvl="0"/>
      <p:bldP spid="26645" grpId="0" bldLvl="0"/>
      <p:bldP spid="26646"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7650"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27651" name="组合 27650"/>
          <p:cNvGrpSpPr/>
          <p:nvPr/>
        </p:nvGrpSpPr>
        <p:grpSpPr>
          <a:xfrm>
            <a:off x="5321300" y="3044825"/>
            <a:ext cx="1549400" cy="1377950"/>
            <a:chOff x="0" y="0"/>
            <a:chExt cx="1936282" cy="1723208"/>
          </a:xfrm>
        </p:grpSpPr>
        <p:sp>
          <p:nvSpPr>
            <p:cNvPr id="27652"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27653"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27654"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Part.05</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7655"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7656" name="图片 27655"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750" fill="hold"/>
                                        <p:tgtEl>
                                          <p:spTgt spid="27650"/>
                                        </p:tgtEl>
                                        <p:attrNameLst>
                                          <p:attrName>ppt_x</p:attrName>
                                        </p:attrNameLst>
                                      </p:cBhvr>
                                      <p:tavLst>
                                        <p:tav tm="0">
                                          <p:val>
                                            <p:strVal val="0-#ppt_w/2"/>
                                          </p:val>
                                        </p:tav>
                                        <p:tav tm="100000">
                                          <p:val>
                                            <p:strVal val="#ppt_x"/>
                                          </p:val>
                                        </p:tav>
                                      </p:tavLst>
                                    </p:anim>
                                    <p:anim calcmode="lin" valueType="num">
                                      <p:cBhvr>
                                        <p:cTn id="8" dur="750" fill="hold"/>
                                        <p:tgtEl>
                                          <p:spTgt spid="2765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750" fill="hold"/>
                                        <p:tgtEl>
                                          <p:spTgt spid="27651"/>
                                        </p:tgtEl>
                                        <p:attrNameLst>
                                          <p:attrName>ppt_x</p:attrName>
                                        </p:attrNameLst>
                                      </p:cBhvr>
                                      <p:tavLst>
                                        <p:tav tm="0">
                                          <p:val>
                                            <p:strVal val="#ppt_x"/>
                                          </p:val>
                                        </p:tav>
                                        <p:tav tm="100000">
                                          <p:val>
                                            <p:strVal val="#ppt_x"/>
                                          </p:val>
                                        </p:tav>
                                      </p:tavLst>
                                    </p:anim>
                                    <p:anim calcmode="lin" valueType="num">
                                      <p:cBhvr>
                                        <p:cTn id="13" dur="750" fill="hold"/>
                                        <p:tgtEl>
                                          <p:spTgt spid="27651"/>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27654"/>
                                        </p:tgtEl>
                                        <p:attrNameLst>
                                          <p:attrName>style.visibility</p:attrName>
                                        </p:attrNameLst>
                                      </p:cBhvr>
                                      <p:to>
                                        <p:strVal val="visible"/>
                                      </p:to>
                                    </p:set>
                                    <p:anim calcmode="lin" valueType="num">
                                      <p:cBhvr>
                                        <p:cTn id="17" dur="500" fill="hold"/>
                                        <p:tgtEl>
                                          <p:spTgt spid="27654"/>
                                        </p:tgtEl>
                                        <p:attrNameLst>
                                          <p:attrName>ppt_w</p:attrName>
                                        </p:attrNameLst>
                                      </p:cBhvr>
                                      <p:tavLst>
                                        <p:tav tm="0">
                                          <p:val>
                                            <p:fltVal val="0.000000"/>
                                          </p:val>
                                        </p:tav>
                                        <p:tav tm="100000">
                                          <p:val>
                                            <p:strVal val="#ppt_w"/>
                                          </p:val>
                                        </p:tav>
                                      </p:tavLst>
                                    </p:anim>
                                    <p:anim calcmode="lin" valueType="num">
                                      <p:cBhvr>
                                        <p:cTn id="18" dur="500" fill="hold"/>
                                        <p:tgtEl>
                                          <p:spTgt spid="27654"/>
                                        </p:tgtEl>
                                        <p:attrNameLst>
                                          <p:attrName>ppt_h</p:attrName>
                                        </p:attrNameLst>
                                      </p:cBhvr>
                                      <p:tavLst>
                                        <p:tav tm="0">
                                          <p:val>
                                            <p:fltVal val="0.000000"/>
                                          </p:val>
                                        </p:tav>
                                        <p:tav tm="100000">
                                          <p:val>
                                            <p:strVal val="#ppt_h"/>
                                          </p:val>
                                        </p:tav>
                                      </p:tavLst>
                                    </p:anim>
                                    <p:animEffect filter="fade">
                                      <p:cBhvr>
                                        <p:cTn id="19" dur="500"/>
                                        <p:tgtEl>
                                          <p:spTgt spid="27654"/>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27655"/>
                                        </p:tgtEl>
                                        <p:attrNameLst>
                                          <p:attrName>style.visibility</p:attrName>
                                        </p:attrNameLst>
                                      </p:cBhvr>
                                      <p:to>
                                        <p:strVal val="visible"/>
                                      </p:to>
                                    </p:set>
                                    <p:anim calcmode="lin" valueType="num">
                                      <p:cBhvr>
                                        <p:cTn id="23" dur="1000" fill="hold"/>
                                        <p:tgtEl>
                                          <p:spTgt spid="27655"/>
                                        </p:tgtEl>
                                        <p:attrNameLst>
                                          <p:attrName>ppt_w</p:attrName>
                                        </p:attrNameLst>
                                      </p:cBhvr>
                                      <p:tavLst>
                                        <p:tav tm="0">
                                          <p:val>
                                            <p:strVal val="#ppt_w+.3"/>
                                          </p:val>
                                        </p:tav>
                                        <p:tav tm="100000">
                                          <p:val>
                                            <p:strVal val="#ppt_w"/>
                                          </p:val>
                                        </p:tav>
                                      </p:tavLst>
                                    </p:anim>
                                    <p:anim calcmode="lin" valueType="num">
                                      <p:cBhvr>
                                        <p:cTn id="24" dur="1000" fill="hold"/>
                                        <p:tgtEl>
                                          <p:spTgt spid="27655"/>
                                        </p:tgtEl>
                                        <p:attrNameLst>
                                          <p:attrName>ppt_h</p:attrName>
                                        </p:attrNameLst>
                                      </p:cBhvr>
                                      <p:tavLst>
                                        <p:tav tm="0">
                                          <p:val>
                                            <p:strVal val="#ppt_h"/>
                                          </p:val>
                                        </p:tav>
                                        <p:tav tm="100000">
                                          <p:val>
                                            <p:strVal val="#ppt_h"/>
                                          </p:val>
                                        </p:tav>
                                      </p:tavLst>
                                    </p:anim>
                                    <p:animEffect filter="fade">
                                      <p:cBhvr>
                                        <p:cTn id="25" dur="10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p:bldP spid="27654" grpId="0" bldLvl="0"/>
      <p:bldP spid="27655"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867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8675"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8676"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77"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78"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79"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80"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81"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8682"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83"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8684"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8685"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8686"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28687" name="矩形 19"/>
          <p:cNvSpPr/>
          <p:nvPr/>
        </p:nvSpPr>
        <p:spPr>
          <a:xfrm>
            <a:off x="3168650" y="2044700"/>
            <a:ext cx="8128000" cy="4140200"/>
          </a:xfrm>
          <a:prstGeom prst="rect">
            <a:avLst/>
          </a:prstGeom>
          <a:noFill/>
          <a:ln w="19050" cap="flat" cmpd="sng">
            <a:solidFill>
              <a:srgbClr val="0D84C8"/>
            </a:solidFill>
            <a:prstDash val="sysDot"/>
            <a:bevel/>
            <a:headEnd type="none" w="med" len="med"/>
            <a:tailEnd type="none" w="med" len="med"/>
          </a:ln>
        </p:spPr>
        <p:txBody>
          <a:bodyPr anchor="ctr"/>
          <a:p>
            <a:pPr algn="ctr"/>
            <a:endParaRPr sz="1300">
              <a:solidFill>
                <a:srgbClr val="FFFFFF"/>
              </a:solidFill>
              <a:latin typeface="等线" panose="02010600030101010101" charset="-122"/>
              <a:ea typeface="等线" panose="02010600030101010101" charset="-122"/>
              <a:sym typeface="等线" panose="02010600030101010101" charset="-122"/>
            </a:endParaRPr>
          </a:p>
        </p:txBody>
      </p:sp>
      <p:grpSp>
        <p:nvGrpSpPr>
          <p:cNvPr id="28688" name="组合 28687"/>
          <p:cNvGrpSpPr/>
          <p:nvPr/>
        </p:nvGrpSpPr>
        <p:grpSpPr>
          <a:xfrm>
            <a:off x="3538538" y="2235200"/>
            <a:ext cx="7516812" cy="828675"/>
            <a:chOff x="0" y="0"/>
            <a:chExt cx="4988899" cy="622458"/>
          </a:xfrm>
        </p:grpSpPr>
        <p:sp>
          <p:nvSpPr>
            <p:cNvPr id="28689" name="矩形 22"/>
            <p:cNvSpPr/>
            <p:nvPr/>
          </p:nvSpPr>
          <p:spPr>
            <a:xfrm>
              <a:off x="386224" y="0"/>
              <a:ext cx="4602675"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0" name="矩形 24"/>
            <p:cNvSpPr/>
            <p:nvPr/>
          </p:nvSpPr>
          <p:spPr>
            <a:xfrm>
              <a:off x="0" y="11148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8691" name="组合 28690"/>
          <p:cNvGrpSpPr/>
          <p:nvPr/>
        </p:nvGrpSpPr>
        <p:grpSpPr>
          <a:xfrm>
            <a:off x="3538538" y="3255963"/>
            <a:ext cx="7605712" cy="830262"/>
            <a:chOff x="0" y="0"/>
            <a:chExt cx="5704695" cy="622458"/>
          </a:xfrm>
        </p:grpSpPr>
        <p:sp>
          <p:nvSpPr>
            <p:cNvPr id="28692" name="文本框 31"/>
            <p:cNvSpPr/>
            <p:nvPr/>
          </p:nvSpPr>
          <p:spPr>
            <a:xfrm>
              <a:off x="436599" y="0"/>
              <a:ext cx="5268096"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3" name="矩形 35"/>
            <p:cNvSpPr/>
            <p:nvPr/>
          </p:nvSpPr>
          <p:spPr>
            <a:xfrm>
              <a:off x="0" y="9421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8694" name="组合 28693"/>
          <p:cNvGrpSpPr/>
          <p:nvPr/>
        </p:nvGrpSpPr>
        <p:grpSpPr>
          <a:xfrm>
            <a:off x="3538538" y="4251325"/>
            <a:ext cx="7605712" cy="830263"/>
            <a:chOff x="0" y="0"/>
            <a:chExt cx="5704695" cy="622458"/>
          </a:xfrm>
        </p:grpSpPr>
        <p:sp>
          <p:nvSpPr>
            <p:cNvPr id="28695" name="文本框 37"/>
            <p:cNvSpPr/>
            <p:nvPr/>
          </p:nvSpPr>
          <p:spPr>
            <a:xfrm>
              <a:off x="436599" y="0"/>
              <a:ext cx="5268096"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6" name="矩形 38"/>
            <p:cNvSpPr/>
            <p:nvPr/>
          </p:nvSpPr>
          <p:spPr>
            <a:xfrm>
              <a:off x="0" y="9421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8697" name="组合 28696"/>
          <p:cNvGrpSpPr/>
          <p:nvPr/>
        </p:nvGrpSpPr>
        <p:grpSpPr>
          <a:xfrm>
            <a:off x="3538538" y="5248275"/>
            <a:ext cx="7605712" cy="830263"/>
            <a:chOff x="0" y="0"/>
            <a:chExt cx="5704695" cy="622458"/>
          </a:xfrm>
        </p:grpSpPr>
        <p:sp>
          <p:nvSpPr>
            <p:cNvPr id="28698" name="文本框 40"/>
            <p:cNvSpPr/>
            <p:nvPr/>
          </p:nvSpPr>
          <p:spPr>
            <a:xfrm>
              <a:off x="436599" y="0"/>
              <a:ext cx="5268096"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9" name="矩形 41"/>
            <p:cNvSpPr/>
            <p:nvPr/>
          </p:nvSpPr>
          <p:spPr>
            <a:xfrm>
              <a:off x="0" y="9421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8700" name="矩形 42"/>
          <p:cNvSpPr/>
          <p:nvPr/>
        </p:nvSpPr>
        <p:spPr>
          <a:xfrm>
            <a:off x="806450" y="2044700"/>
            <a:ext cx="2209800" cy="4140200"/>
          </a:xfrm>
          <a:prstGeom prst="rect">
            <a:avLst/>
          </a:prstGeom>
          <a:solidFill>
            <a:srgbClr val="0070C0"/>
          </a:solidFill>
          <a:ln w="12700">
            <a:noFill/>
          </a:ln>
        </p:spPr>
        <p:txBody>
          <a:bodyPr anchor="ctr"/>
          <a:p>
            <a:pPr algn="ctr">
              <a:lnSpc>
                <a:spcPct val="150000"/>
              </a:lnSpc>
            </a:pPr>
            <a:r>
              <a:rPr lang="zh-CN" altLang="en-US"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课题基本</a:t>
            </a:r>
            <a:endParaRPr lang="en-US" altLang="zh-CN"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结论</a:t>
            </a:r>
            <a:endParaRPr lang="zh-CN" altLang="en-US"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8701" name="图片 2870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679"/>
                                        </p:tgtEl>
                                        <p:attrNameLst>
                                          <p:attrName>style.visibility</p:attrName>
                                        </p:attrNameLst>
                                      </p:cBhvr>
                                      <p:to>
                                        <p:strVal val="visible"/>
                                      </p:to>
                                    </p:set>
                                    <p:anim calcmode="lin" valueType="num">
                                      <p:cBhvr>
                                        <p:cTn id="7" dur="500" fill="hold"/>
                                        <p:tgtEl>
                                          <p:spTgt spid="28679"/>
                                        </p:tgtEl>
                                        <p:attrNameLst>
                                          <p:attrName>ppt_w</p:attrName>
                                        </p:attrNameLst>
                                      </p:cBhvr>
                                      <p:tavLst>
                                        <p:tav tm="0">
                                          <p:val>
                                            <p:fltVal val="0.000000"/>
                                          </p:val>
                                        </p:tav>
                                        <p:tav tm="100000">
                                          <p:val>
                                            <p:strVal val="#ppt_w"/>
                                          </p:val>
                                        </p:tav>
                                      </p:tavLst>
                                    </p:anim>
                                    <p:anim calcmode="lin" valueType="num">
                                      <p:cBhvr>
                                        <p:cTn id="8" dur="500" fill="hold"/>
                                        <p:tgtEl>
                                          <p:spTgt spid="28679"/>
                                        </p:tgtEl>
                                        <p:attrNameLst>
                                          <p:attrName>ppt_h</p:attrName>
                                        </p:attrNameLst>
                                      </p:cBhvr>
                                      <p:tavLst>
                                        <p:tav tm="0">
                                          <p:val>
                                            <p:fltVal val="0.000000"/>
                                          </p:val>
                                        </p:tav>
                                        <p:tav tm="100000">
                                          <p:val>
                                            <p:strVal val="#ppt_h"/>
                                          </p:val>
                                        </p:tav>
                                      </p:tavLst>
                                    </p:anim>
                                    <p:animEffect filter="fade">
                                      <p:cBhvr>
                                        <p:cTn id="9" dur="500"/>
                                        <p:tgtEl>
                                          <p:spTgt spid="2867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8681"/>
                                        </p:tgtEl>
                                        <p:attrNameLst>
                                          <p:attrName>style.visibility</p:attrName>
                                        </p:attrNameLst>
                                      </p:cBhvr>
                                      <p:to>
                                        <p:strVal val="visible"/>
                                      </p:to>
                                    </p:set>
                                    <p:animEffect filter="wipe(right)">
                                      <p:cBhvr>
                                        <p:cTn id="13" dur="500"/>
                                        <p:tgtEl>
                                          <p:spTgt spid="2868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82"/>
                                        </p:tgtEl>
                                        <p:attrNameLst>
                                          <p:attrName>style.visibility</p:attrName>
                                        </p:attrNameLst>
                                      </p:cBhvr>
                                      <p:to>
                                        <p:strVal val="visible"/>
                                      </p:to>
                                    </p:set>
                                    <p:animEffect filter="wipe(left)">
                                      <p:cBhvr>
                                        <p:cTn id="16" dur="500"/>
                                        <p:tgtEl>
                                          <p:spTgt spid="28682"/>
                                        </p:tgtEl>
                                      </p:cBhvr>
                                    </p:animEffect>
                                  </p:childTnLst>
                                </p:cTn>
                              </p:par>
                            </p:childTnLst>
                          </p:cTn>
                        </p:par>
                        <p:par>
                          <p:cTn id="17" fill="hold">
                            <p:stCondLst>
                              <p:cond delay="1000"/>
                            </p:stCondLst>
                            <p:childTnLst>
                              <p:par>
                                <p:cTn id="18" presetID="2" presetClass="entr" presetSubtype="4" decel="53300" fill="hold" grpId="0" nodeType="afterEffect">
                                  <p:stCondLst>
                                    <p:cond delay="0"/>
                                  </p:stCondLst>
                                  <p:childTnLst>
                                    <p:set>
                                      <p:cBhvr>
                                        <p:cTn id="19" dur="1" fill="hold">
                                          <p:stCondLst>
                                            <p:cond delay="0"/>
                                          </p:stCondLst>
                                        </p:cTn>
                                        <p:tgtEl>
                                          <p:spTgt spid="28700"/>
                                        </p:tgtEl>
                                        <p:attrNameLst>
                                          <p:attrName>style.visibility</p:attrName>
                                        </p:attrNameLst>
                                      </p:cBhvr>
                                      <p:to>
                                        <p:strVal val="visible"/>
                                      </p:to>
                                    </p:set>
                                    <p:anim calcmode="lin" valueType="num">
                                      <p:cBhvr>
                                        <p:cTn id="20" dur="750" fill="hold"/>
                                        <p:tgtEl>
                                          <p:spTgt spid="28700"/>
                                        </p:tgtEl>
                                        <p:attrNameLst>
                                          <p:attrName>ppt_x</p:attrName>
                                        </p:attrNameLst>
                                      </p:cBhvr>
                                      <p:tavLst>
                                        <p:tav tm="0">
                                          <p:val>
                                            <p:strVal val="#ppt_x"/>
                                          </p:val>
                                        </p:tav>
                                        <p:tav tm="100000">
                                          <p:val>
                                            <p:strVal val="#ppt_x"/>
                                          </p:val>
                                        </p:tav>
                                      </p:tavLst>
                                    </p:anim>
                                    <p:anim calcmode="lin" valueType="num">
                                      <p:cBhvr>
                                        <p:cTn id="21" dur="750" fill="hold"/>
                                        <p:tgtEl>
                                          <p:spTgt spid="28700"/>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8687"/>
                                        </p:tgtEl>
                                        <p:attrNameLst>
                                          <p:attrName>style.visibility</p:attrName>
                                        </p:attrNameLst>
                                      </p:cBhvr>
                                      <p:to>
                                        <p:strVal val="visible"/>
                                      </p:to>
                                    </p:set>
                                    <p:anim calcmode="lin" valueType="num">
                                      <p:cBhvr>
                                        <p:cTn id="25" dur="500" fill="hold"/>
                                        <p:tgtEl>
                                          <p:spTgt spid="28687"/>
                                        </p:tgtEl>
                                        <p:attrNameLst>
                                          <p:attrName>ppt_w</p:attrName>
                                        </p:attrNameLst>
                                      </p:cBhvr>
                                      <p:tavLst>
                                        <p:tav tm="0">
                                          <p:val>
                                            <p:fltVal val="0.000000"/>
                                          </p:val>
                                        </p:tav>
                                        <p:tav tm="100000">
                                          <p:val>
                                            <p:strVal val="#ppt_w"/>
                                          </p:val>
                                        </p:tav>
                                      </p:tavLst>
                                    </p:anim>
                                    <p:anim calcmode="lin" valueType="num">
                                      <p:cBhvr>
                                        <p:cTn id="26" dur="500" fill="hold"/>
                                        <p:tgtEl>
                                          <p:spTgt spid="28687"/>
                                        </p:tgtEl>
                                        <p:attrNameLst>
                                          <p:attrName>ppt_h</p:attrName>
                                        </p:attrNameLst>
                                      </p:cBhvr>
                                      <p:tavLst>
                                        <p:tav tm="0">
                                          <p:val>
                                            <p:fltVal val="0.000000"/>
                                          </p:val>
                                        </p:tav>
                                        <p:tav tm="100000">
                                          <p:val>
                                            <p:strVal val="#ppt_h"/>
                                          </p:val>
                                        </p:tav>
                                      </p:tavLst>
                                    </p:anim>
                                    <p:animEffect filter="fade">
                                      <p:cBhvr>
                                        <p:cTn id="27" dur="500"/>
                                        <p:tgtEl>
                                          <p:spTgt spid="28687"/>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28688"/>
                                        </p:tgtEl>
                                        <p:attrNameLst>
                                          <p:attrName>style.visibility</p:attrName>
                                        </p:attrNameLst>
                                      </p:cBhvr>
                                      <p:to>
                                        <p:strVal val="visible"/>
                                      </p:to>
                                    </p:set>
                                    <p:animEffect filter="fade">
                                      <p:cBhvr>
                                        <p:cTn id="31" dur="1000"/>
                                        <p:tgtEl>
                                          <p:spTgt spid="28688"/>
                                        </p:tgtEl>
                                      </p:cBhvr>
                                    </p:animEffect>
                                    <p:anim calcmode="lin" valueType="num">
                                      <p:cBhvr>
                                        <p:cTn id="32" dur="1000" fill="hold"/>
                                        <p:tgtEl>
                                          <p:spTgt spid="28688"/>
                                        </p:tgtEl>
                                        <p:attrNameLst>
                                          <p:attrName>ppt_x</p:attrName>
                                        </p:attrNameLst>
                                      </p:cBhvr>
                                      <p:tavLst>
                                        <p:tav tm="0">
                                          <p:val>
                                            <p:strVal val="#ppt_x"/>
                                          </p:val>
                                        </p:tav>
                                        <p:tav tm="100000">
                                          <p:val>
                                            <p:strVal val="#ppt_x"/>
                                          </p:val>
                                        </p:tav>
                                      </p:tavLst>
                                    </p:anim>
                                    <p:anim calcmode="lin" valueType="num">
                                      <p:cBhvr>
                                        <p:cTn id="33" dur="1000" fill="hold"/>
                                        <p:tgtEl>
                                          <p:spTgt spid="28688"/>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8691"/>
                                        </p:tgtEl>
                                        <p:attrNameLst>
                                          <p:attrName>style.visibility</p:attrName>
                                        </p:attrNameLst>
                                      </p:cBhvr>
                                      <p:to>
                                        <p:strVal val="visible"/>
                                      </p:to>
                                    </p:set>
                                    <p:animEffect filter="fade">
                                      <p:cBhvr>
                                        <p:cTn id="37" dur="1000"/>
                                        <p:tgtEl>
                                          <p:spTgt spid="28691"/>
                                        </p:tgtEl>
                                      </p:cBhvr>
                                    </p:animEffect>
                                    <p:anim calcmode="lin" valueType="num">
                                      <p:cBhvr>
                                        <p:cTn id="38" dur="1000" fill="hold"/>
                                        <p:tgtEl>
                                          <p:spTgt spid="28691"/>
                                        </p:tgtEl>
                                        <p:attrNameLst>
                                          <p:attrName>ppt_x</p:attrName>
                                        </p:attrNameLst>
                                      </p:cBhvr>
                                      <p:tavLst>
                                        <p:tav tm="0">
                                          <p:val>
                                            <p:strVal val="#ppt_x"/>
                                          </p:val>
                                        </p:tav>
                                        <p:tav tm="100000">
                                          <p:val>
                                            <p:strVal val="#ppt_x"/>
                                          </p:val>
                                        </p:tav>
                                      </p:tavLst>
                                    </p:anim>
                                    <p:anim calcmode="lin" valueType="num">
                                      <p:cBhvr>
                                        <p:cTn id="39" dur="1000" fill="hold"/>
                                        <p:tgtEl>
                                          <p:spTgt spid="2869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28694"/>
                                        </p:tgtEl>
                                        <p:attrNameLst>
                                          <p:attrName>style.visibility</p:attrName>
                                        </p:attrNameLst>
                                      </p:cBhvr>
                                      <p:to>
                                        <p:strVal val="visible"/>
                                      </p:to>
                                    </p:set>
                                    <p:animEffect filter="fade">
                                      <p:cBhvr>
                                        <p:cTn id="43" dur="1000"/>
                                        <p:tgtEl>
                                          <p:spTgt spid="28694"/>
                                        </p:tgtEl>
                                      </p:cBhvr>
                                    </p:animEffect>
                                    <p:anim calcmode="lin" valueType="num">
                                      <p:cBhvr>
                                        <p:cTn id="44" dur="1000" fill="hold"/>
                                        <p:tgtEl>
                                          <p:spTgt spid="28694"/>
                                        </p:tgtEl>
                                        <p:attrNameLst>
                                          <p:attrName>ppt_x</p:attrName>
                                        </p:attrNameLst>
                                      </p:cBhvr>
                                      <p:tavLst>
                                        <p:tav tm="0">
                                          <p:val>
                                            <p:strVal val="#ppt_x"/>
                                          </p:val>
                                        </p:tav>
                                        <p:tav tm="100000">
                                          <p:val>
                                            <p:strVal val="#ppt_x"/>
                                          </p:val>
                                        </p:tav>
                                      </p:tavLst>
                                    </p:anim>
                                    <p:anim calcmode="lin" valueType="num">
                                      <p:cBhvr>
                                        <p:cTn id="45" dur="1000" fill="hold"/>
                                        <p:tgtEl>
                                          <p:spTgt spid="28694"/>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28697"/>
                                        </p:tgtEl>
                                        <p:attrNameLst>
                                          <p:attrName>style.visibility</p:attrName>
                                        </p:attrNameLst>
                                      </p:cBhvr>
                                      <p:to>
                                        <p:strVal val="visible"/>
                                      </p:to>
                                    </p:set>
                                    <p:animEffect filter="fade">
                                      <p:cBhvr>
                                        <p:cTn id="49" dur="1000"/>
                                        <p:tgtEl>
                                          <p:spTgt spid="28697"/>
                                        </p:tgtEl>
                                      </p:cBhvr>
                                    </p:animEffect>
                                    <p:anim calcmode="lin" valueType="num">
                                      <p:cBhvr>
                                        <p:cTn id="50" dur="1000" fill="hold"/>
                                        <p:tgtEl>
                                          <p:spTgt spid="28697"/>
                                        </p:tgtEl>
                                        <p:attrNameLst>
                                          <p:attrName>ppt_x</p:attrName>
                                        </p:attrNameLst>
                                      </p:cBhvr>
                                      <p:tavLst>
                                        <p:tav tm="0">
                                          <p:val>
                                            <p:strVal val="#ppt_x"/>
                                          </p:val>
                                        </p:tav>
                                        <p:tav tm="100000">
                                          <p:val>
                                            <p:strVal val="#ppt_x"/>
                                          </p:val>
                                        </p:tav>
                                      </p:tavLst>
                                    </p:anim>
                                    <p:anim calcmode="lin" valueType="num">
                                      <p:cBhvr>
                                        <p:cTn id="51" dur="1000" fill="hold"/>
                                        <p:tgtEl>
                                          <p:spTgt spid="286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bldLvl="0"/>
      <p:bldP spid="28682" grpId="0" bldLvl="0"/>
      <p:bldP spid="28687" grpId="0" bldLvl="0"/>
      <p:bldP spid="28700"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969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9699"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970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2"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3"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5"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9706"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7"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9708"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9709"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9710"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29711" name="矩形 17"/>
          <p:cNvSpPr/>
          <p:nvPr/>
        </p:nvSpPr>
        <p:spPr>
          <a:xfrm>
            <a:off x="1246188" y="1925638"/>
            <a:ext cx="9555162" cy="1593850"/>
          </a:xfrm>
          <a:prstGeom prst="rect">
            <a:avLst/>
          </a:prstGeom>
          <a:noFill/>
          <a:ln w="6350" cap="flat" cmpd="sng">
            <a:solidFill>
              <a:srgbClr val="7F7F7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9712" name="斜纹 19"/>
          <p:cNvSpPr/>
          <p:nvPr/>
        </p:nvSpPr>
        <p:spPr>
          <a:xfrm>
            <a:off x="1217613" y="1903413"/>
            <a:ext cx="360362" cy="360362"/>
          </a:xfrm>
          <a:custGeom>
            <a:avLst/>
            <a:gdLst>
              <a:gd name="txL" fmla="*/ 0 w 567"/>
              <a:gd name="txT" fmla="*/ 0 h 567"/>
              <a:gd name="txR" fmla="*/ 567 w 567"/>
              <a:gd name="txB" fmla="*/ 567 h 567"/>
            </a:gdLst>
            <a:ahLst/>
            <a:cxnLst/>
            <a:rect l="txL" t="txT" r="txR" b="txB"/>
            <a:pathLst>
              <a:path w="567" h="567">
                <a:moveTo>
                  <a:pt x="0" y="283"/>
                </a:moveTo>
                <a:lnTo>
                  <a:pt x="283" y="0"/>
                </a:lnTo>
                <a:lnTo>
                  <a:pt x="567" y="0"/>
                </a:lnTo>
                <a:lnTo>
                  <a:pt x="0" y="567"/>
                </a:lnTo>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29713" name="斜纹 20"/>
          <p:cNvSpPr/>
          <p:nvPr/>
        </p:nvSpPr>
        <p:spPr>
          <a:xfrm rot="10800000">
            <a:off x="10475913" y="3203575"/>
            <a:ext cx="360362" cy="358775"/>
          </a:xfrm>
          <a:custGeom>
            <a:avLst/>
            <a:gdLst>
              <a:gd name="txL" fmla="*/ 0 w 567"/>
              <a:gd name="txT" fmla="*/ 0 h 567"/>
              <a:gd name="txR" fmla="*/ 567 w 567"/>
              <a:gd name="txB" fmla="*/ 567 h 567"/>
            </a:gdLst>
            <a:ahLst/>
            <a:cxnLst/>
            <a:rect l="txL" t="txT" r="txR" b="txB"/>
            <a:pathLst>
              <a:path w="567" h="567">
                <a:moveTo>
                  <a:pt x="0" y="283"/>
                </a:moveTo>
                <a:lnTo>
                  <a:pt x="283" y="0"/>
                </a:lnTo>
                <a:lnTo>
                  <a:pt x="567" y="0"/>
                </a:lnTo>
                <a:lnTo>
                  <a:pt x="0" y="567"/>
                </a:lnTo>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29714" name="矩形 22"/>
          <p:cNvSpPr/>
          <p:nvPr/>
        </p:nvSpPr>
        <p:spPr>
          <a:xfrm>
            <a:off x="1558925" y="2073275"/>
            <a:ext cx="8928100" cy="1292225"/>
          </a:xfrm>
          <a:prstGeom prst="rect">
            <a:avLst/>
          </a:prstGeom>
          <a:noFill/>
          <a:ln w="9525">
            <a:noFill/>
          </a:ln>
        </p:spPr>
        <p:txBody>
          <a:bodyPr wrap="square">
            <a:spAutoFit/>
          </a:bodyPr>
          <a:p>
            <a:pPr algn="just">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论文结论：</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15" name="矩形 24"/>
          <p:cNvSpPr/>
          <p:nvPr/>
        </p:nvSpPr>
        <p:spPr>
          <a:xfrm>
            <a:off x="1263650" y="3829050"/>
            <a:ext cx="576263" cy="576263"/>
          </a:xfrm>
          <a:prstGeom prst="rect">
            <a:avLst/>
          </a:prstGeom>
          <a:solidFill>
            <a:srgbClr val="0070C0"/>
          </a:solidFill>
          <a:ln w="38100">
            <a:noFill/>
          </a:ln>
        </p:spPr>
        <p:txBody>
          <a:bodyPr lIns="0" tIns="0" rIns="0" bIns="0" anchor="ctr"/>
          <a:p>
            <a:pPr algn="ctr"/>
            <a:r>
              <a:rPr lang="en-US" altLang="zh-CN" dirty="0">
                <a:solidFill>
                  <a:schemeClr val="bg1"/>
                </a:solidFill>
                <a:latin typeface="等线" panose="02010600030101010101" charset="-122"/>
                <a:ea typeface="等线" panose="02010600030101010101" charset="-122"/>
                <a:sym typeface="等线" panose="02010600030101010101" charset="-122"/>
              </a:rPr>
              <a:t>01</a:t>
            </a:r>
            <a:endParaRPr lang="zh-CN" altLang="en-US" dirty="0">
              <a:solidFill>
                <a:schemeClr val="bg1"/>
              </a:solidFill>
              <a:latin typeface="等线" panose="02010600030101010101" charset="-122"/>
              <a:ea typeface="等线" panose="02010600030101010101" charset="-122"/>
              <a:sym typeface="等线" panose="02010600030101010101" charset="-122"/>
            </a:endParaRPr>
          </a:p>
        </p:txBody>
      </p:sp>
      <p:sp>
        <p:nvSpPr>
          <p:cNvPr id="29716" name="矩形 30"/>
          <p:cNvSpPr/>
          <p:nvPr/>
        </p:nvSpPr>
        <p:spPr>
          <a:xfrm>
            <a:off x="1263650" y="4749800"/>
            <a:ext cx="576263" cy="576263"/>
          </a:xfrm>
          <a:prstGeom prst="rect">
            <a:avLst/>
          </a:prstGeom>
          <a:solidFill>
            <a:srgbClr val="0070C0"/>
          </a:solidFill>
          <a:ln w="38100">
            <a:noFill/>
          </a:ln>
        </p:spPr>
        <p:txBody>
          <a:bodyPr lIns="0" tIns="0" rIns="0" bIns="0" anchor="ctr"/>
          <a:p>
            <a:pPr algn="ctr"/>
            <a:r>
              <a:rPr lang="en-US" altLang="zh-CN" dirty="0">
                <a:solidFill>
                  <a:schemeClr val="bg1"/>
                </a:solidFill>
                <a:latin typeface="等线" panose="02010600030101010101" charset="-122"/>
                <a:ea typeface="等线" panose="02010600030101010101" charset="-122"/>
                <a:sym typeface="等线" panose="02010600030101010101" charset="-122"/>
              </a:rPr>
              <a:t>02</a:t>
            </a:r>
            <a:endParaRPr lang="zh-CN" altLang="en-US" dirty="0">
              <a:solidFill>
                <a:schemeClr val="bg1"/>
              </a:solidFill>
              <a:latin typeface="等线" panose="02010600030101010101" charset="-122"/>
              <a:ea typeface="等线" panose="02010600030101010101" charset="-122"/>
              <a:sym typeface="等线" panose="02010600030101010101" charset="-122"/>
            </a:endParaRPr>
          </a:p>
        </p:txBody>
      </p:sp>
      <p:sp>
        <p:nvSpPr>
          <p:cNvPr id="29717" name="Text Box 14"/>
          <p:cNvSpPr/>
          <p:nvPr/>
        </p:nvSpPr>
        <p:spPr>
          <a:xfrm>
            <a:off x="1973263" y="3667125"/>
            <a:ext cx="8659812" cy="830263"/>
          </a:xfrm>
          <a:prstGeom prst="rect">
            <a:avLst/>
          </a:prstGeom>
          <a:noFill/>
          <a:ln w="9525">
            <a:noFill/>
          </a:ln>
        </p:spPr>
        <p:txBody>
          <a:bodyPr wrap="square">
            <a:spAutoFit/>
          </a:bodyPr>
          <a:p>
            <a:pPr marL="120650" indent="-120650">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18" name="Text Box 14"/>
          <p:cNvSpPr/>
          <p:nvPr/>
        </p:nvSpPr>
        <p:spPr>
          <a:xfrm>
            <a:off x="1973263" y="4603750"/>
            <a:ext cx="8659812" cy="828675"/>
          </a:xfrm>
          <a:prstGeom prst="rect">
            <a:avLst/>
          </a:prstGeom>
          <a:noFill/>
          <a:ln w="9525">
            <a:noFill/>
          </a:ln>
        </p:spPr>
        <p:txBody>
          <a:bodyPr wrap="square">
            <a:spAutoFit/>
          </a:bodyPr>
          <a:p>
            <a:pPr marL="120650" indent="-120650">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19" name="矩形 36"/>
          <p:cNvSpPr/>
          <p:nvPr/>
        </p:nvSpPr>
        <p:spPr>
          <a:xfrm>
            <a:off x="1263650" y="5718175"/>
            <a:ext cx="576263" cy="576263"/>
          </a:xfrm>
          <a:prstGeom prst="rect">
            <a:avLst/>
          </a:prstGeom>
          <a:solidFill>
            <a:srgbClr val="0070C0"/>
          </a:solidFill>
          <a:ln w="38100">
            <a:noFill/>
          </a:ln>
        </p:spPr>
        <p:txBody>
          <a:bodyPr lIns="0" tIns="0" rIns="0" bIns="0" anchor="ctr"/>
          <a:p>
            <a:pPr algn="ctr"/>
            <a:r>
              <a:rPr lang="en-US" altLang="zh-CN" dirty="0">
                <a:solidFill>
                  <a:schemeClr val="bg1"/>
                </a:solidFill>
                <a:latin typeface="等线" panose="02010600030101010101" charset="-122"/>
                <a:ea typeface="等线" panose="02010600030101010101" charset="-122"/>
                <a:sym typeface="等线" panose="02010600030101010101" charset="-122"/>
              </a:rPr>
              <a:t>02</a:t>
            </a:r>
            <a:endParaRPr lang="zh-CN" altLang="en-US" dirty="0">
              <a:solidFill>
                <a:schemeClr val="bg1"/>
              </a:solidFill>
              <a:latin typeface="等线" panose="02010600030101010101" charset="-122"/>
              <a:ea typeface="等线" panose="02010600030101010101" charset="-122"/>
              <a:sym typeface="等线" panose="02010600030101010101" charset="-122"/>
            </a:endParaRPr>
          </a:p>
        </p:txBody>
      </p:sp>
      <p:sp>
        <p:nvSpPr>
          <p:cNvPr id="29720" name="Text Box 14"/>
          <p:cNvSpPr/>
          <p:nvPr/>
        </p:nvSpPr>
        <p:spPr>
          <a:xfrm>
            <a:off x="1973263" y="5572125"/>
            <a:ext cx="8659812" cy="830263"/>
          </a:xfrm>
          <a:prstGeom prst="rect">
            <a:avLst/>
          </a:prstGeom>
          <a:noFill/>
          <a:ln w="9525">
            <a:noFill/>
          </a:ln>
        </p:spPr>
        <p:txBody>
          <a:bodyPr wrap="square">
            <a:spAutoFit/>
          </a:bodyPr>
          <a:p>
            <a:pPr marL="120650" indent="-120650">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9721" name="图片 2972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500" fill="hold"/>
                                        <p:tgtEl>
                                          <p:spTgt spid="29703"/>
                                        </p:tgtEl>
                                        <p:attrNameLst>
                                          <p:attrName>ppt_w</p:attrName>
                                        </p:attrNameLst>
                                      </p:cBhvr>
                                      <p:tavLst>
                                        <p:tav tm="0">
                                          <p:val>
                                            <p:fltVal val="0.000000"/>
                                          </p:val>
                                        </p:tav>
                                        <p:tav tm="100000">
                                          <p:val>
                                            <p:strVal val="#ppt_w"/>
                                          </p:val>
                                        </p:tav>
                                      </p:tavLst>
                                    </p:anim>
                                    <p:anim calcmode="lin" valueType="num">
                                      <p:cBhvr>
                                        <p:cTn id="8" dur="500" fill="hold"/>
                                        <p:tgtEl>
                                          <p:spTgt spid="29703"/>
                                        </p:tgtEl>
                                        <p:attrNameLst>
                                          <p:attrName>ppt_h</p:attrName>
                                        </p:attrNameLst>
                                      </p:cBhvr>
                                      <p:tavLst>
                                        <p:tav tm="0">
                                          <p:val>
                                            <p:fltVal val="0.000000"/>
                                          </p:val>
                                        </p:tav>
                                        <p:tav tm="100000">
                                          <p:val>
                                            <p:strVal val="#ppt_h"/>
                                          </p:val>
                                        </p:tav>
                                      </p:tavLst>
                                    </p:anim>
                                    <p:animEffect filter="fade">
                                      <p:cBhvr>
                                        <p:cTn id="9" dur="500"/>
                                        <p:tgtEl>
                                          <p:spTgt spid="2970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9705"/>
                                        </p:tgtEl>
                                        <p:attrNameLst>
                                          <p:attrName>style.visibility</p:attrName>
                                        </p:attrNameLst>
                                      </p:cBhvr>
                                      <p:to>
                                        <p:strVal val="visible"/>
                                      </p:to>
                                    </p:set>
                                    <p:animEffect filter="wipe(right)">
                                      <p:cBhvr>
                                        <p:cTn id="13" dur="500"/>
                                        <p:tgtEl>
                                          <p:spTgt spid="2970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706"/>
                                        </p:tgtEl>
                                        <p:attrNameLst>
                                          <p:attrName>style.visibility</p:attrName>
                                        </p:attrNameLst>
                                      </p:cBhvr>
                                      <p:to>
                                        <p:strVal val="visible"/>
                                      </p:to>
                                    </p:set>
                                    <p:animEffect filter="wipe(left)">
                                      <p:cBhvr>
                                        <p:cTn id="16" dur="500"/>
                                        <p:tgtEl>
                                          <p:spTgt spid="2970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712"/>
                                        </p:tgtEl>
                                        <p:attrNameLst>
                                          <p:attrName>style.visibility</p:attrName>
                                        </p:attrNameLst>
                                      </p:cBhvr>
                                      <p:to>
                                        <p:strVal val="visible"/>
                                      </p:to>
                                    </p:set>
                                    <p:anim calcmode="lin" valueType="num">
                                      <p:cBhvr>
                                        <p:cTn id="20" dur="750" fill="hold"/>
                                        <p:tgtEl>
                                          <p:spTgt spid="29712"/>
                                        </p:tgtEl>
                                        <p:attrNameLst>
                                          <p:attrName>ppt_w</p:attrName>
                                        </p:attrNameLst>
                                      </p:cBhvr>
                                      <p:tavLst>
                                        <p:tav tm="0">
                                          <p:val>
                                            <p:fltVal val="0.000000"/>
                                          </p:val>
                                        </p:tav>
                                        <p:tav tm="100000">
                                          <p:val>
                                            <p:strVal val="#ppt_w"/>
                                          </p:val>
                                        </p:tav>
                                      </p:tavLst>
                                    </p:anim>
                                    <p:anim calcmode="lin" valueType="num">
                                      <p:cBhvr>
                                        <p:cTn id="21" dur="750" fill="hold"/>
                                        <p:tgtEl>
                                          <p:spTgt spid="29712"/>
                                        </p:tgtEl>
                                        <p:attrNameLst>
                                          <p:attrName>ppt_h</p:attrName>
                                        </p:attrNameLst>
                                      </p:cBhvr>
                                      <p:tavLst>
                                        <p:tav tm="0">
                                          <p:val>
                                            <p:fltVal val="0.000000"/>
                                          </p:val>
                                        </p:tav>
                                        <p:tav tm="100000">
                                          <p:val>
                                            <p:strVal val="#ppt_h"/>
                                          </p:val>
                                        </p:tav>
                                      </p:tavLst>
                                    </p:anim>
                                    <p:animEffect filter="fade">
                                      <p:cBhvr>
                                        <p:cTn id="22" dur="750"/>
                                        <p:tgtEl>
                                          <p:spTgt spid="29712"/>
                                        </p:tgtEl>
                                      </p:cBhvr>
                                    </p:animEffect>
                                    <p:anim calcmode="lin" valueType="num">
                                      <p:cBhvr>
                                        <p:cTn id="23" dur="750" fill="hold"/>
                                        <p:tgtEl>
                                          <p:spTgt spid="29712"/>
                                        </p:tgtEl>
                                        <p:attrNameLst>
                                          <p:attrName>ppt_x</p:attrName>
                                        </p:attrNameLst>
                                      </p:cBhvr>
                                      <p:tavLst>
                                        <p:tav tm="0">
                                          <p:val>
                                            <p:fltVal val="0.500000"/>
                                          </p:val>
                                        </p:tav>
                                        <p:tav tm="100000">
                                          <p:val>
                                            <p:strVal val="#ppt_x"/>
                                          </p:val>
                                        </p:tav>
                                      </p:tavLst>
                                    </p:anim>
                                    <p:anim calcmode="lin" valueType="num">
                                      <p:cBhvr>
                                        <p:cTn id="24" dur="750" fill="hold"/>
                                        <p:tgtEl>
                                          <p:spTgt spid="29712"/>
                                        </p:tgtEl>
                                        <p:attrNameLst>
                                          <p:attrName>ppt_y</p:attrName>
                                        </p:attrNameLst>
                                      </p:cBhvr>
                                      <p:tavLst>
                                        <p:tav tm="0">
                                          <p:val>
                                            <p:fltVal val="0.500000"/>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29713"/>
                                        </p:tgtEl>
                                        <p:attrNameLst>
                                          <p:attrName>style.visibility</p:attrName>
                                        </p:attrNameLst>
                                      </p:cBhvr>
                                      <p:to>
                                        <p:strVal val="visible"/>
                                      </p:to>
                                    </p:set>
                                    <p:anim calcmode="lin" valueType="num">
                                      <p:cBhvr>
                                        <p:cTn id="27" dur="750" fill="hold"/>
                                        <p:tgtEl>
                                          <p:spTgt spid="29713"/>
                                        </p:tgtEl>
                                        <p:attrNameLst>
                                          <p:attrName>ppt_w</p:attrName>
                                        </p:attrNameLst>
                                      </p:cBhvr>
                                      <p:tavLst>
                                        <p:tav tm="0">
                                          <p:val>
                                            <p:fltVal val="0.000000"/>
                                          </p:val>
                                        </p:tav>
                                        <p:tav tm="100000">
                                          <p:val>
                                            <p:strVal val="#ppt_w"/>
                                          </p:val>
                                        </p:tav>
                                      </p:tavLst>
                                    </p:anim>
                                    <p:anim calcmode="lin" valueType="num">
                                      <p:cBhvr>
                                        <p:cTn id="28" dur="750" fill="hold"/>
                                        <p:tgtEl>
                                          <p:spTgt spid="29713"/>
                                        </p:tgtEl>
                                        <p:attrNameLst>
                                          <p:attrName>ppt_h</p:attrName>
                                        </p:attrNameLst>
                                      </p:cBhvr>
                                      <p:tavLst>
                                        <p:tav tm="0">
                                          <p:val>
                                            <p:fltVal val="0.000000"/>
                                          </p:val>
                                        </p:tav>
                                        <p:tav tm="100000">
                                          <p:val>
                                            <p:strVal val="#ppt_h"/>
                                          </p:val>
                                        </p:tav>
                                      </p:tavLst>
                                    </p:anim>
                                    <p:animEffect filter="fade">
                                      <p:cBhvr>
                                        <p:cTn id="29" dur="750"/>
                                        <p:tgtEl>
                                          <p:spTgt spid="29713"/>
                                        </p:tgtEl>
                                      </p:cBhvr>
                                    </p:animEffect>
                                    <p:anim calcmode="lin" valueType="num">
                                      <p:cBhvr>
                                        <p:cTn id="30" dur="750" fill="hold"/>
                                        <p:tgtEl>
                                          <p:spTgt spid="29713"/>
                                        </p:tgtEl>
                                        <p:attrNameLst>
                                          <p:attrName>ppt_x</p:attrName>
                                        </p:attrNameLst>
                                      </p:cBhvr>
                                      <p:tavLst>
                                        <p:tav tm="0">
                                          <p:val>
                                            <p:fltVal val="0.500000"/>
                                          </p:val>
                                        </p:tav>
                                        <p:tav tm="100000">
                                          <p:val>
                                            <p:strVal val="#ppt_x"/>
                                          </p:val>
                                        </p:tav>
                                      </p:tavLst>
                                    </p:anim>
                                    <p:anim calcmode="lin" valueType="num">
                                      <p:cBhvr>
                                        <p:cTn id="31" dur="750" fill="hold"/>
                                        <p:tgtEl>
                                          <p:spTgt spid="29713"/>
                                        </p:tgtEl>
                                        <p:attrNameLst>
                                          <p:attrName>ppt_y</p:attrName>
                                        </p:attrNameLst>
                                      </p:cBhvr>
                                      <p:tavLst>
                                        <p:tav tm="0">
                                          <p:val>
                                            <p:fltVal val="0.500000"/>
                                          </p:val>
                                        </p:tav>
                                        <p:tav tm="100000">
                                          <p:val>
                                            <p:strVal val="#ppt_y"/>
                                          </p:val>
                                        </p:tav>
                                      </p:tavLst>
                                    </p:anim>
                                  </p:childTnLst>
                                </p:cTn>
                              </p:par>
                            </p:childTnLst>
                          </p:cTn>
                        </p:par>
                        <p:par>
                          <p:cTn id="32" fill="hold">
                            <p:stCondLst>
                              <p:cond delay="2000"/>
                            </p:stCondLst>
                            <p:childTnLst>
                              <p:par>
                                <p:cTn id="33" presetID="16" presetClass="entr" presetSubtype="21" fill="hold" grpId="0" nodeType="afterEffect">
                                  <p:stCondLst>
                                    <p:cond delay="0"/>
                                  </p:stCondLst>
                                  <p:childTnLst>
                                    <p:set>
                                      <p:cBhvr>
                                        <p:cTn id="34" dur="1" fill="hold">
                                          <p:stCondLst>
                                            <p:cond delay="0"/>
                                          </p:stCondLst>
                                        </p:cTn>
                                        <p:tgtEl>
                                          <p:spTgt spid="29711"/>
                                        </p:tgtEl>
                                        <p:attrNameLst>
                                          <p:attrName>style.visibility</p:attrName>
                                        </p:attrNameLst>
                                      </p:cBhvr>
                                      <p:to>
                                        <p:strVal val="visible"/>
                                      </p:to>
                                    </p:set>
                                    <p:animEffect filter="barn(inVertical)">
                                      <p:cBhvr>
                                        <p:cTn id="35" dur="500"/>
                                        <p:tgtEl>
                                          <p:spTgt spid="29711"/>
                                        </p:tgtEl>
                                      </p:cBhvr>
                                    </p:animEffect>
                                  </p:childTnLst>
                                </p:cTn>
                              </p:par>
                            </p:childTnLst>
                          </p:cTn>
                        </p:par>
                        <p:par>
                          <p:cTn id="36" fill="hold">
                            <p:stCondLst>
                              <p:cond delay="2500"/>
                            </p:stCondLst>
                            <p:childTnLst>
                              <p:par>
                                <p:cTn id="37" presetID="14" presetClass="entr" presetSubtype="10" fill="hold" grpId="0" nodeType="afterEffect">
                                  <p:stCondLst>
                                    <p:cond delay="0"/>
                                  </p:stCondLst>
                                  <p:iterate type="lt">
                                    <p:tmPct val="10000"/>
                                  </p:iterate>
                                  <p:childTnLst>
                                    <p:set>
                                      <p:cBhvr>
                                        <p:cTn id="38" dur="1" fill="hold">
                                          <p:stCondLst>
                                            <p:cond delay="0"/>
                                          </p:stCondLst>
                                        </p:cTn>
                                        <p:tgtEl>
                                          <p:spTgt spid="29714"/>
                                        </p:tgtEl>
                                        <p:attrNameLst>
                                          <p:attrName>style.visibility</p:attrName>
                                        </p:attrNameLst>
                                      </p:cBhvr>
                                      <p:to>
                                        <p:strVal val="visible"/>
                                      </p:to>
                                    </p:set>
                                    <p:animEffect filter="randombar(horizontal)">
                                      <p:cBhvr>
                                        <p:cTn id="39" dur="500"/>
                                        <p:tgtEl>
                                          <p:spTgt spid="29714"/>
                                        </p:tgtEl>
                                      </p:cBhvr>
                                    </p:animEffect>
                                  </p:childTnLst>
                                </p:cTn>
                              </p:par>
                            </p:childTnLst>
                          </p:cTn>
                        </p:par>
                        <p:par>
                          <p:cTn id="40" fill="hold">
                            <p:stCondLst>
                              <p:cond delay="7449"/>
                            </p:stCondLst>
                            <p:childTnLst>
                              <p:par>
                                <p:cTn id="41" presetID="31" presetClass="entr" presetSubtype="0" fill="hold" grpId="0" nodeType="afterEffect">
                                  <p:stCondLst>
                                    <p:cond delay="0"/>
                                  </p:stCondLst>
                                  <p:childTnLst>
                                    <p:set>
                                      <p:cBhvr>
                                        <p:cTn id="42" dur="1" fill="hold">
                                          <p:stCondLst>
                                            <p:cond delay="0"/>
                                          </p:stCondLst>
                                        </p:cTn>
                                        <p:tgtEl>
                                          <p:spTgt spid="29715"/>
                                        </p:tgtEl>
                                        <p:attrNameLst>
                                          <p:attrName>style.visibility</p:attrName>
                                        </p:attrNameLst>
                                      </p:cBhvr>
                                      <p:to>
                                        <p:strVal val="visible"/>
                                      </p:to>
                                    </p:set>
                                    <p:anim calcmode="lin" valueType="num">
                                      <p:cBhvr>
                                        <p:cTn id="43" dur="1000" fill="hold"/>
                                        <p:tgtEl>
                                          <p:spTgt spid="29715"/>
                                        </p:tgtEl>
                                        <p:attrNameLst>
                                          <p:attrName>ppt_w</p:attrName>
                                        </p:attrNameLst>
                                      </p:cBhvr>
                                      <p:tavLst>
                                        <p:tav tm="0">
                                          <p:val>
                                            <p:fltVal val="0.000000"/>
                                          </p:val>
                                        </p:tav>
                                        <p:tav tm="100000">
                                          <p:val>
                                            <p:strVal val="#ppt_w"/>
                                          </p:val>
                                        </p:tav>
                                      </p:tavLst>
                                    </p:anim>
                                    <p:anim calcmode="lin" valueType="num">
                                      <p:cBhvr>
                                        <p:cTn id="44" dur="1000" fill="hold"/>
                                        <p:tgtEl>
                                          <p:spTgt spid="29715"/>
                                        </p:tgtEl>
                                        <p:attrNameLst>
                                          <p:attrName>ppt_h</p:attrName>
                                        </p:attrNameLst>
                                      </p:cBhvr>
                                      <p:tavLst>
                                        <p:tav tm="0">
                                          <p:val>
                                            <p:fltVal val="0.000000"/>
                                          </p:val>
                                        </p:tav>
                                        <p:tav tm="100000">
                                          <p:val>
                                            <p:strVal val="#ppt_h"/>
                                          </p:val>
                                        </p:tav>
                                      </p:tavLst>
                                    </p:anim>
                                    <p:anim calcmode="lin" valueType="num">
                                      <p:cBhvr>
                                        <p:cTn id="45" dur="1000" fill="hold"/>
                                        <p:tgtEl>
                                          <p:spTgt spid="29715"/>
                                        </p:tgtEl>
                                        <p:attrNameLst>
                                          <p:attrName>style.rotation</p:attrName>
                                        </p:attrNameLst>
                                      </p:cBhvr>
                                      <p:tavLst>
                                        <p:tav tm="0">
                                          <p:val>
                                            <p:fltVal val="90.000000"/>
                                          </p:val>
                                        </p:tav>
                                        <p:tav tm="100000">
                                          <p:val>
                                            <p:fltVal val="0.000000"/>
                                          </p:val>
                                        </p:tav>
                                      </p:tavLst>
                                    </p:anim>
                                    <p:animEffect filter="fade">
                                      <p:cBhvr>
                                        <p:cTn id="46" dur="1000"/>
                                        <p:tgtEl>
                                          <p:spTgt spid="29715"/>
                                        </p:tgtEl>
                                      </p:cBhvr>
                                    </p:animEffect>
                                  </p:childTnLst>
                                </p:cTn>
                              </p:par>
                            </p:childTnLst>
                          </p:cTn>
                        </p:par>
                        <p:par>
                          <p:cTn id="47" fill="hold">
                            <p:stCondLst>
                              <p:cond delay="8449"/>
                            </p:stCondLst>
                            <p:childTnLst>
                              <p:par>
                                <p:cTn id="48" presetID="22" presetClass="entr" presetSubtype="8" fill="hold" grpId="0" nodeType="afterEffect">
                                  <p:stCondLst>
                                    <p:cond delay="0"/>
                                  </p:stCondLst>
                                  <p:childTnLst>
                                    <p:set>
                                      <p:cBhvr>
                                        <p:cTn id="49" dur="1" fill="hold">
                                          <p:stCondLst>
                                            <p:cond delay="0"/>
                                          </p:stCondLst>
                                        </p:cTn>
                                        <p:tgtEl>
                                          <p:spTgt spid="29717"/>
                                        </p:tgtEl>
                                        <p:attrNameLst>
                                          <p:attrName>style.visibility</p:attrName>
                                        </p:attrNameLst>
                                      </p:cBhvr>
                                      <p:to>
                                        <p:strVal val="visible"/>
                                      </p:to>
                                    </p:set>
                                    <p:animEffect filter="wipe(left)">
                                      <p:cBhvr>
                                        <p:cTn id="50" dur="500"/>
                                        <p:tgtEl>
                                          <p:spTgt spid="29717"/>
                                        </p:tgtEl>
                                      </p:cBhvr>
                                    </p:animEffect>
                                  </p:childTnLst>
                                </p:cTn>
                              </p:par>
                            </p:childTnLst>
                          </p:cTn>
                        </p:par>
                        <p:par>
                          <p:cTn id="51" fill="hold">
                            <p:stCondLst>
                              <p:cond delay="8949"/>
                            </p:stCondLst>
                            <p:childTnLst>
                              <p:par>
                                <p:cTn id="52" presetID="31" presetClass="entr" presetSubtype="0" fill="hold" grpId="0" nodeType="afterEffect">
                                  <p:stCondLst>
                                    <p:cond delay="0"/>
                                  </p:stCondLst>
                                  <p:childTnLst>
                                    <p:set>
                                      <p:cBhvr>
                                        <p:cTn id="53" dur="1" fill="hold">
                                          <p:stCondLst>
                                            <p:cond delay="0"/>
                                          </p:stCondLst>
                                        </p:cTn>
                                        <p:tgtEl>
                                          <p:spTgt spid="29716"/>
                                        </p:tgtEl>
                                        <p:attrNameLst>
                                          <p:attrName>style.visibility</p:attrName>
                                        </p:attrNameLst>
                                      </p:cBhvr>
                                      <p:to>
                                        <p:strVal val="visible"/>
                                      </p:to>
                                    </p:set>
                                    <p:anim calcmode="lin" valueType="num">
                                      <p:cBhvr>
                                        <p:cTn id="54" dur="1000" fill="hold"/>
                                        <p:tgtEl>
                                          <p:spTgt spid="29716"/>
                                        </p:tgtEl>
                                        <p:attrNameLst>
                                          <p:attrName>ppt_w</p:attrName>
                                        </p:attrNameLst>
                                      </p:cBhvr>
                                      <p:tavLst>
                                        <p:tav tm="0">
                                          <p:val>
                                            <p:fltVal val="0.000000"/>
                                          </p:val>
                                        </p:tav>
                                        <p:tav tm="100000">
                                          <p:val>
                                            <p:strVal val="#ppt_w"/>
                                          </p:val>
                                        </p:tav>
                                      </p:tavLst>
                                    </p:anim>
                                    <p:anim calcmode="lin" valueType="num">
                                      <p:cBhvr>
                                        <p:cTn id="55" dur="1000" fill="hold"/>
                                        <p:tgtEl>
                                          <p:spTgt spid="29716"/>
                                        </p:tgtEl>
                                        <p:attrNameLst>
                                          <p:attrName>ppt_h</p:attrName>
                                        </p:attrNameLst>
                                      </p:cBhvr>
                                      <p:tavLst>
                                        <p:tav tm="0">
                                          <p:val>
                                            <p:fltVal val="0.000000"/>
                                          </p:val>
                                        </p:tav>
                                        <p:tav tm="100000">
                                          <p:val>
                                            <p:strVal val="#ppt_h"/>
                                          </p:val>
                                        </p:tav>
                                      </p:tavLst>
                                    </p:anim>
                                    <p:anim calcmode="lin" valueType="num">
                                      <p:cBhvr>
                                        <p:cTn id="56" dur="1000" fill="hold"/>
                                        <p:tgtEl>
                                          <p:spTgt spid="29716"/>
                                        </p:tgtEl>
                                        <p:attrNameLst>
                                          <p:attrName>style.rotation</p:attrName>
                                        </p:attrNameLst>
                                      </p:cBhvr>
                                      <p:tavLst>
                                        <p:tav tm="0">
                                          <p:val>
                                            <p:fltVal val="90.000000"/>
                                          </p:val>
                                        </p:tav>
                                        <p:tav tm="100000">
                                          <p:val>
                                            <p:fltVal val="0.000000"/>
                                          </p:val>
                                        </p:tav>
                                      </p:tavLst>
                                    </p:anim>
                                    <p:animEffect filter="fade">
                                      <p:cBhvr>
                                        <p:cTn id="57" dur="1000"/>
                                        <p:tgtEl>
                                          <p:spTgt spid="29716"/>
                                        </p:tgtEl>
                                      </p:cBhvr>
                                    </p:animEffect>
                                  </p:childTnLst>
                                </p:cTn>
                              </p:par>
                            </p:childTnLst>
                          </p:cTn>
                        </p:par>
                        <p:par>
                          <p:cTn id="58" fill="hold">
                            <p:stCondLst>
                              <p:cond delay="9949"/>
                            </p:stCondLst>
                            <p:childTnLst>
                              <p:par>
                                <p:cTn id="59" presetID="22" presetClass="entr" presetSubtype="8" fill="hold" grpId="0" nodeType="afterEffect">
                                  <p:stCondLst>
                                    <p:cond delay="0"/>
                                  </p:stCondLst>
                                  <p:childTnLst>
                                    <p:set>
                                      <p:cBhvr>
                                        <p:cTn id="60" dur="1" fill="hold">
                                          <p:stCondLst>
                                            <p:cond delay="0"/>
                                          </p:stCondLst>
                                        </p:cTn>
                                        <p:tgtEl>
                                          <p:spTgt spid="29718"/>
                                        </p:tgtEl>
                                        <p:attrNameLst>
                                          <p:attrName>style.visibility</p:attrName>
                                        </p:attrNameLst>
                                      </p:cBhvr>
                                      <p:to>
                                        <p:strVal val="visible"/>
                                      </p:to>
                                    </p:set>
                                    <p:animEffect filter="wipe(left)">
                                      <p:cBhvr>
                                        <p:cTn id="61" dur="500"/>
                                        <p:tgtEl>
                                          <p:spTgt spid="29718"/>
                                        </p:tgtEl>
                                      </p:cBhvr>
                                    </p:animEffect>
                                  </p:childTnLst>
                                </p:cTn>
                              </p:par>
                            </p:childTnLst>
                          </p:cTn>
                        </p:par>
                        <p:par>
                          <p:cTn id="62" fill="hold">
                            <p:stCondLst>
                              <p:cond delay="10449"/>
                            </p:stCondLst>
                            <p:childTnLst>
                              <p:par>
                                <p:cTn id="63" presetID="31" presetClass="entr" presetSubtype="0" fill="hold" grpId="0" nodeType="afterEffect">
                                  <p:stCondLst>
                                    <p:cond delay="0"/>
                                  </p:stCondLst>
                                  <p:childTnLst>
                                    <p:set>
                                      <p:cBhvr>
                                        <p:cTn id="64" dur="1" fill="hold">
                                          <p:stCondLst>
                                            <p:cond delay="0"/>
                                          </p:stCondLst>
                                        </p:cTn>
                                        <p:tgtEl>
                                          <p:spTgt spid="29719"/>
                                        </p:tgtEl>
                                        <p:attrNameLst>
                                          <p:attrName>style.visibility</p:attrName>
                                        </p:attrNameLst>
                                      </p:cBhvr>
                                      <p:to>
                                        <p:strVal val="visible"/>
                                      </p:to>
                                    </p:set>
                                    <p:anim calcmode="lin" valueType="num">
                                      <p:cBhvr>
                                        <p:cTn id="65" dur="1000" fill="hold"/>
                                        <p:tgtEl>
                                          <p:spTgt spid="29719"/>
                                        </p:tgtEl>
                                        <p:attrNameLst>
                                          <p:attrName>ppt_w</p:attrName>
                                        </p:attrNameLst>
                                      </p:cBhvr>
                                      <p:tavLst>
                                        <p:tav tm="0">
                                          <p:val>
                                            <p:fltVal val="0.000000"/>
                                          </p:val>
                                        </p:tav>
                                        <p:tav tm="100000">
                                          <p:val>
                                            <p:strVal val="#ppt_w"/>
                                          </p:val>
                                        </p:tav>
                                      </p:tavLst>
                                    </p:anim>
                                    <p:anim calcmode="lin" valueType="num">
                                      <p:cBhvr>
                                        <p:cTn id="66" dur="1000" fill="hold"/>
                                        <p:tgtEl>
                                          <p:spTgt spid="29719"/>
                                        </p:tgtEl>
                                        <p:attrNameLst>
                                          <p:attrName>ppt_h</p:attrName>
                                        </p:attrNameLst>
                                      </p:cBhvr>
                                      <p:tavLst>
                                        <p:tav tm="0">
                                          <p:val>
                                            <p:fltVal val="0.000000"/>
                                          </p:val>
                                        </p:tav>
                                        <p:tav tm="100000">
                                          <p:val>
                                            <p:strVal val="#ppt_h"/>
                                          </p:val>
                                        </p:tav>
                                      </p:tavLst>
                                    </p:anim>
                                    <p:anim calcmode="lin" valueType="num">
                                      <p:cBhvr>
                                        <p:cTn id="67" dur="1000" fill="hold"/>
                                        <p:tgtEl>
                                          <p:spTgt spid="29719"/>
                                        </p:tgtEl>
                                        <p:attrNameLst>
                                          <p:attrName>style.rotation</p:attrName>
                                        </p:attrNameLst>
                                      </p:cBhvr>
                                      <p:tavLst>
                                        <p:tav tm="0">
                                          <p:val>
                                            <p:fltVal val="90.000000"/>
                                          </p:val>
                                        </p:tav>
                                        <p:tav tm="100000">
                                          <p:val>
                                            <p:fltVal val="0.000000"/>
                                          </p:val>
                                        </p:tav>
                                      </p:tavLst>
                                    </p:anim>
                                    <p:animEffect filter="fade">
                                      <p:cBhvr>
                                        <p:cTn id="68" dur="1000"/>
                                        <p:tgtEl>
                                          <p:spTgt spid="29719"/>
                                        </p:tgtEl>
                                      </p:cBhvr>
                                    </p:animEffect>
                                  </p:childTnLst>
                                </p:cTn>
                              </p:par>
                            </p:childTnLst>
                          </p:cTn>
                        </p:par>
                        <p:par>
                          <p:cTn id="69" fill="hold">
                            <p:stCondLst>
                              <p:cond delay="11449"/>
                            </p:stCondLst>
                            <p:childTnLst>
                              <p:par>
                                <p:cTn id="70" presetID="22" presetClass="entr" presetSubtype="8" fill="hold" grpId="0" nodeType="afterEffect">
                                  <p:stCondLst>
                                    <p:cond delay="0"/>
                                  </p:stCondLst>
                                  <p:childTnLst>
                                    <p:set>
                                      <p:cBhvr>
                                        <p:cTn id="71" dur="1" fill="hold">
                                          <p:stCondLst>
                                            <p:cond delay="0"/>
                                          </p:stCondLst>
                                        </p:cTn>
                                        <p:tgtEl>
                                          <p:spTgt spid="29720"/>
                                        </p:tgtEl>
                                        <p:attrNameLst>
                                          <p:attrName>style.visibility</p:attrName>
                                        </p:attrNameLst>
                                      </p:cBhvr>
                                      <p:to>
                                        <p:strVal val="visible"/>
                                      </p:to>
                                    </p:set>
                                    <p:animEffect filter="wipe(left)">
                                      <p:cBhvr>
                                        <p:cTn id="72" dur="500"/>
                                        <p:tgtEl>
                                          <p:spTgt spid="2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p:bldP spid="29706" grpId="0" bldLvl="0"/>
      <p:bldP spid="29711" grpId="0" bldLvl="0"/>
      <p:bldP spid="29712" grpId="0" bldLvl="0"/>
      <p:bldP spid="29713" grpId="0" bldLvl="0"/>
      <p:bldP spid="29714" grpId="0" bldLvl="0"/>
      <p:bldP spid="29715" grpId="0" bldLvl="0"/>
      <p:bldP spid="29716" grpId="0" bldLvl="0"/>
      <p:bldP spid="29717" grpId="0" bldLvl="0"/>
      <p:bldP spid="29718" grpId="0" bldLvl="0"/>
      <p:bldP spid="29719" grpId="0" bldLvl="0"/>
      <p:bldP spid="29720" grpId="0"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072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30723"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3072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5"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9"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30730"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亮点与不足</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1"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30732"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30733"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30734"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30735" name="任意多边形 17"/>
          <p:cNvSpPr/>
          <p:nvPr/>
        </p:nvSpPr>
        <p:spPr>
          <a:xfrm>
            <a:off x="5414963" y="2181225"/>
            <a:ext cx="3579812" cy="1408113"/>
          </a:xfrm>
          <a:custGeom>
            <a:avLst/>
            <a:gdLst>
              <a:gd name="txL" fmla="*/ 0 w 1871661"/>
              <a:gd name="txT" fmla="*/ 0 h 736603"/>
              <a:gd name="txR" fmla="*/ 1871661 w 1871661"/>
              <a:gd name="txB" fmla="*/ 736603 h 736603"/>
            </a:gdLst>
            <a:ahLst/>
            <a:cxnLst>
              <a:cxn ang="0">
                <a:pos x="1647823" y="0"/>
              </a:cxn>
              <a:cxn ang="0">
                <a:pos x="1871661" y="223839"/>
              </a:cxn>
              <a:cxn ang="0">
                <a:pos x="1647823" y="447677"/>
              </a:cxn>
              <a:cxn ang="0">
                <a:pos x="1647823" y="335758"/>
              </a:cxn>
              <a:cxn ang="0">
                <a:pos x="631046" y="335758"/>
              </a:cxn>
              <a:cxn ang="0">
                <a:pos x="631031" y="336555"/>
              </a:cxn>
              <a:cxn ang="0">
                <a:pos x="343503" y="451167"/>
              </a:cxn>
              <a:cxn ang="0">
                <a:pos x="223776" y="736603"/>
              </a:cxn>
              <a:cxn ang="0">
                <a:pos x="0" y="736603"/>
              </a:cxn>
              <a:cxn ang="0">
                <a:pos x="186688" y="291527"/>
              </a:cxn>
              <a:cxn ang="0">
                <a:pos x="511158" y="122982"/>
              </a:cxn>
              <a:cxn ang="0">
                <a:pos x="623886" y="113729"/>
              </a:cxn>
              <a:cxn ang="0">
                <a:pos x="623886" y="111919"/>
              </a:cxn>
              <a:cxn ang="0">
                <a:pos x="1647823" y="111919"/>
              </a:cxn>
            </a:cxnLst>
            <a:rect l="txL" t="txT" r="txR" b="tx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B0F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6" name="任意多边形 19"/>
          <p:cNvSpPr/>
          <p:nvPr/>
        </p:nvSpPr>
        <p:spPr>
          <a:xfrm flipH="1">
            <a:off x="2900363" y="2181225"/>
            <a:ext cx="3579812" cy="1408113"/>
          </a:xfrm>
          <a:custGeom>
            <a:avLst/>
            <a:gdLst>
              <a:gd name="txL" fmla="*/ 0 w 1871661"/>
              <a:gd name="txT" fmla="*/ 0 h 736603"/>
              <a:gd name="txR" fmla="*/ 1871661 w 1871661"/>
              <a:gd name="txB" fmla="*/ 736603 h 736603"/>
            </a:gdLst>
            <a:ahLst/>
            <a:cxnLst>
              <a:cxn ang="0">
                <a:pos x="1647823" y="0"/>
              </a:cxn>
              <a:cxn ang="0">
                <a:pos x="1871661" y="223839"/>
              </a:cxn>
              <a:cxn ang="0">
                <a:pos x="1647823" y="447677"/>
              </a:cxn>
              <a:cxn ang="0">
                <a:pos x="1647823" y="335758"/>
              </a:cxn>
              <a:cxn ang="0">
                <a:pos x="631046" y="335758"/>
              </a:cxn>
              <a:cxn ang="0">
                <a:pos x="631031" y="336555"/>
              </a:cxn>
              <a:cxn ang="0">
                <a:pos x="343503" y="451167"/>
              </a:cxn>
              <a:cxn ang="0">
                <a:pos x="223776" y="736603"/>
              </a:cxn>
              <a:cxn ang="0">
                <a:pos x="0" y="736603"/>
              </a:cxn>
              <a:cxn ang="0">
                <a:pos x="186688" y="291527"/>
              </a:cxn>
              <a:cxn ang="0">
                <a:pos x="511158" y="122982"/>
              </a:cxn>
              <a:cxn ang="0">
                <a:pos x="623886" y="113729"/>
              </a:cxn>
              <a:cxn ang="0">
                <a:pos x="623886" y="111919"/>
              </a:cxn>
              <a:cxn ang="0">
                <a:pos x="1647823" y="111919"/>
              </a:cxn>
            </a:cxnLst>
            <a:rect l="txL" t="txT" r="txR" b="tx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70C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7" name="空心弧 40"/>
          <p:cNvSpPr/>
          <p:nvPr/>
        </p:nvSpPr>
        <p:spPr>
          <a:xfrm flipH="1" flipV="1">
            <a:off x="5232400" y="3571875"/>
            <a:ext cx="1247775" cy="1192213"/>
          </a:xfrm>
          <a:custGeom>
            <a:avLst/>
            <a:gdLst>
              <a:gd name="txL" fmla="*/ 0 w 652814"/>
              <a:gd name="txT" fmla="*/ 0 h 623888"/>
              <a:gd name="txR" fmla="*/ 652814 w 652814"/>
              <a:gd name="txB" fmla="*/ 623888 h 623888"/>
            </a:gdLst>
            <a:ahLst/>
            <a:cxnLst>
              <a:cxn ang="0">
                <a:pos x="0" y="623888"/>
              </a:cxn>
              <a:cxn ang="0">
                <a:pos x="186688" y="178812"/>
              </a:cxn>
              <a:cxn ang="0">
                <a:pos x="635026" y="100"/>
              </a:cxn>
              <a:cxn ang="0">
                <a:pos x="631031" y="223840"/>
              </a:cxn>
              <a:cxn ang="0">
                <a:pos x="343503" y="338452"/>
              </a:cxn>
              <a:cxn ang="0">
                <a:pos x="223776" y="623888"/>
              </a:cxn>
              <a:cxn ang="0">
                <a:pos x="0" y="623888"/>
              </a:cxn>
            </a:cxnLst>
            <a:rect l="txL" t="txT" r="txR" b="tx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70C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8" name="空心弧 40"/>
          <p:cNvSpPr/>
          <p:nvPr/>
        </p:nvSpPr>
        <p:spPr>
          <a:xfrm flipV="1">
            <a:off x="5414963" y="3571875"/>
            <a:ext cx="1247775" cy="1192213"/>
          </a:xfrm>
          <a:custGeom>
            <a:avLst/>
            <a:gdLst>
              <a:gd name="txL" fmla="*/ 0 w 652814"/>
              <a:gd name="txT" fmla="*/ 0 h 623888"/>
              <a:gd name="txR" fmla="*/ 652814 w 652814"/>
              <a:gd name="txB" fmla="*/ 623888 h 623888"/>
            </a:gdLst>
            <a:ahLst/>
            <a:cxnLst>
              <a:cxn ang="0">
                <a:pos x="0" y="623888"/>
              </a:cxn>
              <a:cxn ang="0">
                <a:pos x="186688" y="178812"/>
              </a:cxn>
              <a:cxn ang="0">
                <a:pos x="635026" y="100"/>
              </a:cxn>
              <a:cxn ang="0">
                <a:pos x="631031" y="223840"/>
              </a:cxn>
              <a:cxn ang="0">
                <a:pos x="343503" y="338452"/>
              </a:cxn>
              <a:cxn ang="0">
                <a:pos x="223776" y="623888"/>
              </a:cxn>
              <a:cxn ang="0">
                <a:pos x="0" y="623888"/>
              </a:cxn>
            </a:cxnLst>
            <a:rect l="txL" t="txT" r="txR" b="tx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B0F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9" name="文本框 13"/>
          <p:cNvSpPr/>
          <p:nvPr/>
        </p:nvSpPr>
        <p:spPr>
          <a:xfrm>
            <a:off x="7089775" y="3400425"/>
            <a:ext cx="3806825" cy="2332038"/>
          </a:xfrm>
          <a:prstGeom prst="rect">
            <a:avLst/>
          </a:prstGeom>
          <a:noFill/>
          <a:ln w="9525">
            <a:noFill/>
          </a:ln>
        </p:spPr>
        <p:txBody>
          <a:bodyPr wrap="square" lIns="115205" tIns="57603" rIns="115205" bIns="57603">
            <a:spAutoFit/>
          </a:bodyPr>
          <a:p>
            <a:pPr algn="r">
              <a:lnSpc>
                <a:spcPct val="150000"/>
              </a:lnSpc>
            </a:pP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zh-CN" altLang="en-US" sz="1200" dirty="0">
              <a:solidFill>
                <a:srgbClr val="595959"/>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30740" name="文本框 14"/>
          <p:cNvSpPr/>
          <p:nvPr/>
        </p:nvSpPr>
        <p:spPr>
          <a:xfrm>
            <a:off x="1008063" y="3400425"/>
            <a:ext cx="3765550" cy="2332038"/>
          </a:xfrm>
          <a:prstGeom prst="rect">
            <a:avLst/>
          </a:prstGeom>
          <a:noFill/>
          <a:ln w="9525">
            <a:noFill/>
          </a:ln>
        </p:spPr>
        <p:txBody>
          <a:bodyPr wrap="square" lIns="115205" tIns="57603" rIns="115205" bIns="57603">
            <a:spAutoFit/>
          </a:bodyPr>
          <a:p>
            <a:pPr>
              <a:lnSpc>
                <a:spcPct val="150000"/>
              </a:lnSpc>
            </a:pP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zh-CN" altLang="en-US" sz="1200" dirty="0">
              <a:solidFill>
                <a:srgbClr val="595959"/>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30741" name="矩形 31"/>
          <p:cNvSpPr/>
          <p:nvPr/>
        </p:nvSpPr>
        <p:spPr>
          <a:xfrm>
            <a:off x="1008063" y="2324100"/>
            <a:ext cx="1550987" cy="503238"/>
          </a:xfrm>
          <a:prstGeom prst="rect">
            <a:avLst/>
          </a:prstGeom>
          <a:noFill/>
          <a:ln w="9525">
            <a:noFill/>
          </a:ln>
        </p:spPr>
        <p:txBody>
          <a:bodyPr wrap="none">
            <a:spAutoFit/>
          </a:bodyPr>
          <a:p>
            <a:r>
              <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亮点之处</a:t>
            </a:r>
            <a:endPar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42" name="矩形 35"/>
          <p:cNvSpPr/>
          <p:nvPr/>
        </p:nvSpPr>
        <p:spPr>
          <a:xfrm>
            <a:off x="9282113" y="2282825"/>
            <a:ext cx="1550987" cy="501650"/>
          </a:xfrm>
          <a:prstGeom prst="rect">
            <a:avLst/>
          </a:prstGeom>
          <a:noFill/>
          <a:ln w="9525">
            <a:noFill/>
          </a:ln>
        </p:spPr>
        <p:txBody>
          <a:bodyPr wrap="none">
            <a:spAutoFit/>
          </a:bodyPr>
          <a:p>
            <a:r>
              <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不足之处</a:t>
            </a:r>
            <a:endPar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743" name="图片 3074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p:cTn id="7" dur="500" fill="hold"/>
                                        <p:tgtEl>
                                          <p:spTgt spid="30727"/>
                                        </p:tgtEl>
                                        <p:attrNameLst>
                                          <p:attrName>ppt_w</p:attrName>
                                        </p:attrNameLst>
                                      </p:cBhvr>
                                      <p:tavLst>
                                        <p:tav tm="0">
                                          <p:val>
                                            <p:fltVal val="0.000000"/>
                                          </p:val>
                                        </p:tav>
                                        <p:tav tm="100000">
                                          <p:val>
                                            <p:strVal val="#ppt_w"/>
                                          </p:val>
                                        </p:tav>
                                      </p:tavLst>
                                    </p:anim>
                                    <p:anim calcmode="lin" valueType="num">
                                      <p:cBhvr>
                                        <p:cTn id="8" dur="500" fill="hold"/>
                                        <p:tgtEl>
                                          <p:spTgt spid="30727"/>
                                        </p:tgtEl>
                                        <p:attrNameLst>
                                          <p:attrName>ppt_h</p:attrName>
                                        </p:attrNameLst>
                                      </p:cBhvr>
                                      <p:tavLst>
                                        <p:tav tm="0">
                                          <p:val>
                                            <p:fltVal val="0.000000"/>
                                          </p:val>
                                        </p:tav>
                                        <p:tav tm="100000">
                                          <p:val>
                                            <p:strVal val="#ppt_h"/>
                                          </p:val>
                                        </p:tav>
                                      </p:tavLst>
                                    </p:anim>
                                    <p:animEffect filter="fade">
                                      <p:cBhvr>
                                        <p:cTn id="9" dur="500"/>
                                        <p:tgtEl>
                                          <p:spTgt spid="307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0729"/>
                                        </p:tgtEl>
                                        <p:attrNameLst>
                                          <p:attrName>style.visibility</p:attrName>
                                        </p:attrNameLst>
                                      </p:cBhvr>
                                      <p:to>
                                        <p:strVal val="visible"/>
                                      </p:to>
                                    </p:set>
                                    <p:animEffect filter="wipe(right)">
                                      <p:cBhvr>
                                        <p:cTn id="13" dur="500"/>
                                        <p:tgtEl>
                                          <p:spTgt spid="307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730"/>
                                        </p:tgtEl>
                                        <p:attrNameLst>
                                          <p:attrName>style.visibility</p:attrName>
                                        </p:attrNameLst>
                                      </p:cBhvr>
                                      <p:to>
                                        <p:strVal val="visible"/>
                                      </p:to>
                                    </p:set>
                                    <p:animEffect filter="wipe(left)">
                                      <p:cBhvr>
                                        <p:cTn id="16" dur="500"/>
                                        <p:tgtEl>
                                          <p:spTgt spid="30730"/>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30737"/>
                                        </p:tgtEl>
                                        <p:attrNameLst>
                                          <p:attrName>style.visibility</p:attrName>
                                        </p:attrNameLst>
                                      </p:cBhvr>
                                      <p:to>
                                        <p:strVal val="visible"/>
                                      </p:to>
                                    </p:set>
                                    <p:animEffect filter="wipe(down)">
                                      <p:cBhvr>
                                        <p:cTn id="20" dur="500"/>
                                        <p:tgtEl>
                                          <p:spTgt spid="3073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0738"/>
                                        </p:tgtEl>
                                        <p:attrNameLst>
                                          <p:attrName>style.visibility</p:attrName>
                                        </p:attrNameLst>
                                      </p:cBhvr>
                                      <p:to>
                                        <p:strVal val="visible"/>
                                      </p:to>
                                    </p:set>
                                    <p:animEffect filter="wipe(down)">
                                      <p:cBhvr>
                                        <p:cTn id="23" dur="500"/>
                                        <p:tgtEl>
                                          <p:spTgt spid="30738"/>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30736"/>
                                        </p:tgtEl>
                                        <p:attrNameLst>
                                          <p:attrName>style.visibility</p:attrName>
                                        </p:attrNameLst>
                                      </p:cBhvr>
                                      <p:to>
                                        <p:strVal val="visible"/>
                                      </p:to>
                                    </p:set>
                                    <p:animEffect filter="wipe(right)">
                                      <p:cBhvr>
                                        <p:cTn id="27" dur="500"/>
                                        <p:tgtEl>
                                          <p:spTgt spid="3073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735"/>
                                        </p:tgtEl>
                                        <p:attrNameLst>
                                          <p:attrName>style.visibility</p:attrName>
                                        </p:attrNameLst>
                                      </p:cBhvr>
                                      <p:to>
                                        <p:strVal val="visible"/>
                                      </p:to>
                                    </p:set>
                                    <p:animEffect filter="wipe(left)">
                                      <p:cBhvr>
                                        <p:cTn id="30" dur="500"/>
                                        <p:tgtEl>
                                          <p:spTgt spid="30735"/>
                                        </p:tgtEl>
                                      </p:cBhvr>
                                    </p:animEffect>
                                  </p:childTnLst>
                                </p:cTn>
                              </p:par>
                            </p:childTnLst>
                          </p:cTn>
                        </p:par>
                        <p:par>
                          <p:cTn id="31" fill="hold">
                            <p:stCondLst>
                              <p:cond delay="2000"/>
                            </p:stCondLst>
                            <p:childTnLst>
                              <p:par>
                                <p:cTn id="32" presetID="12" presetClass="entr" presetSubtype="2" fill="hold" grpId="0" nodeType="afterEffect">
                                  <p:stCondLst>
                                    <p:cond delay="0"/>
                                  </p:stCondLst>
                                  <p:childTnLst>
                                    <p:set>
                                      <p:cBhvr>
                                        <p:cTn id="33" dur="1" fill="hold">
                                          <p:stCondLst>
                                            <p:cond delay="0"/>
                                          </p:stCondLst>
                                        </p:cTn>
                                        <p:tgtEl>
                                          <p:spTgt spid="30741"/>
                                        </p:tgtEl>
                                        <p:attrNameLst>
                                          <p:attrName>style.visibility</p:attrName>
                                        </p:attrNameLst>
                                      </p:cBhvr>
                                      <p:to>
                                        <p:strVal val="visible"/>
                                      </p:to>
                                    </p:set>
                                    <p:animEffect filter="slide(fromRight)">
                                      <p:cBhvr>
                                        <p:cTn id="34" dur="500"/>
                                        <p:tgtEl>
                                          <p:spTgt spid="30741"/>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742"/>
                                        </p:tgtEl>
                                        <p:attrNameLst>
                                          <p:attrName>style.visibility</p:attrName>
                                        </p:attrNameLst>
                                      </p:cBhvr>
                                      <p:to>
                                        <p:strVal val="visible"/>
                                      </p:to>
                                    </p:set>
                                    <p:animEffect filter="slide(fromLeft)">
                                      <p:cBhvr>
                                        <p:cTn id="37" dur="500"/>
                                        <p:tgtEl>
                                          <p:spTgt spid="30742"/>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30740"/>
                                        </p:tgtEl>
                                        <p:attrNameLst>
                                          <p:attrName>style.visibility</p:attrName>
                                        </p:attrNameLst>
                                      </p:cBhvr>
                                      <p:to>
                                        <p:strVal val="visible"/>
                                      </p:to>
                                    </p:set>
                                    <p:animEffect filter="wipe(up)">
                                      <p:cBhvr>
                                        <p:cTn id="41" dur="500"/>
                                        <p:tgtEl>
                                          <p:spTgt spid="3074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0739"/>
                                        </p:tgtEl>
                                        <p:attrNameLst>
                                          <p:attrName>style.visibility</p:attrName>
                                        </p:attrNameLst>
                                      </p:cBhvr>
                                      <p:to>
                                        <p:strVal val="visible"/>
                                      </p:to>
                                    </p:set>
                                    <p:animEffect filter="wipe(up)">
                                      <p:cBhvr>
                                        <p:cTn id="44" dur="500"/>
                                        <p:tgtEl>
                                          <p:spTgt spid="30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bldLvl="0"/>
      <p:bldP spid="30730" grpId="0" bldLvl="0"/>
      <p:bldP spid="30735" grpId="0" bldLvl="0"/>
      <p:bldP spid="30736" grpId="0" bldLvl="0"/>
      <p:bldP spid="30737" grpId="0" bldLvl="0"/>
      <p:bldP spid="30738" grpId="0" bldLvl="0"/>
      <p:bldP spid="30739" grpId="0" bldLvl="0"/>
      <p:bldP spid="30740" grpId="0" bldLvl="0"/>
      <p:bldP spid="30741" grpId="0" bldLvl="0"/>
      <p:bldP spid="30742"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174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31747"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3174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49"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3"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31754"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未来发展方向</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5"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31756"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31757"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31758"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31759" name="矩形 3"/>
          <p:cNvSpPr/>
          <p:nvPr/>
        </p:nvSpPr>
        <p:spPr>
          <a:xfrm>
            <a:off x="1793875" y="3713163"/>
            <a:ext cx="3459163" cy="869950"/>
          </a:xfrm>
          <a:custGeom>
            <a:avLst/>
            <a:gdLst>
              <a:gd name="txL" fmla="*/ 0 w 5192450"/>
              <a:gd name="txT" fmla="*/ 0 h 1305562"/>
              <a:gd name="txR" fmla="*/ 5192450 w 5192450"/>
              <a:gd name="txB" fmla="*/ 1305562 h 1305562"/>
            </a:gdLst>
            <a:ahLst/>
            <a:cxnLst>
              <a:cxn ang="0">
                <a:pos x="0" y="0"/>
              </a:cxn>
            </a:cxnLst>
            <a:rect l="txL" t="txT" r="txR" b="tx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60" name="TextBox 74"/>
          <p:cNvSpPr/>
          <p:nvPr/>
        </p:nvSpPr>
        <p:spPr>
          <a:xfrm>
            <a:off x="5559425" y="2212975"/>
            <a:ext cx="5087938" cy="769938"/>
          </a:xfrm>
          <a:prstGeom prst="rect">
            <a:avLst/>
          </a:prstGeom>
          <a:noFill/>
          <a:ln w="9525">
            <a:noFill/>
          </a:ln>
        </p:spPr>
        <p:txBody>
          <a:bodyPr wrap="square" lIns="0" tIns="0" rIns="0" bIns="0">
            <a:spAutoFit/>
          </a:bodyPr>
          <a:p>
            <a:pPr algn="just">
              <a:lnSpc>
                <a:spcPts val="2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点击输入简要文字介绍，文字内容需概括精炼，不用多余的文字修饰，言简意赅的说明分项内容点击输入简要文字介绍，文字内容需概括精炼，不用多余的文字修点击输入简要文字介绍</a:t>
            </a:r>
            <a:endPar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61" name="TextBox 75"/>
          <p:cNvSpPr/>
          <p:nvPr/>
        </p:nvSpPr>
        <p:spPr>
          <a:xfrm>
            <a:off x="5559425" y="3635375"/>
            <a:ext cx="5087938" cy="769938"/>
          </a:xfrm>
          <a:prstGeom prst="rect">
            <a:avLst/>
          </a:prstGeom>
          <a:noFill/>
          <a:ln w="9525">
            <a:noFill/>
          </a:ln>
        </p:spPr>
        <p:txBody>
          <a:bodyPr wrap="square" lIns="0" tIns="0" rIns="0" bIns="0">
            <a:spAutoFit/>
          </a:bodyPr>
          <a:p>
            <a:pPr algn="just">
              <a:lnSpc>
                <a:spcPts val="2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点击输入简要文字介绍，文字内容需概括精炼，不用多余的文字修饰，言简意赅的说明分项内容点击输入简要文字介绍，文字内容需概括精炼，不用多余的文字修点击输入简要文字介绍</a:t>
            </a:r>
            <a:endPar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62" name="TextBox 76"/>
          <p:cNvSpPr/>
          <p:nvPr/>
        </p:nvSpPr>
        <p:spPr>
          <a:xfrm>
            <a:off x="5559425" y="5416550"/>
            <a:ext cx="5087938" cy="769938"/>
          </a:xfrm>
          <a:prstGeom prst="rect">
            <a:avLst/>
          </a:prstGeom>
          <a:noFill/>
          <a:ln w="9525">
            <a:noFill/>
          </a:ln>
        </p:spPr>
        <p:txBody>
          <a:bodyPr wrap="square" lIns="0" tIns="0" rIns="0" bIns="0">
            <a:spAutoFit/>
          </a:bodyPr>
          <a:p>
            <a:pPr algn="just">
              <a:lnSpc>
                <a:spcPts val="2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点击输入简要文字介绍，文字内容需概括精炼，不用多余的文字修饰，言简意赅的说明分项内容点击输入简要文字介绍，文字内容需概括精炼，不用多余的文字修点击输入简要文字介绍</a:t>
            </a:r>
            <a:endPar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63" name="矩形 3"/>
          <p:cNvSpPr/>
          <p:nvPr/>
        </p:nvSpPr>
        <p:spPr>
          <a:xfrm>
            <a:off x="1793875" y="2171700"/>
            <a:ext cx="3459163" cy="869950"/>
          </a:xfrm>
          <a:custGeom>
            <a:avLst/>
            <a:gdLst>
              <a:gd name="txL" fmla="*/ 0 w 5192450"/>
              <a:gd name="txT" fmla="*/ 0 h 1305562"/>
              <a:gd name="txR" fmla="*/ 5192450 w 5192450"/>
              <a:gd name="txB" fmla="*/ 1305562 h 1305562"/>
            </a:gdLst>
            <a:ahLst/>
            <a:cxnLst>
              <a:cxn ang="0">
                <a:pos x="0" y="0"/>
              </a:cxn>
            </a:cxnLst>
            <a:rect l="txL" t="txT" r="txR" b="tx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nvGrpSpPr>
          <p:cNvPr id="31764" name="组合 31763"/>
          <p:cNvGrpSpPr/>
          <p:nvPr/>
        </p:nvGrpSpPr>
        <p:grpSpPr>
          <a:xfrm>
            <a:off x="1489075" y="2286000"/>
            <a:ext cx="671513" cy="673100"/>
            <a:chOff x="0" y="0"/>
            <a:chExt cx="504056" cy="504056"/>
          </a:xfrm>
        </p:grpSpPr>
        <p:sp>
          <p:nvSpPr>
            <p:cNvPr id="31765" name="椭圆 31"/>
            <p:cNvSpPr/>
            <p:nvPr/>
          </p:nvSpPr>
          <p:spPr>
            <a:xfrm>
              <a:off x="0" y="0"/>
              <a:ext cx="504056" cy="504056"/>
            </a:xfrm>
            <a:prstGeom prst="ellipse">
              <a:avLst/>
            </a:prstGeom>
            <a:solidFill>
              <a:srgbClr val="00B0F0"/>
            </a:solidFill>
            <a:ln w="12700"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66" name="TextBox 66"/>
            <p:cNvSpPr/>
            <p:nvPr/>
          </p:nvSpPr>
          <p:spPr>
            <a:xfrm>
              <a:off x="39470" y="82751"/>
              <a:ext cx="390973" cy="315423"/>
            </a:xfrm>
            <a:prstGeom prst="rect">
              <a:avLst/>
            </a:prstGeom>
            <a:noFill/>
            <a:ln w="9525">
              <a:noFill/>
            </a:ln>
          </p:spPr>
          <p:txBody>
            <a:bodyPr wrap="none">
              <a:spAutoFit/>
            </a:bodyPr>
            <a:p>
              <a:r>
                <a:rPr lang="en-US" altLang="zh-CN"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01</a:t>
              </a:r>
              <a:endParaRPr lang="zh-CN" altLang="en-US"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1767" name="矩形 3"/>
          <p:cNvSpPr/>
          <p:nvPr/>
        </p:nvSpPr>
        <p:spPr>
          <a:xfrm>
            <a:off x="1793875" y="5356225"/>
            <a:ext cx="3459163" cy="869950"/>
          </a:xfrm>
          <a:custGeom>
            <a:avLst/>
            <a:gdLst>
              <a:gd name="txL" fmla="*/ 0 w 5192450"/>
              <a:gd name="txT" fmla="*/ 0 h 1305562"/>
              <a:gd name="txR" fmla="*/ 5192450 w 5192450"/>
              <a:gd name="txB" fmla="*/ 1305562 h 1305562"/>
            </a:gdLst>
            <a:ahLst/>
            <a:cxnLst>
              <a:cxn ang="0">
                <a:pos x="0" y="0"/>
              </a:cxn>
            </a:cxnLst>
            <a:rect l="txL" t="txT" r="txR" b="tx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nvGrpSpPr>
          <p:cNvPr id="31768" name="组合 31767"/>
          <p:cNvGrpSpPr/>
          <p:nvPr/>
        </p:nvGrpSpPr>
        <p:grpSpPr>
          <a:xfrm>
            <a:off x="1479550" y="3813175"/>
            <a:ext cx="673100" cy="671513"/>
            <a:chOff x="0" y="0"/>
            <a:chExt cx="504056" cy="504056"/>
          </a:xfrm>
        </p:grpSpPr>
        <p:sp>
          <p:nvSpPr>
            <p:cNvPr id="31769" name="椭圆 38"/>
            <p:cNvSpPr/>
            <p:nvPr/>
          </p:nvSpPr>
          <p:spPr>
            <a:xfrm>
              <a:off x="0" y="0"/>
              <a:ext cx="504056" cy="504056"/>
            </a:xfrm>
            <a:prstGeom prst="ellipse">
              <a:avLst/>
            </a:prstGeom>
            <a:solidFill>
              <a:srgbClr val="00B0F0"/>
            </a:solidFill>
            <a:ln w="12700"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70" name="TextBox 69"/>
            <p:cNvSpPr/>
            <p:nvPr/>
          </p:nvSpPr>
          <p:spPr>
            <a:xfrm>
              <a:off x="39470" y="82751"/>
              <a:ext cx="390973" cy="315423"/>
            </a:xfrm>
            <a:prstGeom prst="rect">
              <a:avLst/>
            </a:prstGeom>
            <a:noFill/>
            <a:ln w="9525">
              <a:noFill/>
            </a:ln>
          </p:spPr>
          <p:txBody>
            <a:bodyPr wrap="none">
              <a:spAutoFit/>
            </a:bodyPr>
            <a:p>
              <a:r>
                <a:rPr lang="en-US" altLang="zh-CN"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02</a:t>
              </a:r>
              <a:endParaRPr lang="zh-CN" altLang="en-US"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31771" name="组合 31770"/>
          <p:cNvGrpSpPr/>
          <p:nvPr/>
        </p:nvGrpSpPr>
        <p:grpSpPr>
          <a:xfrm>
            <a:off x="1520825" y="5454650"/>
            <a:ext cx="671513" cy="671513"/>
            <a:chOff x="0" y="0"/>
            <a:chExt cx="504056" cy="504056"/>
          </a:xfrm>
        </p:grpSpPr>
        <p:sp>
          <p:nvSpPr>
            <p:cNvPr id="31772" name="椭圆 41"/>
            <p:cNvSpPr/>
            <p:nvPr/>
          </p:nvSpPr>
          <p:spPr>
            <a:xfrm>
              <a:off x="0" y="0"/>
              <a:ext cx="504056" cy="504056"/>
            </a:xfrm>
            <a:prstGeom prst="ellipse">
              <a:avLst/>
            </a:prstGeom>
            <a:solidFill>
              <a:srgbClr val="00B0F0"/>
            </a:solidFill>
            <a:ln w="12700"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73" name="TextBox 72"/>
            <p:cNvSpPr/>
            <p:nvPr/>
          </p:nvSpPr>
          <p:spPr>
            <a:xfrm>
              <a:off x="39470" y="82751"/>
              <a:ext cx="390973" cy="315423"/>
            </a:xfrm>
            <a:prstGeom prst="rect">
              <a:avLst/>
            </a:prstGeom>
            <a:noFill/>
            <a:ln w="9525">
              <a:noFill/>
            </a:ln>
          </p:spPr>
          <p:txBody>
            <a:bodyPr wrap="none">
              <a:spAutoFit/>
            </a:bodyPr>
            <a:p>
              <a:r>
                <a:rPr lang="en-US" altLang="zh-CN"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03</a:t>
              </a:r>
              <a:endParaRPr lang="zh-CN" altLang="en-US"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1774" name="TextBox 82"/>
          <p:cNvSpPr/>
          <p:nvPr/>
        </p:nvSpPr>
        <p:spPr>
          <a:xfrm>
            <a:off x="2439988" y="2397125"/>
            <a:ext cx="2297112" cy="450850"/>
          </a:xfrm>
          <a:prstGeom prst="rect">
            <a:avLst/>
          </a:prstGeom>
          <a:noFill/>
          <a:ln w="9525">
            <a:noFill/>
          </a:ln>
        </p:spPr>
        <p:txBody>
          <a:bodyPr wrap="square" lIns="0" tIns="0" rIns="0" bIns="0">
            <a:spAutoFit/>
          </a:bodyPr>
          <a:p>
            <a:pPr algn="ctr"/>
            <a:r>
              <a:rPr lang="zh-CN" altLang="en-US" sz="2900" b="1" dirty="0">
                <a:solidFill>
                  <a:schemeClr val="bg1"/>
                </a:solidFill>
                <a:latin typeface="微软雅黑" panose="020B0503020204020204" pitchFamily="2" charset="-122"/>
                <a:ea typeface="微软雅黑" panose="020B0503020204020204" pitchFamily="2" charset="-122"/>
              </a:rPr>
              <a:t>发展方向一</a:t>
            </a:r>
            <a:endParaRPr lang="zh-CN" altLang="en-US" sz="2900" b="1" dirty="0">
              <a:solidFill>
                <a:schemeClr val="bg1"/>
              </a:solidFill>
              <a:latin typeface="微软雅黑" panose="020B0503020204020204" pitchFamily="2" charset="-122"/>
              <a:ea typeface="微软雅黑" panose="020B0503020204020204" pitchFamily="2" charset="-122"/>
            </a:endParaRPr>
          </a:p>
        </p:txBody>
      </p:sp>
      <p:sp>
        <p:nvSpPr>
          <p:cNvPr id="31775" name="TextBox 83"/>
          <p:cNvSpPr/>
          <p:nvPr/>
        </p:nvSpPr>
        <p:spPr>
          <a:xfrm>
            <a:off x="2439988" y="3922713"/>
            <a:ext cx="2297112" cy="452437"/>
          </a:xfrm>
          <a:prstGeom prst="rect">
            <a:avLst/>
          </a:prstGeom>
          <a:noFill/>
          <a:ln w="9525">
            <a:noFill/>
          </a:ln>
        </p:spPr>
        <p:txBody>
          <a:bodyPr wrap="square" lIns="0" tIns="0" rIns="0" bIns="0">
            <a:spAutoFit/>
          </a:bodyPr>
          <a:p>
            <a:pPr algn="ctr"/>
            <a:r>
              <a:rPr lang="zh-CN" altLang="en-US" sz="2900" b="1" dirty="0">
                <a:solidFill>
                  <a:schemeClr val="bg1"/>
                </a:solidFill>
                <a:latin typeface="微软雅黑" panose="020B0503020204020204" pitchFamily="2" charset="-122"/>
                <a:ea typeface="微软雅黑" panose="020B0503020204020204" pitchFamily="2" charset="-122"/>
              </a:rPr>
              <a:t>发展方向二</a:t>
            </a:r>
            <a:endParaRPr lang="zh-CN" altLang="en-US" sz="2900" b="1" dirty="0">
              <a:solidFill>
                <a:schemeClr val="bg1"/>
              </a:solidFill>
              <a:latin typeface="微软雅黑" panose="020B0503020204020204" pitchFamily="2" charset="-122"/>
              <a:ea typeface="微软雅黑" panose="020B0503020204020204" pitchFamily="2" charset="-122"/>
            </a:endParaRPr>
          </a:p>
        </p:txBody>
      </p:sp>
      <p:sp>
        <p:nvSpPr>
          <p:cNvPr id="31776" name="TextBox 84"/>
          <p:cNvSpPr/>
          <p:nvPr/>
        </p:nvSpPr>
        <p:spPr>
          <a:xfrm>
            <a:off x="2439988" y="5564188"/>
            <a:ext cx="2297112" cy="452437"/>
          </a:xfrm>
          <a:prstGeom prst="rect">
            <a:avLst/>
          </a:prstGeom>
          <a:noFill/>
          <a:ln w="9525">
            <a:noFill/>
          </a:ln>
        </p:spPr>
        <p:txBody>
          <a:bodyPr wrap="square" lIns="0" tIns="0" rIns="0" bIns="0">
            <a:spAutoFit/>
          </a:bodyPr>
          <a:p>
            <a:pPr algn="ctr"/>
            <a:r>
              <a:rPr lang="zh-CN" altLang="en-US" sz="2900" b="1" dirty="0">
                <a:solidFill>
                  <a:schemeClr val="bg1"/>
                </a:solidFill>
                <a:latin typeface="微软雅黑" panose="020B0503020204020204" pitchFamily="2" charset="-122"/>
                <a:ea typeface="微软雅黑" panose="020B0503020204020204" pitchFamily="2" charset="-122"/>
              </a:rPr>
              <a:t>发展方向三</a:t>
            </a:r>
            <a:endParaRPr lang="zh-CN" altLang="en-US" sz="2900" b="1" dirty="0">
              <a:solidFill>
                <a:schemeClr val="bg1"/>
              </a:solidFill>
              <a:latin typeface="微软雅黑" panose="020B0503020204020204" pitchFamily="2" charset="-122"/>
              <a:ea typeface="微软雅黑" panose="020B0503020204020204" pitchFamily="2" charset="-122"/>
            </a:endParaRPr>
          </a:p>
        </p:txBody>
      </p:sp>
      <p:pic>
        <p:nvPicPr>
          <p:cNvPr id="31777" name="图片 31776"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p:cTn id="7" dur="500" fill="hold"/>
                                        <p:tgtEl>
                                          <p:spTgt spid="31751"/>
                                        </p:tgtEl>
                                        <p:attrNameLst>
                                          <p:attrName>ppt_w</p:attrName>
                                        </p:attrNameLst>
                                      </p:cBhvr>
                                      <p:tavLst>
                                        <p:tav tm="0">
                                          <p:val>
                                            <p:fltVal val="0.000000"/>
                                          </p:val>
                                        </p:tav>
                                        <p:tav tm="100000">
                                          <p:val>
                                            <p:strVal val="#ppt_w"/>
                                          </p:val>
                                        </p:tav>
                                      </p:tavLst>
                                    </p:anim>
                                    <p:anim calcmode="lin" valueType="num">
                                      <p:cBhvr>
                                        <p:cTn id="8" dur="500" fill="hold"/>
                                        <p:tgtEl>
                                          <p:spTgt spid="31751"/>
                                        </p:tgtEl>
                                        <p:attrNameLst>
                                          <p:attrName>ppt_h</p:attrName>
                                        </p:attrNameLst>
                                      </p:cBhvr>
                                      <p:tavLst>
                                        <p:tav tm="0">
                                          <p:val>
                                            <p:fltVal val="0.000000"/>
                                          </p:val>
                                        </p:tav>
                                        <p:tav tm="100000">
                                          <p:val>
                                            <p:strVal val="#ppt_h"/>
                                          </p:val>
                                        </p:tav>
                                      </p:tavLst>
                                    </p:anim>
                                    <p:animEffect filter="fade">
                                      <p:cBhvr>
                                        <p:cTn id="9" dur="500"/>
                                        <p:tgtEl>
                                          <p:spTgt spid="3175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1753"/>
                                        </p:tgtEl>
                                        <p:attrNameLst>
                                          <p:attrName>style.visibility</p:attrName>
                                        </p:attrNameLst>
                                      </p:cBhvr>
                                      <p:to>
                                        <p:strVal val="visible"/>
                                      </p:to>
                                    </p:set>
                                    <p:animEffect filter="wipe(right)">
                                      <p:cBhvr>
                                        <p:cTn id="13" dur="500"/>
                                        <p:tgtEl>
                                          <p:spTgt spid="3175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754"/>
                                        </p:tgtEl>
                                        <p:attrNameLst>
                                          <p:attrName>style.visibility</p:attrName>
                                        </p:attrNameLst>
                                      </p:cBhvr>
                                      <p:to>
                                        <p:strVal val="visible"/>
                                      </p:to>
                                    </p:set>
                                    <p:animEffect filter="wipe(left)">
                                      <p:cBhvr>
                                        <p:cTn id="16" dur="500"/>
                                        <p:tgtEl>
                                          <p:spTgt spid="31754"/>
                                        </p:tgtEl>
                                      </p:cBhvr>
                                    </p:animEffect>
                                  </p:childTnLst>
                                </p:cTn>
                              </p:par>
                              <p:par>
                                <p:cTn id="17" presetID="10" presetClass="entr" presetSubtype="0" fill="hold" nodeType="withEffect">
                                  <p:stCondLst>
                                    <p:cond delay="0"/>
                                  </p:stCondLst>
                                  <p:childTnLst>
                                    <p:set>
                                      <p:cBhvr>
                                        <p:cTn id="18" dur="1" fill="hold">
                                          <p:stCondLst>
                                            <p:cond delay="0"/>
                                          </p:stCondLst>
                                        </p:cTn>
                                        <p:tgtEl>
                                          <p:spTgt spid="31764"/>
                                        </p:tgtEl>
                                        <p:attrNameLst>
                                          <p:attrName>style.visibility</p:attrName>
                                        </p:attrNameLst>
                                      </p:cBhvr>
                                      <p:to>
                                        <p:strVal val="visible"/>
                                      </p:to>
                                    </p:set>
                                    <p:anim calcmode="lin" valueType="num">
                                      <p:cBhvr>
                                        <p:cTn id="19" dur="500" fill="hold"/>
                                        <p:tgtEl>
                                          <p:spTgt spid="31764"/>
                                        </p:tgtEl>
                                        <p:attrNameLst>
                                          <p:attrName>ppt_w</p:attrName>
                                        </p:attrNameLst>
                                      </p:cBhvr>
                                      <p:tavLst>
                                        <p:tav tm="0">
                                          <p:val>
                                            <p:fltVal val="0.000000"/>
                                          </p:val>
                                        </p:tav>
                                        <p:tav tm="100000">
                                          <p:val>
                                            <p:strVal val="#ppt_w"/>
                                          </p:val>
                                        </p:tav>
                                      </p:tavLst>
                                    </p:anim>
                                    <p:anim calcmode="lin" valueType="num">
                                      <p:cBhvr>
                                        <p:cTn id="20" dur="500" fill="hold"/>
                                        <p:tgtEl>
                                          <p:spTgt spid="31764"/>
                                        </p:tgtEl>
                                        <p:attrNameLst>
                                          <p:attrName>ppt_h</p:attrName>
                                        </p:attrNameLst>
                                      </p:cBhvr>
                                      <p:tavLst>
                                        <p:tav tm="0">
                                          <p:val>
                                            <p:fltVal val="0.000000"/>
                                          </p:val>
                                        </p:tav>
                                        <p:tav tm="100000">
                                          <p:val>
                                            <p:strVal val="#ppt_h"/>
                                          </p:val>
                                        </p:tav>
                                      </p:tavLst>
                                    </p:anim>
                                    <p:animEffect filter="fade">
                                      <p:cBhvr>
                                        <p:cTn id="21" dur="500"/>
                                        <p:tgtEl>
                                          <p:spTgt spid="31764"/>
                                        </p:tgtEl>
                                      </p:cBhvr>
                                    </p:animEffect>
                                    <p:anim calcmode="lin" valueType="num">
                                      <p:cBhvr>
                                        <p:cTn id="22" dur="500" fill="hold"/>
                                        <p:tgtEl>
                                          <p:spTgt spid="31764"/>
                                        </p:tgtEl>
                                        <p:attrNameLst>
                                          <p:attrName>ppt_x</p:attrName>
                                        </p:attrNameLst>
                                      </p:cBhvr>
                                      <p:tavLst>
                                        <p:tav tm="0">
                                          <p:val>
                                            <p:fltVal val="0.500000"/>
                                          </p:val>
                                        </p:tav>
                                        <p:tav tm="100000">
                                          <p:val>
                                            <p:strVal val="#ppt_x"/>
                                          </p:val>
                                        </p:tav>
                                      </p:tavLst>
                                    </p:anim>
                                    <p:anim calcmode="lin" valueType="num">
                                      <p:cBhvr>
                                        <p:cTn id="23" dur="500" fill="hold"/>
                                        <p:tgtEl>
                                          <p:spTgt spid="31764"/>
                                        </p:tgtEl>
                                        <p:attrNameLst>
                                          <p:attrName>ppt_y</p:attrName>
                                        </p:attrNameLst>
                                      </p:cBhvr>
                                      <p:tavLst>
                                        <p:tav tm="0">
                                          <p:val>
                                            <p:fltVal val="0.500000"/>
                                          </p:val>
                                        </p:tav>
                                        <p:tav tm="100000">
                                          <p:val>
                                            <p:strVal val="#ppt_y"/>
                                          </p:val>
                                        </p:tav>
                                      </p:tavLst>
                                    </p:anim>
                                  </p:childTnLst>
                                </p:cTn>
                              </p:par>
                              <p:par>
                                <p:cTn id="24" presetID="10" presetClass="entr" presetSubtype="0" fill="hold" nodeType="withEffect">
                                  <p:stCondLst>
                                    <p:cond delay="200"/>
                                  </p:stCondLst>
                                  <p:childTnLst>
                                    <p:set>
                                      <p:cBhvr>
                                        <p:cTn id="25" dur="1" fill="hold">
                                          <p:stCondLst>
                                            <p:cond delay="0"/>
                                          </p:stCondLst>
                                        </p:cTn>
                                        <p:tgtEl>
                                          <p:spTgt spid="31768"/>
                                        </p:tgtEl>
                                        <p:attrNameLst>
                                          <p:attrName>style.visibility</p:attrName>
                                        </p:attrNameLst>
                                      </p:cBhvr>
                                      <p:to>
                                        <p:strVal val="visible"/>
                                      </p:to>
                                    </p:set>
                                    <p:anim calcmode="lin" valueType="num">
                                      <p:cBhvr>
                                        <p:cTn id="26" dur="500" fill="hold"/>
                                        <p:tgtEl>
                                          <p:spTgt spid="31768"/>
                                        </p:tgtEl>
                                        <p:attrNameLst>
                                          <p:attrName>ppt_w</p:attrName>
                                        </p:attrNameLst>
                                      </p:cBhvr>
                                      <p:tavLst>
                                        <p:tav tm="0">
                                          <p:val>
                                            <p:fltVal val="0.000000"/>
                                          </p:val>
                                        </p:tav>
                                        <p:tav tm="100000">
                                          <p:val>
                                            <p:strVal val="#ppt_w"/>
                                          </p:val>
                                        </p:tav>
                                      </p:tavLst>
                                    </p:anim>
                                    <p:anim calcmode="lin" valueType="num">
                                      <p:cBhvr>
                                        <p:cTn id="27" dur="500" fill="hold"/>
                                        <p:tgtEl>
                                          <p:spTgt spid="31768"/>
                                        </p:tgtEl>
                                        <p:attrNameLst>
                                          <p:attrName>ppt_h</p:attrName>
                                        </p:attrNameLst>
                                      </p:cBhvr>
                                      <p:tavLst>
                                        <p:tav tm="0">
                                          <p:val>
                                            <p:fltVal val="0.000000"/>
                                          </p:val>
                                        </p:tav>
                                        <p:tav tm="100000">
                                          <p:val>
                                            <p:strVal val="#ppt_h"/>
                                          </p:val>
                                        </p:tav>
                                      </p:tavLst>
                                    </p:anim>
                                    <p:animEffect filter="fade">
                                      <p:cBhvr>
                                        <p:cTn id="28" dur="500"/>
                                        <p:tgtEl>
                                          <p:spTgt spid="31768"/>
                                        </p:tgtEl>
                                      </p:cBhvr>
                                    </p:animEffect>
                                    <p:anim calcmode="lin" valueType="num">
                                      <p:cBhvr>
                                        <p:cTn id="29" dur="500" fill="hold"/>
                                        <p:tgtEl>
                                          <p:spTgt spid="31768"/>
                                        </p:tgtEl>
                                        <p:attrNameLst>
                                          <p:attrName>ppt_x</p:attrName>
                                        </p:attrNameLst>
                                      </p:cBhvr>
                                      <p:tavLst>
                                        <p:tav tm="0">
                                          <p:val>
                                            <p:fltVal val="0.500000"/>
                                          </p:val>
                                        </p:tav>
                                        <p:tav tm="100000">
                                          <p:val>
                                            <p:strVal val="#ppt_x"/>
                                          </p:val>
                                        </p:tav>
                                      </p:tavLst>
                                    </p:anim>
                                    <p:anim calcmode="lin" valueType="num">
                                      <p:cBhvr>
                                        <p:cTn id="30" dur="500" fill="hold"/>
                                        <p:tgtEl>
                                          <p:spTgt spid="31768"/>
                                        </p:tgtEl>
                                        <p:attrNameLst>
                                          <p:attrName>ppt_y</p:attrName>
                                        </p:attrNameLst>
                                      </p:cBhvr>
                                      <p:tavLst>
                                        <p:tav tm="0">
                                          <p:val>
                                            <p:fltVal val="0.500000"/>
                                          </p:val>
                                        </p:tav>
                                        <p:tav tm="100000">
                                          <p:val>
                                            <p:strVal val="#ppt_y"/>
                                          </p:val>
                                        </p:tav>
                                      </p:tavLst>
                                    </p:anim>
                                  </p:childTnLst>
                                </p:cTn>
                              </p:par>
                              <p:par>
                                <p:cTn id="31" presetID="10" presetClass="entr" presetSubtype="0" fill="hold" nodeType="withEffect">
                                  <p:stCondLst>
                                    <p:cond delay="400"/>
                                  </p:stCondLst>
                                  <p:childTnLst>
                                    <p:set>
                                      <p:cBhvr>
                                        <p:cTn id="32" dur="1" fill="hold">
                                          <p:stCondLst>
                                            <p:cond delay="0"/>
                                          </p:stCondLst>
                                        </p:cTn>
                                        <p:tgtEl>
                                          <p:spTgt spid="31771"/>
                                        </p:tgtEl>
                                        <p:attrNameLst>
                                          <p:attrName>style.visibility</p:attrName>
                                        </p:attrNameLst>
                                      </p:cBhvr>
                                      <p:to>
                                        <p:strVal val="visible"/>
                                      </p:to>
                                    </p:set>
                                    <p:anim calcmode="lin" valueType="num">
                                      <p:cBhvr>
                                        <p:cTn id="33" dur="500" fill="hold"/>
                                        <p:tgtEl>
                                          <p:spTgt spid="31771"/>
                                        </p:tgtEl>
                                        <p:attrNameLst>
                                          <p:attrName>ppt_w</p:attrName>
                                        </p:attrNameLst>
                                      </p:cBhvr>
                                      <p:tavLst>
                                        <p:tav tm="0">
                                          <p:val>
                                            <p:fltVal val="0.000000"/>
                                          </p:val>
                                        </p:tav>
                                        <p:tav tm="100000">
                                          <p:val>
                                            <p:strVal val="#ppt_w"/>
                                          </p:val>
                                        </p:tav>
                                      </p:tavLst>
                                    </p:anim>
                                    <p:anim calcmode="lin" valueType="num">
                                      <p:cBhvr>
                                        <p:cTn id="34" dur="500" fill="hold"/>
                                        <p:tgtEl>
                                          <p:spTgt spid="31771"/>
                                        </p:tgtEl>
                                        <p:attrNameLst>
                                          <p:attrName>ppt_h</p:attrName>
                                        </p:attrNameLst>
                                      </p:cBhvr>
                                      <p:tavLst>
                                        <p:tav tm="0">
                                          <p:val>
                                            <p:fltVal val="0.000000"/>
                                          </p:val>
                                        </p:tav>
                                        <p:tav tm="100000">
                                          <p:val>
                                            <p:strVal val="#ppt_h"/>
                                          </p:val>
                                        </p:tav>
                                      </p:tavLst>
                                    </p:anim>
                                    <p:animEffect filter="fade">
                                      <p:cBhvr>
                                        <p:cTn id="35" dur="500"/>
                                        <p:tgtEl>
                                          <p:spTgt spid="31771"/>
                                        </p:tgtEl>
                                      </p:cBhvr>
                                    </p:animEffect>
                                    <p:anim calcmode="lin" valueType="num">
                                      <p:cBhvr>
                                        <p:cTn id="36" dur="500" fill="hold"/>
                                        <p:tgtEl>
                                          <p:spTgt spid="31771"/>
                                        </p:tgtEl>
                                        <p:attrNameLst>
                                          <p:attrName>ppt_x</p:attrName>
                                        </p:attrNameLst>
                                      </p:cBhvr>
                                      <p:tavLst>
                                        <p:tav tm="0">
                                          <p:val>
                                            <p:fltVal val="0.500000"/>
                                          </p:val>
                                        </p:tav>
                                        <p:tav tm="100000">
                                          <p:val>
                                            <p:strVal val="#ppt_x"/>
                                          </p:val>
                                        </p:tav>
                                      </p:tavLst>
                                    </p:anim>
                                    <p:anim calcmode="lin" valueType="num">
                                      <p:cBhvr>
                                        <p:cTn id="37" dur="500" fill="hold"/>
                                        <p:tgtEl>
                                          <p:spTgt spid="31771"/>
                                        </p:tgtEl>
                                        <p:attrNameLst>
                                          <p:attrName>ppt_y</p:attrName>
                                        </p:attrNameLst>
                                      </p:cBhvr>
                                      <p:tavLst>
                                        <p:tav tm="0">
                                          <p:val>
                                            <p:fltVal val="0.500000"/>
                                          </p:val>
                                        </p:tav>
                                        <p:tav tm="100000">
                                          <p:val>
                                            <p:strVal val="#ppt_y"/>
                                          </p:val>
                                        </p:tav>
                                      </p:tavLst>
                                    </p:anim>
                                  </p:childTnLst>
                                </p:cTn>
                              </p:par>
                            </p:childTnLst>
                          </p:cTn>
                        </p:par>
                        <p:par>
                          <p:cTn id="38" fill="hold">
                            <p:stCondLst>
                              <p:cond delay="1000"/>
                            </p:stCondLst>
                            <p:childTnLst>
                              <p:par>
                                <p:cTn id="39" presetID="55" presetClass="entr" presetSubtype="0" fill="hold" grpId="0" nodeType="afterEffect">
                                  <p:stCondLst>
                                    <p:cond delay="0"/>
                                  </p:stCondLst>
                                  <p:childTnLst>
                                    <p:set>
                                      <p:cBhvr>
                                        <p:cTn id="40" dur="1" fill="hold">
                                          <p:stCondLst>
                                            <p:cond delay="0"/>
                                          </p:stCondLst>
                                        </p:cTn>
                                        <p:tgtEl>
                                          <p:spTgt spid="31763"/>
                                        </p:tgtEl>
                                        <p:attrNameLst>
                                          <p:attrName>style.visibility</p:attrName>
                                        </p:attrNameLst>
                                      </p:cBhvr>
                                      <p:to>
                                        <p:strVal val="visible"/>
                                      </p:to>
                                    </p:set>
                                    <p:anim calcmode="lin" valueType="num">
                                      <p:cBhvr>
                                        <p:cTn id="41" dur="800" fill="hold"/>
                                        <p:tgtEl>
                                          <p:spTgt spid="31763"/>
                                        </p:tgtEl>
                                        <p:attrNameLst>
                                          <p:attrName>ppt_w</p:attrName>
                                        </p:attrNameLst>
                                      </p:cBhvr>
                                      <p:tavLst>
                                        <p:tav tm="0">
                                          <p:val>
                                            <p:strVal val="#ppt_w*0.70"/>
                                          </p:val>
                                        </p:tav>
                                        <p:tav tm="100000">
                                          <p:val>
                                            <p:strVal val="#ppt_w"/>
                                          </p:val>
                                        </p:tav>
                                      </p:tavLst>
                                    </p:anim>
                                    <p:anim calcmode="lin" valueType="num">
                                      <p:cBhvr>
                                        <p:cTn id="42" dur="800" fill="hold"/>
                                        <p:tgtEl>
                                          <p:spTgt spid="31763"/>
                                        </p:tgtEl>
                                        <p:attrNameLst>
                                          <p:attrName>ppt_h</p:attrName>
                                        </p:attrNameLst>
                                      </p:cBhvr>
                                      <p:tavLst>
                                        <p:tav tm="0">
                                          <p:val>
                                            <p:strVal val="#ppt_h"/>
                                          </p:val>
                                        </p:tav>
                                        <p:tav tm="100000">
                                          <p:val>
                                            <p:strVal val="#ppt_h"/>
                                          </p:val>
                                        </p:tav>
                                      </p:tavLst>
                                    </p:anim>
                                    <p:animEffect filter="fade">
                                      <p:cBhvr>
                                        <p:cTn id="43" dur="800"/>
                                        <p:tgtEl>
                                          <p:spTgt spid="31763"/>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31759"/>
                                        </p:tgtEl>
                                        <p:attrNameLst>
                                          <p:attrName>style.visibility</p:attrName>
                                        </p:attrNameLst>
                                      </p:cBhvr>
                                      <p:to>
                                        <p:strVal val="visible"/>
                                      </p:to>
                                    </p:set>
                                    <p:anim calcmode="lin" valueType="num">
                                      <p:cBhvr>
                                        <p:cTn id="46" dur="800" fill="hold"/>
                                        <p:tgtEl>
                                          <p:spTgt spid="31759"/>
                                        </p:tgtEl>
                                        <p:attrNameLst>
                                          <p:attrName>ppt_w</p:attrName>
                                        </p:attrNameLst>
                                      </p:cBhvr>
                                      <p:tavLst>
                                        <p:tav tm="0">
                                          <p:val>
                                            <p:strVal val="#ppt_w*0.70"/>
                                          </p:val>
                                        </p:tav>
                                        <p:tav tm="100000">
                                          <p:val>
                                            <p:strVal val="#ppt_w"/>
                                          </p:val>
                                        </p:tav>
                                      </p:tavLst>
                                    </p:anim>
                                    <p:anim calcmode="lin" valueType="num">
                                      <p:cBhvr>
                                        <p:cTn id="47" dur="800" fill="hold"/>
                                        <p:tgtEl>
                                          <p:spTgt spid="31759"/>
                                        </p:tgtEl>
                                        <p:attrNameLst>
                                          <p:attrName>ppt_h</p:attrName>
                                        </p:attrNameLst>
                                      </p:cBhvr>
                                      <p:tavLst>
                                        <p:tav tm="0">
                                          <p:val>
                                            <p:strVal val="#ppt_h"/>
                                          </p:val>
                                        </p:tav>
                                        <p:tav tm="100000">
                                          <p:val>
                                            <p:strVal val="#ppt_h"/>
                                          </p:val>
                                        </p:tav>
                                      </p:tavLst>
                                    </p:anim>
                                    <p:animEffect filter="fade">
                                      <p:cBhvr>
                                        <p:cTn id="48" dur="800"/>
                                        <p:tgtEl>
                                          <p:spTgt spid="31759"/>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31767"/>
                                        </p:tgtEl>
                                        <p:attrNameLst>
                                          <p:attrName>style.visibility</p:attrName>
                                        </p:attrNameLst>
                                      </p:cBhvr>
                                      <p:to>
                                        <p:strVal val="visible"/>
                                      </p:to>
                                    </p:set>
                                    <p:anim calcmode="lin" valueType="num">
                                      <p:cBhvr>
                                        <p:cTn id="51" dur="800" fill="hold"/>
                                        <p:tgtEl>
                                          <p:spTgt spid="31767"/>
                                        </p:tgtEl>
                                        <p:attrNameLst>
                                          <p:attrName>ppt_w</p:attrName>
                                        </p:attrNameLst>
                                      </p:cBhvr>
                                      <p:tavLst>
                                        <p:tav tm="0">
                                          <p:val>
                                            <p:strVal val="#ppt_w*0.70"/>
                                          </p:val>
                                        </p:tav>
                                        <p:tav tm="100000">
                                          <p:val>
                                            <p:strVal val="#ppt_w"/>
                                          </p:val>
                                        </p:tav>
                                      </p:tavLst>
                                    </p:anim>
                                    <p:anim calcmode="lin" valueType="num">
                                      <p:cBhvr>
                                        <p:cTn id="52" dur="800" fill="hold"/>
                                        <p:tgtEl>
                                          <p:spTgt spid="31767"/>
                                        </p:tgtEl>
                                        <p:attrNameLst>
                                          <p:attrName>ppt_h</p:attrName>
                                        </p:attrNameLst>
                                      </p:cBhvr>
                                      <p:tavLst>
                                        <p:tav tm="0">
                                          <p:val>
                                            <p:strVal val="#ppt_h"/>
                                          </p:val>
                                        </p:tav>
                                        <p:tav tm="100000">
                                          <p:val>
                                            <p:strVal val="#ppt_h"/>
                                          </p:val>
                                        </p:tav>
                                      </p:tavLst>
                                    </p:anim>
                                    <p:animEffect filter="fade">
                                      <p:cBhvr>
                                        <p:cTn id="53" dur="800"/>
                                        <p:tgtEl>
                                          <p:spTgt spid="31767"/>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774"/>
                                        </p:tgtEl>
                                        <p:attrNameLst>
                                          <p:attrName>style.visibility</p:attrName>
                                        </p:attrNameLst>
                                      </p:cBhvr>
                                      <p:to>
                                        <p:strVal val="visible"/>
                                      </p:to>
                                    </p:set>
                                    <p:anim calcmode="lin" valueType="num">
                                      <p:cBhvr>
                                        <p:cTn id="57" dur="500" fill="hold"/>
                                        <p:tgtEl>
                                          <p:spTgt spid="31774"/>
                                        </p:tgtEl>
                                        <p:attrNameLst>
                                          <p:attrName>ppt_w</p:attrName>
                                        </p:attrNameLst>
                                      </p:cBhvr>
                                      <p:tavLst>
                                        <p:tav tm="0">
                                          <p:val>
                                            <p:fltVal val="0.000000"/>
                                          </p:val>
                                        </p:tav>
                                        <p:tav tm="100000">
                                          <p:val>
                                            <p:strVal val="#ppt_w"/>
                                          </p:val>
                                        </p:tav>
                                      </p:tavLst>
                                    </p:anim>
                                    <p:anim calcmode="lin" valueType="num">
                                      <p:cBhvr>
                                        <p:cTn id="58" dur="500" fill="hold"/>
                                        <p:tgtEl>
                                          <p:spTgt spid="31774"/>
                                        </p:tgtEl>
                                        <p:attrNameLst>
                                          <p:attrName>ppt_h</p:attrName>
                                        </p:attrNameLst>
                                      </p:cBhvr>
                                      <p:tavLst>
                                        <p:tav tm="0">
                                          <p:val>
                                            <p:fltVal val="0.000000"/>
                                          </p:val>
                                        </p:tav>
                                        <p:tav tm="100000">
                                          <p:val>
                                            <p:strVal val="#ppt_h"/>
                                          </p:val>
                                        </p:tav>
                                      </p:tavLst>
                                    </p:anim>
                                    <p:animEffect filter="fade">
                                      <p:cBhvr>
                                        <p:cTn id="59" dur="500"/>
                                        <p:tgtEl>
                                          <p:spTgt spid="31774"/>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31775"/>
                                        </p:tgtEl>
                                        <p:attrNameLst>
                                          <p:attrName>style.visibility</p:attrName>
                                        </p:attrNameLst>
                                      </p:cBhvr>
                                      <p:to>
                                        <p:strVal val="visible"/>
                                      </p:to>
                                    </p:set>
                                    <p:anim calcmode="lin" valueType="num">
                                      <p:cBhvr>
                                        <p:cTn id="63" dur="500" fill="hold"/>
                                        <p:tgtEl>
                                          <p:spTgt spid="31775"/>
                                        </p:tgtEl>
                                        <p:attrNameLst>
                                          <p:attrName>ppt_w</p:attrName>
                                        </p:attrNameLst>
                                      </p:cBhvr>
                                      <p:tavLst>
                                        <p:tav tm="0">
                                          <p:val>
                                            <p:fltVal val="0.000000"/>
                                          </p:val>
                                        </p:tav>
                                        <p:tav tm="100000">
                                          <p:val>
                                            <p:strVal val="#ppt_w"/>
                                          </p:val>
                                        </p:tav>
                                      </p:tavLst>
                                    </p:anim>
                                    <p:anim calcmode="lin" valueType="num">
                                      <p:cBhvr>
                                        <p:cTn id="64" dur="500" fill="hold"/>
                                        <p:tgtEl>
                                          <p:spTgt spid="31775"/>
                                        </p:tgtEl>
                                        <p:attrNameLst>
                                          <p:attrName>ppt_h</p:attrName>
                                        </p:attrNameLst>
                                      </p:cBhvr>
                                      <p:tavLst>
                                        <p:tav tm="0">
                                          <p:val>
                                            <p:fltVal val="0.000000"/>
                                          </p:val>
                                        </p:tav>
                                        <p:tav tm="100000">
                                          <p:val>
                                            <p:strVal val="#ppt_h"/>
                                          </p:val>
                                        </p:tav>
                                      </p:tavLst>
                                    </p:anim>
                                    <p:animEffect filter="fade">
                                      <p:cBhvr>
                                        <p:cTn id="65" dur="500"/>
                                        <p:tgtEl>
                                          <p:spTgt spid="31775"/>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31776"/>
                                        </p:tgtEl>
                                        <p:attrNameLst>
                                          <p:attrName>style.visibility</p:attrName>
                                        </p:attrNameLst>
                                      </p:cBhvr>
                                      <p:to>
                                        <p:strVal val="visible"/>
                                      </p:to>
                                    </p:set>
                                    <p:anim calcmode="lin" valueType="num">
                                      <p:cBhvr>
                                        <p:cTn id="69" dur="500" fill="hold"/>
                                        <p:tgtEl>
                                          <p:spTgt spid="31776"/>
                                        </p:tgtEl>
                                        <p:attrNameLst>
                                          <p:attrName>ppt_w</p:attrName>
                                        </p:attrNameLst>
                                      </p:cBhvr>
                                      <p:tavLst>
                                        <p:tav tm="0">
                                          <p:val>
                                            <p:fltVal val="0.000000"/>
                                          </p:val>
                                        </p:tav>
                                        <p:tav tm="100000">
                                          <p:val>
                                            <p:strVal val="#ppt_w"/>
                                          </p:val>
                                        </p:tav>
                                      </p:tavLst>
                                    </p:anim>
                                    <p:anim calcmode="lin" valueType="num">
                                      <p:cBhvr>
                                        <p:cTn id="70" dur="500" fill="hold"/>
                                        <p:tgtEl>
                                          <p:spTgt spid="31776"/>
                                        </p:tgtEl>
                                        <p:attrNameLst>
                                          <p:attrName>ppt_h</p:attrName>
                                        </p:attrNameLst>
                                      </p:cBhvr>
                                      <p:tavLst>
                                        <p:tav tm="0">
                                          <p:val>
                                            <p:fltVal val="0.000000"/>
                                          </p:val>
                                        </p:tav>
                                        <p:tav tm="100000">
                                          <p:val>
                                            <p:strVal val="#ppt_h"/>
                                          </p:val>
                                        </p:tav>
                                      </p:tavLst>
                                    </p:anim>
                                    <p:animEffect filter="fade">
                                      <p:cBhvr>
                                        <p:cTn id="71" dur="500"/>
                                        <p:tgtEl>
                                          <p:spTgt spid="31776"/>
                                        </p:tgtEl>
                                      </p:cBhvr>
                                    </p:animEffect>
                                  </p:childTnLst>
                                </p:cTn>
                              </p:par>
                            </p:childTnLst>
                          </p:cTn>
                        </p:par>
                        <p:par>
                          <p:cTn id="72" fill="hold">
                            <p:stCondLst>
                              <p:cond delay="3500"/>
                            </p:stCondLst>
                            <p:childTnLst>
                              <p:par>
                                <p:cTn id="73" presetID="22" presetClass="entr" presetSubtype="8" fill="hold" grpId="0" nodeType="afterEffect">
                                  <p:stCondLst>
                                    <p:cond delay="0"/>
                                  </p:stCondLst>
                                  <p:childTnLst>
                                    <p:set>
                                      <p:cBhvr>
                                        <p:cTn id="74" dur="1" fill="hold">
                                          <p:stCondLst>
                                            <p:cond delay="0"/>
                                          </p:stCondLst>
                                        </p:cTn>
                                        <p:tgtEl>
                                          <p:spTgt spid="31760"/>
                                        </p:tgtEl>
                                        <p:attrNameLst>
                                          <p:attrName>style.visibility</p:attrName>
                                        </p:attrNameLst>
                                      </p:cBhvr>
                                      <p:to>
                                        <p:strVal val="visible"/>
                                      </p:to>
                                    </p:set>
                                    <p:animEffect filter="wipe(left)">
                                      <p:cBhvr>
                                        <p:cTn id="75" dur="300"/>
                                        <p:tgtEl>
                                          <p:spTgt spid="31760"/>
                                        </p:tgtEl>
                                      </p:cBhvr>
                                    </p:animEffect>
                                  </p:childTnLst>
                                </p:cTn>
                              </p:par>
                            </p:childTnLst>
                          </p:cTn>
                        </p:par>
                        <p:par>
                          <p:cTn id="76" fill="hold">
                            <p:stCondLst>
                              <p:cond delay="4000"/>
                            </p:stCondLst>
                            <p:childTnLst>
                              <p:par>
                                <p:cTn id="77" presetID="22" presetClass="entr" presetSubtype="8" fill="hold" grpId="0" nodeType="afterEffect">
                                  <p:stCondLst>
                                    <p:cond delay="0"/>
                                  </p:stCondLst>
                                  <p:childTnLst>
                                    <p:set>
                                      <p:cBhvr>
                                        <p:cTn id="78" dur="1" fill="hold">
                                          <p:stCondLst>
                                            <p:cond delay="0"/>
                                          </p:stCondLst>
                                        </p:cTn>
                                        <p:tgtEl>
                                          <p:spTgt spid="31761"/>
                                        </p:tgtEl>
                                        <p:attrNameLst>
                                          <p:attrName>style.visibility</p:attrName>
                                        </p:attrNameLst>
                                      </p:cBhvr>
                                      <p:to>
                                        <p:strVal val="visible"/>
                                      </p:to>
                                    </p:set>
                                    <p:animEffect filter="wipe(left)">
                                      <p:cBhvr>
                                        <p:cTn id="79" dur="300"/>
                                        <p:tgtEl>
                                          <p:spTgt spid="31761"/>
                                        </p:tgtEl>
                                      </p:cBhvr>
                                    </p:animEffect>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1762"/>
                                        </p:tgtEl>
                                        <p:attrNameLst>
                                          <p:attrName>style.visibility</p:attrName>
                                        </p:attrNameLst>
                                      </p:cBhvr>
                                      <p:to>
                                        <p:strVal val="visible"/>
                                      </p:to>
                                    </p:set>
                                    <p:animEffect filter="wipe(left)">
                                      <p:cBhvr>
                                        <p:cTn id="83" dur="3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bldLvl="0"/>
      <p:bldP spid="31754" grpId="0" bldLvl="0"/>
      <p:bldP spid="31759" grpId="0" bldLvl="0"/>
      <p:bldP spid="31760" grpId="0" bldLvl="0"/>
      <p:bldP spid="31761" grpId="0" bldLvl="0"/>
      <p:bldP spid="31762" grpId="0" bldLvl="0"/>
      <p:bldP spid="31763" grpId="0" bldLvl="0"/>
      <p:bldP spid="31767" grpId="0" bldLvl="0"/>
      <p:bldP spid="31774" grpId="0" bldLvl="0"/>
      <p:bldP spid="31775" grpId="0" bldLvl="0"/>
      <p:bldP spid="31776" grpId="0" bldLvl="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277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32771"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3277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3"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7"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32778"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5.5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应用文献</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9"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32780"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32781"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32782"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32783" name="直接连接符 17"/>
          <p:cNvSpPr/>
          <p:nvPr/>
        </p:nvSpPr>
        <p:spPr>
          <a:xfrm>
            <a:off x="1549400" y="1851025"/>
            <a:ext cx="0" cy="5194300"/>
          </a:xfrm>
          <a:prstGeom prst="line">
            <a:avLst/>
          </a:prstGeom>
          <a:ln w="6350" cap="flat" cmpd="sng">
            <a:solidFill>
              <a:schemeClr val="accent1"/>
            </a:solidFill>
            <a:prstDash val="solid"/>
            <a:headEnd type="none" w="med" len="med"/>
            <a:tailEnd type="none" w="med" len="med"/>
          </a:ln>
        </p:spPr>
      </p:sp>
      <p:sp>
        <p:nvSpPr>
          <p:cNvPr id="32784" name="菱形 19"/>
          <p:cNvSpPr/>
          <p:nvPr/>
        </p:nvSpPr>
        <p:spPr>
          <a:xfrm>
            <a:off x="1371600" y="1804988"/>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5" name="菱形 20"/>
          <p:cNvSpPr/>
          <p:nvPr/>
        </p:nvSpPr>
        <p:spPr>
          <a:xfrm>
            <a:off x="1371600" y="252095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6" name="菱形 22"/>
          <p:cNvSpPr/>
          <p:nvPr/>
        </p:nvSpPr>
        <p:spPr>
          <a:xfrm>
            <a:off x="1371600" y="3235325"/>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7" name="菱形 24"/>
          <p:cNvSpPr/>
          <p:nvPr/>
        </p:nvSpPr>
        <p:spPr>
          <a:xfrm>
            <a:off x="1371600" y="394970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8" name="菱形 30"/>
          <p:cNvSpPr/>
          <p:nvPr/>
        </p:nvSpPr>
        <p:spPr>
          <a:xfrm>
            <a:off x="1371600" y="4665663"/>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9" name="菱形 31"/>
          <p:cNvSpPr/>
          <p:nvPr/>
        </p:nvSpPr>
        <p:spPr>
          <a:xfrm>
            <a:off x="1371600" y="5380038"/>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90" name="菱形 35"/>
          <p:cNvSpPr/>
          <p:nvPr/>
        </p:nvSpPr>
        <p:spPr>
          <a:xfrm>
            <a:off x="1371600" y="6096000"/>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91" name="Rectangle 5">
            <a:hlinkClick r:id="rId1"/>
          </p:cNvPr>
          <p:cNvSpPr/>
          <p:nvPr/>
        </p:nvSpPr>
        <p:spPr>
          <a:xfrm>
            <a:off x="1878013" y="166528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2" name="Rectangle 5">
            <a:hlinkClick r:id="rId1"/>
          </p:cNvPr>
          <p:cNvSpPr/>
          <p:nvPr/>
        </p:nvSpPr>
        <p:spPr>
          <a:xfrm>
            <a:off x="1878013" y="2416175"/>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3" name="Rectangle 5">
            <a:hlinkClick r:id="rId1"/>
          </p:cNvPr>
          <p:cNvSpPr/>
          <p:nvPr/>
        </p:nvSpPr>
        <p:spPr>
          <a:xfrm>
            <a:off x="1878013" y="3130550"/>
            <a:ext cx="9085262" cy="565150"/>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4" name="Rectangle 5">
            <a:hlinkClick r:id="rId1"/>
          </p:cNvPr>
          <p:cNvSpPr/>
          <p:nvPr/>
        </p:nvSpPr>
        <p:spPr>
          <a:xfrm>
            <a:off x="1878013" y="3846513"/>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5" name="Rectangle 5">
            <a:hlinkClick r:id="rId1"/>
          </p:cNvPr>
          <p:cNvSpPr/>
          <p:nvPr/>
        </p:nvSpPr>
        <p:spPr>
          <a:xfrm>
            <a:off x="1878013" y="456088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6" name="Rectangle 5">
            <a:hlinkClick r:id="rId1"/>
          </p:cNvPr>
          <p:cNvSpPr/>
          <p:nvPr/>
        </p:nvSpPr>
        <p:spPr>
          <a:xfrm>
            <a:off x="1878013" y="5276850"/>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7" name="Rectangle 5">
            <a:hlinkClick r:id="rId1"/>
          </p:cNvPr>
          <p:cNvSpPr/>
          <p:nvPr/>
        </p:nvSpPr>
        <p:spPr>
          <a:xfrm>
            <a:off x="1878013" y="5991225"/>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pic>
        <p:nvPicPr>
          <p:cNvPr id="32798" name="图片 32797" descr="logo西北大学蓝色"/>
          <p:cNvPicPr>
            <a:picLocks noChangeAspect="1"/>
          </p:cNvPicPr>
          <p:nvPr/>
        </p:nvPicPr>
        <p:blipFill>
          <a:blip r:embed="rId2"/>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5"/>
                                        </p:tgtEl>
                                        <p:attrNameLst>
                                          <p:attrName>style.visibility</p:attrName>
                                        </p:attrNameLst>
                                      </p:cBhvr>
                                      <p:to>
                                        <p:strVal val="visible"/>
                                      </p:to>
                                    </p:set>
                                    <p:anim calcmode="lin" valueType="num">
                                      <p:cBhvr>
                                        <p:cTn id="7" dur="500" fill="hold"/>
                                        <p:tgtEl>
                                          <p:spTgt spid="32775"/>
                                        </p:tgtEl>
                                        <p:attrNameLst>
                                          <p:attrName>ppt_w</p:attrName>
                                        </p:attrNameLst>
                                      </p:cBhvr>
                                      <p:tavLst>
                                        <p:tav tm="0">
                                          <p:val>
                                            <p:fltVal val="0.000000"/>
                                          </p:val>
                                        </p:tav>
                                        <p:tav tm="100000">
                                          <p:val>
                                            <p:strVal val="#ppt_w"/>
                                          </p:val>
                                        </p:tav>
                                      </p:tavLst>
                                    </p:anim>
                                    <p:anim calcmode="lin" valueType="num">
                                      <p:cBhvr>
                                        <p:cTn id="8" dur="500" fill="hold"/>
                                        <p:tgtEl>
                                          <p:spTgt spid="32775"/>
                                        </p:tgtEl>
                                        <p:attrNameLst>
                                          <p:attrName>ppt_h</p:attrName>
                                        </p:attrNameLst>
                                      </p:cBhvr>
                                      <p:tavLst>
                                        <p:tav tm="0">
                                          <p:val>
                                            <p:fltVal val="0.000000"/>
                                          </p:val>
                                        </p:tav>
                                        <p:tav tm="100000">
                                          <p:val>
                                            <p:strVal val="#ppt_h"/>
                                          </p:val>
                                        </p:tav>
                                      </p:tavLst>
                                    </p:anim>
                                    <p:animEffect filter="fade">
                                      <p:cBhvr>
                                        <p:cTn id="9" dur="500"/>
                                        <p:tgtEl>
                                          <p:spTgt spid="32775"/>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2777"/>
                                        </p:tgtEl>
                                        <p:attrNameLst>
                                          <p:attrName>style.visibility</p:attrName>
                                        </p:attrNameLst>
                                      </p:cBhvr>
                                      <p:to>
                                        <p:strVal val="visible"/>
                                      </p:to>
                                    </p:set>
                                    <p:animEffect filter="wipe(right)">
                                      <p:cBhvr>
                                        <p:cTn id="13" dur="500"/>
                                        <p:tgtEl>
                                          <p:spTgt spid="3277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778"/>
                                        </p:tgtEl>
                                        <p:attrNameLst>
                                          <p:attrName>style.visibility</p:attrName>
                                        </p:attrNameLst>
                                      </p:cBhvr>
                                      <p:to>
                                        <p:strVal val="visible"/>
                                      </p:to>
                                    </p:set>
                                    <p:animEffect filter="wipe(left)">
                                      <p:cBhvr>
                                        <p:cTn id="16" dur="500"/>
                                        <p:tgtEl>
                                          <p:spTgt spid="32778"/>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2783"/>
                                        </p:tgtEl>
                                        <p:attrNameLst>
                                          <p:attrName>style.visibility</p:attrName>
                                        </p:attrNameLst>
                                      </p:cBhvr>
                                      <p:to>
                                        <p:strVal val="visible"/>
                                      </p:to>
                                    </p:set>
                                    <p:animEffect filter="wipe(up)">
                                      <p:cBhvr>
                                        <p:cTn id="20" dur="500"/>
                                        <p:tgtEl>
                                          <p:spTgt spid="32783"/>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2784"/>
                                        </p:tgtEl>
                                        <p:attrNameLst>
                                          <p:attrName>style.visibility</p:attrName>
                                        </p:attrNameLst>
                                      </p:cBhvr>
                                      <p:to>
                                        <p:strVal val="visible"/>
                                      </p:to>
                                    </p:set>
                                    <p:anim calcmode="lin" valueType="num">
                                      <p:cBhvr>
                                        <p:cTn id="24" dur="500" fill="hold"/>
                                        <p:tgtEl>
                                          <p:spTgt spid="32784"/>
                                        </p:tgtEl>
                                        <p:attrNameLst>
                                          <p:attrName>ppt_w</p:attrName>
                                        </p:attrNameLst>
                                      </p:cBhvr>
                                      <p:tavLst>
                                        <p:tav tm="0">
                                          <p:val>
                                            <p:fltVal val="0.000000"/>
                                          </p:val>
                                        </p:tav>
                                        <p:tav tm="100000">
                                          <p:val>
                                            <p:strVal val="#ppt_w"/>
                                          </p:val>
                                        </p:tav>
                                      </p:tavLst>
                                    </p:anim>
                                    <p:anim calcmode="lin" valueType="num">
                                      <p:cBhvr>
                                        <p:cTn id="25" dur="500" fill="hold"/>
                                        <p:tgtEl>
                                          <p:spTgt spid="32784"/>
                                        </p:tgtEl>
                                        <p:attrNameLst>
                                          <p:attrName>ppt_h</p:attrName>
                                        </p:attrNameLst>
                                      </p:cBhvr>
                                      <p:tavLst>
                                        <p:tav tm="0">
                                          <p:val>
                                            <p:fltVal val="0.000000"/>
                                          </p:val>
                                        </p:tav>
                                        <p:tav tm="100000">
                                          <p:val>
                                            <p:strVal val="#ppt_h"/>
                                          </p:val>
                                        </p:tav>
                                      </p:tavLst>
                                    </p:anim>
                                    <p:animEffect filter="fade">
                                      <p:cBhvr>
                                        <p:cTn id="26" dur="500"/>
                                        <p:tgtEl>
                                          <p:spTgt spid="32784"/>
                                        </p:tgtEl>
                                      </p:cBhvr>
                                    </p:animEffect>
                                  </p:childTnLst>
                                </p:cTn>
                              </p:par>
                              <p:par>
                                <p:cTn id="27" presetID="2" presetClass="entr" presetSubtype="2" decel="60000" fill="hold" grpId="0" nodeType="withEffect">
                                  <p:stCondLst>
                                    <p:cond delay="0"/>
                                  </p:stCondLst>
                                  <p:childTnLst>
                                    <p:set>
                                      <p:cBhvr>
                                        <p:cTn id="28" dur="1" fill="hold">
                                          <p:stCondLst>
                                            <p:cond delay="0"/>
                                          </p:stCondLst>
                                        </p:cTn>
                                        <p:tgtEl>
                                          <p:spTgt spid="32791"/>
                                        </p:tgtEl>
                                        <p:attrNameLst>
                                          <p:attrName>style.visibility</p:attrName>
                                        </p:attrNameLst>
                                      </p:cBhvr>
                                      <p:to>
                                        <p:strVal val="visible"/>
                                      </p:to>
                                    </p:set>
                                    <p:anim calcmode="lin" valueType="num">
                                      <p:cBhvr>
                                        <p:cTn id="29" dur="500" fill="hold"/>
                                        <p:tgtEl>
                                          <p:spTgt spid="32791"/>
                                        </p:tgtEl>
                                        <p:attrNameLst>
                                          <p:attrName>ppt_x</p:attrName>
                                        </p:attrNameLst>
                                      </p:cBhvr>
                                      <p:tavLst>
                                        <p:tav tm="0">
                                          <p:val>
                                            <p:strVal val="1+#ppt_w/2"/>
                                          </p:val>
                                        </p:tav>
                                        <p:tav tm="100000">
                                          <p:val>
                                            <p:strVal val="#ppt_x"/>
                                          </p:val>
                                        </p:tav>
                                      </p:tavLst>
                                    </p:anim>
                                    <p:anim calcmode="lin" valueType="num">
                                      <p:cBhvr>
                                        <p:cTn id="30" dur="500" fill="hold"/>
                                        <p:tgtEl>
                                          <p:spTgt spid="32791"/>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250"/>
                                  </p:stCondLst>
                                  <p:childTnLst>
                                    <p:set>
                                      <p:cBhvr>
                                        <p:cTn id="32" dur="1" fill="hold">
                                          <p:stCondLst>
                                            <p:cond delay="0"/>
                                          </p:stCondLst>
                                        </p:cTn>
                                        <p:tgtEl>
                                          <p:spTgt spid="32785"/>
                                        </p:tgtEl>
                                        <p:attrNameLst>
                                          <p:attrName>style.visibility</p:attrName>
                                        </p:attrNameLst>
                                      </p:cBhvr>
                                      <p:to>
                                        <p:strVal val="visible"/>
                                      </p:to>
                                    </p:set>
                                    <p:anim calcmode="lin" valueType="num">
                                      <p:cBhvr>
                                        <p:cTn id="33" dur="500" fill="hold"/>
                                        <p:tgtEl>
                                          <p:spTgt spid="32785"/>
                                        </p:tgtEl>
                                        <p:attrNameLst>
                                          <p:attrName>ppt_w</p:attrName>
                                        </p:attrNameLst>
                                      </p:cBhvr>
                                      <p:tavLst>
                                        <p:tav tm="0">
                                          <p:val>
                                            <p:fltVal val="0.000000"/>
                                          </p:val>
                                        </p:tav>
                                        <p:tav tm="100000">
                                          <p:val>
                                            <p:strVal val="#ppt_w"/>
                                          </p:val>
                                        </p:tav>
                                      </p:tavLst>
                                    </p:anim>
                                    <p:anim calcmode="lin" valueType="num">
                                      <p:cBhvr>
                                        <p:cTn id="34" dur="500" fill="hold"/>
                                        <p:tgtEl>
                                          <p:spTgt spid="32785"/>
                                        </p:tgtEl>
                                        <p:attrNameLst>
                                          <p:attrName>ppt_h</p:attrName>
                                        </p:attrNameLst>
                                      </p:cBhvr>
                                      <p:tavLst>
                                        <p:tav tm="0">
                                          <p:val>
                                            <p:fltVal val="0.000000"/>
                                          </p:val>
                                        </p:tav>
                                        <p:tav tm="100000">
                                          <p:val>
                                            <p:strVal val="#ppt_h"/>
                                          </p:val>
                                        </p:tav>
                                      </p:tavLst>
                                    </p:anim>
                                    <p:animEffect filter="fade">
                                      <p:cBhvr>
                                        <p:cTn id="35" dur="500"/>
                                        <p:tgtEl>
                                          <p:spTgt spid="32785"/>
                                        </p:tgtEl>
                                      </p:cBhvr>
                                    </p:animEffect>
                                  </p:childTnLst>
                                </p:cTn>
                              </p:par>
                              <p:par>
                                <p:cTn id="36" presetID="2" presetClass="entr" presetSubtype="2" decel="60000" fill="hold" grpId="0" nodeType="withEffect">
                                  <p:stCondLst>
                                    <p:cond delay="250"/>
                                  </p:stCondLst>
                                  <p:childTnLst>
                                    <p:set>
                                      <p:cBhvr>
                                        <p:cTn id="37" dur="1" fill="hold">
                                          <p:stCondLst>
                                            <p:cond delay="0"/>
                                          </p:stCondLst>
                                        </p:cTn>
                                        <p:tgtEl>
                                          <p:spTgt spid="32792"/>
                                        </p:tgtEl>
                                        <p:attrNameLst>
                                          <p:attrName>style.visibility</p:attrName>
                                        </p:attrNameLst>
                                      </p:cBhvr>
                                      <p:to>
                                        <p:strVal val="visible"/>
                                      </p:to>
                                    </p:set>
                                    <p:anim calcmode="lin" valueType="num">
                                      <p:cBhvr>
                                        <p:cTn id="38" dur="500" fill="hold"/>
                                        <p:tgtEl>
                                          <p:spTgt spid="32792"/>
                                        </p:tgtEl>
                                        <p:attrNameLst>
                                          <p:attrName>ppt_x</p:attrName>
                                        </p:attrNameLst>
                                      </p:cBhvr>
                                      <p:tavLst>
                                        <p:tav tm="0">
                                          <p:val>
                                            <p:strVal val="1+#ppt_w/2"/>
                                          </p:val>
                                        </p:tav>
                                        <p:tav tm="100000">
                                          <p:val>
                                            <p:strVal val="#ppt_x"/>
                                          </p:val>
                                        </p:tav>
                                      </p:tavLst>
                                    </p:anim>
                                    <p:anim calcmode="lin" valueType="num">
                                      <p:cBhvr>
                                        <p:cTn id="39" dur="500" fill="hold"/>
                                        <p:tgtEl>
                                          <p:spTgt spid="32792"/>
                                        </p:tgtEl>
                                        <p:attrNameLst>
                                          <p:attrName>ppt_y</p:attrName>
                                        </p:attrNameLst>
                                      </p:cBhvr>
                                      <p:tavLst>
                                        <p:tav tm="0">
                                          <p:val>
                                            <p:strVal val="#ppt_y"/>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32786"/>
                                        </p:tgtEl>
                                        <p:attrNameLst>
                                          <p:attrName>style.visibility</p:attrName>
                                        </p:attrNameLst>
                                      </p:cBhvr>
                                      <p:to>
                                        <p:strVal val="visible"/>
                                      </p:to>
                                    </p:set>
                                    <p:anim calcmode="lin" valueType="num">
                                      <p:cBhvr>
                                        <p:cTn id="42" dur="500" fill="hold"/>
                                        <p:tgtEl>
                                          <p:spTgt spid="32786"/>
                                        </p:tgtEl>
                                        <p:attrNameLst>
                                          <p:attrName>ppt_w</p:attrName>
                                        </p:attrNameLst>
                                      </p:cBhvr>
                                      <p:tavLst>
                                        <p:tav tm="0">
                                          <p:val>
                                            <p:fltVal val="0.000000"/>
                                          </p:val>
                                        </p:tav>
                                        <p:tav tm="100000">
                                          <p:val>
                                            <p:strVal val="#ppt_w"/>
                                          </p:val>
                                        </p:tav>
                                      </p:tavLst>
                                    </p:anim>
                                    <p:anim calcmode="lin" valueType="num">
                                      <p:cBhvr>
                                        <p:cTn id="43" dur="500" fill="hold"/>
                                        <p:tgtEl>
                                          <p:spTgt spid="32786"/>
                                        </p:tgtEl>
                                        <p:attrNameLst>
                                          <p:attrName>ppt_h</p:attrName>
                                        </p:attrNameLst>
                                      </p:cBhvr>
                                      <p:tavLst>
                                        <p:tav tm="0">
                                          <p:val>
                                            <p:fltVal val="0.000000"/>
                                          </p:val>
                                        </p:tav>
                                        <p:tav tm="100000">
                                          <p:val>
                                            <p:strVal val="#ppt_h"/>
                                          </p:val>
                                        </p:tav>
                                      </p:tavLst>
                                    </p:anim>
                                    <p:animEffect filter="fade">
                                      <p:cBhvr>
                                        <p:cTn id="44" dur="500"/>
                                        <p:tgtEl>
                                          <p:spTgt spid="32786"/>
                                        </p:tgtEl>
                                      </p:cBhvr>
                                    </p:animEffect>
                                  </p:childTnLst>
                                </p:cTn>
                              </p:par>
                              <p:par>
                                <p:cTn id="45" presetID="2" presetClass="entr" presetSubtype="2" decel="60000" fill="hold" grpId="0" nodeType="withEffect">
                                  <p:stCondLst>
                                    <p:cond delay="500"/>
                                  </p:stCondLst>
                                  <p:childTnLst>
                                    <p:set>
                                      <p:cBhvr>
                                        <p:cTn id="46" dur="1" fill="hold">
                                          <p:stCondLst>
                                            <p:cond delay="0"/>
                                          </p:stCondLst>
                                        </p:cTn>
                                        <p:tgtEl>
                                          <p:spTgt spid="32793"/>
                                        </p:tgtEl>
                                        <p:attrNameLst>
                                          <p:attrName>style.visibility</p:attrName>
                                        </p:attrNameLst>
                                      </p:cBhvr>
                                      <p:to>
                                        <p:strVal val="visible"/>
                                      </p:to>
                                    </p:set>
                                    <p:anim calcmode="lin" valueType="num">
                                      <p:cBhvr>
                                        <p:cTn id="47" dur="500" fill="hold"/>
                                        <p:tgtEl>
                                          <p:spTgt spid="32793"/>
                                        </p:tgtEl>
                                        <p:attrNameLst>
                                          <p:attrName>ppt_x</p:attrName>
                                        </p:attrNameLst>
                                      </p:cBhvr>
                                      <p:tavLst>
                                        <p:tav tm="0">
                                          <p:val>
                                            <p:strVal val="1+#ppt_w/2"/>
                                          </p:val>
                                        </p:tav>
                                        <p:tav tm="100000">
                                          <p:val>
                                            <p:strVal val="#ppt_x"/>
                                          </p:val>
                                        </p:tav>
                                      </p:tavLst>
                                    </p:anim>
                                    <p:anim calcmode="lin" valueType="num">
                                      <p:cBhvr>
                                        <p:cTn id="48" dur="500" fill="hold"/>
                                        <p:tgtEl>
                                          <p:spTgt spid="32793"/>
                                        </p:tgtEl>
                                        <p:attrNameLst>
                                          <p:attrName>ppt_y</p:attrName>
                                        </p:attrNameLst>
                                      </p:cBhvr>
                                      <p:tavLst>
                                        <p:tav tm="0">
                                          <p:val>
                                            <p:strVal val="#ppt_y"/>
                                          </p:val>
                                        </p:tav>
                                        <p:tav tm="100000">
                                          <p:val>
                                            <p:strVal val="#ppt_y"/>
                                          </p:val>
                                        </p:tav>
                                      </p:tavLst>
                                    </p:anim>
                                  </p:childTnLst>
                                </p:cTn>
                              </p:par>
                              <p:par>
                                <p:cTn id="49" presetID="10" presetClass="entr" presetSubtype="0" fill="hold" grpId="0" nodeType="withEffect">
                                  <p:stCondLst>
                                    <p:cond delay="750"/>
                                  </p:stCondLst>
                                  <p:childTnLst>
                                    <p:set>
                                      <p:cBhvr>
                                        <p:cTn id="50" dur="1" fill="hold">
                                          <p:stCondLst>
                                            <p:cond delay="0"/>
                                          </p:stCondLst>
                                        </p:cTn>
                                        <p:tgtEl>
                                          <p:spTgt spid="32787"/>
                                        </p:tgtEl>
                                        <p:attrNameLst>
                                          <p:attrName>style.visibility</p:attrName>
                                        </p:attrNameLst>
                                      </p:cBhvr>
                                      <p:to>
                                        <p:strVal val="visible"/>
                                      </p:to>
                                    </p:set>
                                    <p:anim calcmode="lin" valueType="num">
                                      <p:cBhvr>
                                        <p:cTn id="51" dur="500" fill="hold"/>
                                        <p:tgtEl>
                                          <p:spTgt spid="32787"/>
                                        </p:tgtEl>
                                        <p:attrNameLst>
                                          <p:attrName>ppt_w</p:attrName>
                                        </p:attrNameLst>
                                      </p:cBhvr>
                                      <p:tavLst>
                                        <p:tav tm="0">
                                          <p:val>
                                            <p:fltVal val="0.000000"/>
                                          </p:val>
                                        </p:tav>
                                        <p:tav tm="100000">
                                          <p:val>
                                            <p:strVal val="#ppt_w"/>
                                          </p:val>
                                        </p:tav>
                                      </p:tavLst>
                                    </p:anim>
                                    <p:anim calcmode="lin" valueType="num">
                                      <p:cBhvr>
                                        <p:cTn id="52" dur="500" fill="hold"/>
                                        <p:tgtEl>
                                          <p:spTgt spid="32787"/>
                                        </p:tgtEl>
                                        <p:attrNameLst>
                                          <p:attrName>ppt_h</p:attrName>
                                        </p:attrNameLst>
                                      </p:cBhvr>
                                      <p:tavLst>
                                        <p:tav tm="0">
                                          <p:val>
                                            <p:fltVal val="0.000000"/>
                                          </p:val>
                                        </p:tav>
                                        <p:tav tm="100000">
                                          <p:val>
                                            <p:strVal val="#ppt_h"/>
                                          </p:val>
                                        </p:tav>
                                      </p:tavLst>
                                    </p:anim>
                                    <p:animEffect filter="fade">
                                      <p:cBhvr>
                                        <p:cTn id="53" dur="500"/>
                                        <p:tgtEl>
                                          <p:spTgt spid="32787"/>
                                        </p:tgtEl>
                                      </p:cBhvr>
                                    </p:animEffect>
                                  </p:childTnLst>
                                </p:cTn>
                              </p:par>
                              <p:par>
                                <p:cTn id="54" presetID="2" presetClass="entr" presetSubtype="2" decel="60000" fill="hold" grpId="0" nodeType="withEffect">
                                  <p:stCondLst>
                                    <p:cond delay="750"/>
                                  </p:stCondLst>
                                  <p:childTnLst>
                                    <p:set>
                                      <p:cBhvr>
                                        <p:cTn id="55" dur="1" fill="hold">
                                          <p:stCondLst>
                                            <p:cond delay="0"/>
                                          </p:stCondLst>
                                        </p:cTn>
                                        <p:tgtEl>
                                          <p:spTgt spid="32794"/>
                                        </p:tgtEl>
                                        <p:attrNameLst>
                                          <p:attrName>style.visibility</p:attrName>
                                        </p:attrNameLst>
                                      </p:cBhvr>
                                      <p:to>
                                        <p:strVal val="visible"/>
                                      </p:to>
                                    </p:set>
                                    <p:anim calcmode="lin" valueType="num">
                                      <p:cBhvr>
                                        <p:cTn id="56" dur="500" fill="hold"/>
                                        <p:tgtEl>
                                          <p:spTgt spid="32794"/>
                                        </p:tgtEl>
                                        <p:attrNameLst>
                                          <p:attrName>ppt_x</p:attrName>
                                        </p:attrNameLst>
                                      </p:cBhvr>
                                      <p:tavLst>
                                        <p:tav tm="0">
                                          <p:val>
                                            <p:strVal val="1+#ppt_w/2"/>
                                          </p:val>
                                        </p:tav>
                                        <p:tav tm="100000">
                                          <p:val>
                                            <p:strVal val="#ppt_x"/>
                                          </p:val>
                                        </p:tav>
                                      </p:tavLst>
                                    </p:anim>
                                    <p:anim calcmode="lin" valueType="num">
                                      <p:cBhvr>
                                        <p:cTn id="57" dur="500" fill="hold"/>
                                        <p:tgtEl>
                                          <p:spTgt spid="32794"/>
                                        </p:tgtEl>
                                        <p:attrNameLst>
                                          <p:attrName>ppt_y</p:attrName>
                                        </p:attrNameLst>
                                      </p:cBhvr>
                                      <p:tavLst>
                                        <p:tav tm="0">
                                          <p:val>
                                            <p:strVal val="#ppt_y"/>
                                          </p:val>
                                        </p:tav>
                                        <p:tav tm="100000">
                                          <p:val>
                                            <p:strVal val="#ppt_y"/>
                                          </p:val>
                                        </p:tav>
                                      </p:tavLst>
                                    </p:anim>
                                  </p:childTnLst>
                                </p:cTn>
                              </p:par>
                              <p:par>
                                <p:cTn id="58" presetID="10" presetClass="entr" presetSubtype="0" fill="hold" grpId="0" nodeType="withEffect">
                                  <p:stCondLst>
                                    <p:cond delay="1000"/>
                                  </p:stCondLst>
                                  <p:childTnLst>
                                    <p:set>
                                      <p:cBhvr>
                                        <p:cTn id="59" dur="1" fill="hold">
                                          <p:stCondLst>
                                            <p:cond delay="0"/>
                                          </p:stCondLst>
                                        </p:cTn>
                                        <p:tgtEl>
                                          <p:spTgt spid="32788"/>
                                        </p:tgtEl>
                                        <p:attrNameLst>
                                          <p:attrName>style.visibility</p:attrName>
                                        </p:attrNameLst>
                                      </p:cBhvr>
                                      <p:to>
                                        <p:strVal val="visible"/>
                                      </p:to>
                                    </p:set>
                                    <p:anim calcmode="lin" valueType="num">
                                      <p:cBhvr>
                                        <p:cTn id="60" dur="500" fill="hold"/>
                                        <p:tgtEl>
                                          <p:spTgt spid="32788"/>
                                        </p:tgtEl>
                                        <p:attrNameLst>
                                          <p:attrName>ppt_w</p:attrName>
                                        </p:attrNameLst>
                                      </p:cBhvr>
                                      <p:tavLst>
                                        <p:tav tm="0">
                                          <p:val>
                                            <p:fltVal val="0.000000"/>
                                          </p:val>
                                        </p:tav>
                                        <p:tav tm="100000">
                                          <p:val>
                                            <p:strVal val="#ppt_w"/>
                                          </p:val>
                                        </p:tav>
                                      </p:tavLst>
                                    </p:anim>
                                    <p:anim calcmode="lin" valueType="num">
                                      <p:cBhvr>
                                        <p:cTn id="61" dur="500" fill="hold"/>
                                        <p:tgtEl>
                                          <p:spTgt spid="32788"/>
                                        </p:tgtEl>
                                        <p:attrNameLst>
                                          <p:attrName>ppt_h</p:attrName>
                                        </p:attrNameLst>
                                      </p:cBhvr>
                                      <p:tavLst>
                                        <p:tav tm="0">
                                          <p:val>
                                            <p:fltVal val="0.000000"/>
                                          </p:val>
                                        </p:tav>
                                        <p:tav tm="100000">
                                          <p:val>
                                            <p:strVal val="#ppt_h"/>
                                          </p:val>
                                        </p:tav>
                                      </p:tavLst>
                                    </p:anim>
                                    <p:animEffect filter="fade">
                                      <p:cBhvr>
                                        <p:cTn id="62" dur="500"/>
                                        <p:tgtEl>
                                          <p:spTgt spid="32788"/>
                                        </p:tgtEl>
                                      </p:cBhvr>
                                    </p:animEffect>
                                  </p:childTnLst>
                                </p:cTn>
                              </p:par>
                              <p:par>
                                <p:cTn id="63" presetID="2" presetClass="entr" presetSubtype="2" decel="60000" fill="hold" grpId="0" nodeType="withEffect">
                                  <p:stCondLst>
                                    <p:cond delay="1000"/>
                                  </p:stCondLst>
                                  <p:childTnLst>
                                    <p:set>
                                      <p:cBhvr>
                                        <p:cTn id="64" dur="1" fill="hold">
                                          <p:stCondLst>
                                            <p:cond delay="0"/>
                                          </p:stCondLst>
                                        </p:cTn>
                                        <p:tgtEl>
                                          <p:spTgt spid="32795"/>
                                        </p:tgtEl>
                                        <p:attrNameLst>
                                          <p:attrName>style.visibility</p:attrName>
                                        </p:attrNameLst>
                                      </p:cBhvr>
                                      <p:to>
                                        <p:strVal val="visible"/>
                                      </p:to>
                                    </p:set>
                                    <p:anim calcmode="lin" valueType="num">
                                      <p:cBhvr>
                                        <p:cTn id="65" dur="500" fill="hold"/>
                                        <p:tgtEl>
                                          <p:spTgt spid="32795"/>
                                        </p:tgtEl>
                                        <p:attrNameLst>
                                          <p:attrName>ppt_x</p:attrName>
                                        </p:attrNameLst>
                                      </p:cBhvr>
                                      <p:tavLst>
                                        <p:tav tm="0">
                                          <p:val>
                                            <p:strVal val="1+#ppt_w/2"/>
                                          </p:val>
                                        </p:tav>
                                        <p:tav tm="100000">
                                          <p:val>
                                            <p:strVal val="#ppt_x"/>
                                          </p:val>
                                        </p:tav>
                                      </p:tavLst>
                                    </p:anim>
                                    <p:anim calcmode="lin" valueType="num">
                                      <p:cBhvr>
                                        <p:cTn id="66" dur="500" fill="hold"/>
                                        <p:tgtEl>
                                          <p:spTgt spid="32795"/>
                                        </p:tgtEl>
                                        <p:attrNameLst>
                                          <p:attrName>ppt_y</p:attrName>
                                        </p:attrNameLst>
                                      </p:cBhvr>
                                      <p:tavLst>
                                        <p:tav tm="0">
                                          <p:val>
                                            <p:strVal val="#ppt_y"/>
                                          </p:val>
                                        </p:tav>
                                        <p:tav tm="100000">
                                          <p:val>
                                            <p:strVal val="#ppt_y"/>
                                          </p:val>
                                        </p:tav>
                                      </p:tavLst>
                                    </p:anim>
                                  </p:childTnLst>
                                </p:cTn>
                              </p:par>
                              <p:par>
                                <p:cTn id="67" presetID="10" presetClass="entr" presetSubtype="0" fill="hold" grpId="0" nodeType="withEffect">
                                  <p:stCondLst>
                                    <p:cond delay="1250"/>
                                  </p:stCondLst>
                                  <p:childTnLst>
                                    <p:set>
                                      <p:cBhvr>
                                        <p:cTn id="68" dur="1" fill="hold">
                                          <p:stCondLst>
                                            <p:cond delay="0"/>
                                          </p:stCondLst>
                                        </p:cTn>
                                        <p:tgtEl>
                                          <p:spTgt spid="32789"/>
                                        </p:tgtEl>
                                        <p:attrNameLst>
                                          <p:attrName>style.visibility</p:attrName>
                                        </p:attrNameLst>
                                      </p:cBhvr>
                                      <p:to>
                                        <p:strVal val="visible"/>
                                      </p:to>
                                    </p:set>
                                    <p:anim calcmode="lin" valueType="num">
                                      <p:cBhvr>
                                        <p:cTn id="69" dur="500" fill="hold"/>
                                        <p:tgtEl>
                                          <p:spTgt spid="32789"/>
                                        </p:tgtEl>
                                        <p:attrNameLst>
                                          <p:attrName>ppt_w</p:attrName>
                                        </p:attrNameLst>
                                      </p:cBhvr>
                                      <p:tavLst>
                                        <p:tav tm="0">
                                          <p:val>
                                            <p:fltVal val="0.000000"/>
                                          </p:val>
                                        </p:tav>
                                        <p:tav tm="100000">
                                          <p:val>
                                            <p:strVal val="#ppt_w"/>
                                          </p:val>
                                        </p:tav>
                                      </p:tavLst>
                                    </p:anim>
                                    <p:anim calcmode="lin" valueType="num">
                                      <p:cBhvr>
                                        <p:cTn id="70" dur="500" fill="hold"/>
                                        <p:tgtEl>
                                          <p:spTgt spid="32789"/>
                                        </p:tgtEl>
                                        <p:attrNameLst>
                                          <p:attrName>ppt_h</p:attrName>
                                        </p:attrNameLst>
                                      </p:cBhvr>
                                      <p:tavLst>
                                        <p:tav tm="0">
                                          <p:val>
                                            <p:fltVal val="0.000000"/>
                                          </p:val>
                                        </p:tav>
                                        <p:tav tm="100000">
                                          <p:val>
                                            <p:strVal val="#ppt_h"/>
                                          </p:val>
                                        </p:tav>
                                      </p:tavLst>
                                    </p:anim>
                                    <p:animEffect filter="fade">
                                      <p:cBhvr>
                                        <p:cTn id="71" dur="500"/>
                                        <p:tgtEl>
                                          <p:spTgt spid="32789"/>
                                        </p:tgtEl>
                                      </p:cBhvr>
                                    </p:animEffect>
                                  </p:childTnLst>
                                </p:cTn>
                              </p:par>
                              <p:par>
                                <p:cTn id="72" presetID="2" presetClass="entr" presetSubtype="2" decel="60000" fill="hold" grpId="0" nodeType="withEffect">
                                  <p:stCondLst>
                                    <p:cond delay="1250"/>
                                  </p:stCondLst>
                                  <p:childTnLst>
                                    <p:set>
                                      <p:cBhvr>
                                        <p:cTn id="73" dur="1" fill="hold">
                                          <p:stCondLst>
                                            <p:cond delay="0"/>
                                          </p:stCondLst>
                                        </p:cTn>
                                        <p:tgtEl>
                                          <p:spTgt spid="32796"/>
                                        </p:tgtEl>
                                        <p:attrNameLst>
                                          <p:attrName>style.visibility</p:attrName>
                                        </p:attrNameLst>
                                      </p:cBhvr>
                                      <p:to>
                                        <p:strVal val="visible"/>
                                      </p:to>
                                    </p:set>
                                    <p:anim calcmode="lin" valueType="num">
                                      <p:cBhvr>
                                        <p:cTn id="74" dur="500" fill="hold"/>
                                        <p:tgtEl>
                                          <p:spTgt spid="32796"/>
                                        </p:tgtEl>
                                        <p:attrNameLst>
                                          <p:attrName>ppt_x</p:attrName>
                                        </p:attrNameLst>
                                      </p:cBhvr>
                                      <p:tavLst>
                                        <p:tav tm="0">
                                          <p:val>
                                            <p:strVal val="1+#ppt_w/2"/>
                                          </p:val>
                                        </p:tav>
                                        <p:tav tm="100000">
                                          <p:val>
                                            <p:strVal val="#ppt_x"/>
                                          </p:val>
                                        </p:tav>
                                      </p:tavLst>
                                    </p:anim>
                                    <p:anim calcmode="lin" valueType="num">
                                      <p:cBhvr>
                                        <p:cTn id="75" dur="500" fill="hold"/>
                                        <p:tgtEl>
                                          <p:spTgt spid="32796"/>
                                        </p:tgtEl>
                                        <p:attrNameLst>
                                          <p:attrName>ppt_y</p:attrName>
                                        </p:attrNameLst>
                                      </p:cBhvr>
                                      <p:tavLst>
                                        <p:tav tm="0">
                                          <p:val>
                                            <p:strVal val="#ppt_y"/>
                                          </p:val>
                                        </p:tav>
                                        <p:tav tm="100000">
                                          <p:val>
                                            <p:strVal val="#ppt_y"/>
                                          </p:val>
                                        </p:tav>
                                      </p:tavLst>
                                    </p:anim>
                                  </p:childTnLst>
                                </p:cTn>
                              </p:par>
                              <p:par>
                                <p:cTn id="76" presetID="10" presetClass="entr" presetSubtype="0" fill="hold" grpId="0" nodeType="withEffect">
                                  <p:stCondLst>
                                    <p:cond delay="1500"/>
                                  </p:stCondLst>
                                  <p:childTnLst>
                                    <p:set>
                                      <p:cBhvr>
                                        <p:cTn id="77" dur="1" fill="hold">
                                          <p:stCondLst>
                                            <p:cond delay="0"/>
                                          </p:stCondLst>
                                        </p:cTn>
                                        <p:tgtEl>
                                          <p:spTgt spid="32790"/>
                                        </p:tgtEl>
                                        <p:attrNameLst>
                                          <p:attrName>style.visibility</p:attrName>
                                        </p:attrNameLst>
                                      </p:cBhvr>
                                      <p:to>
                                        <p:strVal val="visible"/>
                                      </p:to>
                                    </p:set>
                                    <p:anim calcmode="lin" valueType="num">
                                      <p:cBhvr>
                                        <p:cTn id="78" dur="500" fill="hold"/>
                                        <p:tgtEl>
                                          <p:spTgt spid="32790"/>
                                        </p:tgtEl>
                                        <p:attrNameLst>
                                          <p:attrName>ppt_w</p:attrName>
                                        </p:attrNameLst>
                                      </p:cBhvr>
                                      <p:tavLst>
                                        <p:tav tm="0">
                                          <p:val>
                                            <p:fltVal val="0.000000"/>
                                          </p:val>
                                        </p:tav>
                                        <p:tav tm="100000">
                                          <p:val>
                                            <p:strVal val="#ppt_w"/>
                                          </p:val>
                                        </p:tav>
                                      </p:tavLst>
                                    </p:anim>
                                    <p:anim calcmode="lin" valueType="num">
                                      <p:cBhvr>
                                        <p:cTn id="79" dur="500" fill="hold"/>
                                        <p:tgtEl>
                                          <p:spTgt spid="32790"/>
                                        </p:tgtEl>
                                        <p:attrNameLst>
                                          <p:attrName>ppt_h</p:attrName>
                                        </p:attrNameLst>
                                      </p:cBhvr>
                                      <p:tavLst>
                                        <p:tav tm="0">
                                          <p:val>
                                            <p:fltVal val="0.000000"/>
                                          </p:val>
                                        </p:tav>
                                        <p:tav tm="100000">
                                          <p:val>
                                            <p:strVal val="#ppt_h"/>
                                          </p:val>
                                        </p:tav>
                                      </p:tavLst>
                                    </p:anim>
                                    <p:animEffect filter="fade">
                                      <p:cBhvr>
                                        <p:cTn id="80" dur="500"/>
                                        <p:tgtEl>
                                          <p:spTgt spid="32790"/>
                                        </p:tgtEl>
                                      </p:cBhvr>
                                    </p:animEffect>
                                  </p:childTnLst>
                                </p:cTn>
                              </p:par>
                              <p:par>
                                <p:cTn id="81" presetID="2" presetClass="entr" presetSubtype="2" decel="60000" fill="hold" grpId="0" nodeType="withEffect">
                                  <p:stCondLst>
                                    <p:cond delay="1500"/>
                                  </p:stCondLst>
                                  <p:childTnLst>
                                    <p:set>
                                      <p:cBhvr>
                                        <p:cTn id="82" dur="1" fill="hold">
                                          <p:stCondLst>
                                            <p:cond delay="0"/>
                                          </p:stCondLst>
                                        </p:cTn>
                                        <p:tgtEl>
                                          <p:spTgt spid="32797"/>
                                        </p:tgtEl>
                                        <p:attrNameLst>
                                          <p:attrName>style.visibility</p:attrName>
                                        </p:attrNameLst>
                                      </p:cBhvr>
                                      <p:to>
                                        <p:strVal val="visible"/>
                                      </p:to>
                                    </p:set>
                                    <p:anim calcmode="lin" valueType="num">
                                      <p:cBhvr>
                                        <p:cTn id="83" dur="500" fill="hold"/>
                                        <p:tgtEl>
                                          <p:spTgt spid="32797"/>
                                        </p:tgtEl>
                                        <p:attrNameLst>
                                          <p:attrName>ppt_x</p:attrName>
                                        </p:attrNameLst>
                                      </p:cBhvr>
                                      <p:tavLst>
                                        <p:tav tm="0">
                                          <p:val>
                                            <p:strVal val="1+#ppt_w/2"/>
                                          </p:val>
                                        </p:tav>
                                        <p:tav tm="100000">
                                          <p:val>
                                            <p:strVal val="#ppt_x"/>
                                          </p:val>
                                        </p:tav>
                                      </p:tavLst>
                                    </p:anim>
                                    <p:anim calcmode="lin" valueType="num">
                                      <p:cBhvr>
                                        <p:cTn id="84" dur="500" fill="hold"/>
                                        <p:tgtEl>
                                          <p:spTgt spid="32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ldLvl="0"/>
      <p:bldP spid="32778" grpId="0" bldLvl="0"/>
      <p:bldP spid="32784" grpId="0" bldLvl="0"/>
      <p:bldP spid="32785" grpId="0" bldLvl="0"/>
      <p:bldP spid="32786" grpId="0" bldLvl="0"/>
      <p:bldP spid="32787" grpId="0" bldLvl="0"/>
      <p:bldP spid="32788" grpId="0" bldLvl="0"/>
      <p:bldP spid="32789" grpId="0" bldLvl="0"/>
      <p:bldP spid="32790" grpId="0" bldLvl="0"/>
      <p:bldP spid="32791" grpId="0" bldLvl="0"/>
      <p:bldP spid="32792" grpId="0" bldLvl="0"/>
      <p:bldP spid="32793" grpId="0" bldLvl="0"/>
      <p:bldP spid="32794" grpId="0" bldLvl="0"/>
      <p:bldP spid="32795" grpId="0" bldLvl="0"/>
      <p:bldP spid="32796" grpId="0" bldLvl="0"/>
      <p:bldP spid="32797"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6146"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6147" name="组合 6146"/>
          <p:cNvGrpSpPr/>
          <p:nvPr/>
        </p:nvGrpSpPr>
        <p:grpSpPr>
          <a:xfrm>
            <a:off x="5321300" y="3044825"/>
            <a:ext cx="1549400" cy="1377950"/>
            <a:chOff x="0" y="0"/>
            <a:chExt cx="1936282" cy="1723208"/>
          </a:xfrm>
        </p:grpSpPr>
        <p:sp>
          <p:nvSpPr>
            <p:cNvPr id="6148"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6149"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6150"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Part.02</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1"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6152" name="图片 6151"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ppt_x</p:attrName>
                                        </p:attrNameLst>
                                      </p:cBhvr>
                                      <p:tavLst>
                                        <p:tav tm="0">
                                          <p:val>
                                            <p:strVal val="0-#ppt_w/2"/>
                                          </p:val>
                                        </p:tav>
                                        <p:tav tm="100000">
                                          <p:val>
                                            <p:strVal val="#ppt_x"/>
                                          </p:val>
                                        </p:tav>
                                      </p:tavLst>
                                    </p:anim>
                                    <p:anim calcmode="lin" valueType="num">
                                      <p:cBhvr>
                                        <p:cTn id="8" dur="750" fill="hold"/>
                                        <p:tgtEl>
                                          <p:spTgt spid="61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p:cTn id="12" dur="750" fill="hold"/>
                                        <p:tgtEl>
                                          <p:spTgt spid="6147"/>
                                        </p:tgtEl>
                                        <p:attrNameLst>
                                          <p:attrName>ppt_x</p:attrName>
                                        </p:attrNameLst>
                                      </p:cBhvr>
                                      <p:tavLst>
                                        <p:tav tm="0">
                                          <p:val>
                                            <p:strVal val="#ppt_x"/>
                                          </p:val>
                                        </p:tav>
                                        <p:tav tm="100000">
                                          <p:val>
                                            <p:strVal val="#ppt_x"/>
                                          </p:val>
                                        </p:tav>
                                      </p:tavLst>
                                    </p:anim>
                                    <p:anim calcmode="lin" valueType="num">
                                      <p:cBhvr>
                                        <p:cTn id="13" dur="750" fill="hold"/>
                                        <p:tgtEl>
                                          <p:spTgt spid="614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6150"/>
                                        </p:tgtEl>
                                        <p:attrNameLst>
                                          <p:attrName>style.visibility</p:attrName>
                                        </p:attrNameLst>
                                      </p:cBhvr>
                                      <p:to>
                                        <p:strVal val="visible"/>
                                      </p:to>
                                    </p:set>
                                    <p:anim calcmode="lin" valueType="num">
                                      <p:cBhvr>
                                        <p:cTn id="17" dur="500" fill="hold"/>
                                        <p:tgtEl>
                                          <p:spTgt spid="6150"/>
                                        </p:tgtEl>
                                        <p:attrNameLst>
                                          <p:attrName>ppt_w</p:attrName>
                                        </p:attrNameLst>
                                      </p:cBhvr>
                                      <p:tavLst>
                                        <p:tav tm="0">
                                          <p:val>
                                            <p:fltVal val="0.000000"/>
                                          </p:val>
                                        </p:tav>
                                        <p:tav tm="100000">
                                          <p:val>
                                            <p:strVal val="#ppt_w"/>
                                          </p:val>
                                        </p:tav>
                                      </p:tavLst>
                                    </p:anim>
                                    <p:anim calcmode="lin" valueType="num">
                                      <p:cBhvr>
                                        <p:cTn id="18" dur="500" fill="hold"/>
                                        <p:tgtEl>
                                          <p:spTgt spid="6150"/>
                                        </p:tgtEl>
                                        <p:attrNameLst>
                                          <p:attrName>ppt_h</p:attrName>
                                        </p:attrNameLst>
                                      </p:cBhvr>
                                      <p:tavLst>
                                        <p:tav tm="0">
                                          <p:val>
                                            <p:fltVal val="0.000000"/>
                                          </p:val>
                                        </p:tav>
                                        <p:tav tm="100000">
                                          <p:val>
                                            <p:strVal val="#ppt_h"/>
                                          </p:val>
                                        </p:tav>
                                      </p:tavLst>
                                    </p:anim>
                                    <p:animEffect filter="fade">
                                      <p:cBhvr>
                                        <p:cTn id="19" dur="500"/>
                                        <p:tgtEl>
                                          <p:spTgt spid="6150"/>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6151"/>
                                        </p:tgtEl>
                                        <p:attrNameLst>
                                          <p:attrName>style.visibility</p:attrName>
                                        </p:attrNameLst>
                                      </p:cBhvr>
                                      <p:to>
                                        <p:strVal val="visible"/>
                                      </p:to>
                                    </p:set>
                                    <p:anim calcmode="lin" valueType="num">
                                      <p:cBhvr>
                                        <p:cTn id="23" dur="1000" fill="hold"/>
                                        <p:tgtEl>
                                          <p:spTgt spid="6151"/>
                                        </p:tgtEl>
                                        <p:attrNameLst>
                                          <p:attrName>ppt_w</p:attrName>
                                        </p:attrNameLst>
                                      </p:cBhvr>
                                      <p:tavLst>
                                        <p:tav tm="0">
                                          <p:val>
                                            <p:strVal val="#ppt_w+.3"/>
                                          </p:val>
                                        </p:tav>
                                        <p:tav tm="100000">
                                          <p:val>
                                            <p:strVal val="#ppt_w"/>
                                          </p:val>
                                        </p:tav>
                                      </p:tavLst>
                                    </p:anim>
                                    <p:anim calcmode="lin" valueType="num">
                                      <p:cBhvr>
                                        <p:cTn id="24" dur="1000" fill="hold"/>
                                        <p:tgtEl>
                                          <p:spTgt spid="6151"/>
                                        </p:tgtEl>
                                        <p:attrNameLst>
                                          <p:attrName>ppt_h</p:attrName>
                                        </p:attrNameLst>
                                      </p:cBhvr>
                                      <p:tavLst>
                                        <p:tav tm="0">
                                          <p:val>
                                            <p:strVal val="#ppt_h"/>
                                          </p:val>
                                        </p:tav>
                                        <p:tav tm="100000">
                                          <p:val>
                                            <p:strVal val="#ppt_h"/>
                                          </p:val>
                                        </p:tav>
                                      </p:tavLst>
                                    </p:anim>
                                    <p:animEffect filter="fade">
                                      <p:cBhvr>
                                        <p:cTn id="25" dur="10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p:bldP spid="6150" grpId="0" bldLvl="0"/>
      <p:bldP spid="6151"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3794" name="直接连接符 17"/>
          <p:cNvSpPr/>
          <p:nvPr/>
        </p:nvSpPr>
        <p:spPr>
          <a:xfrm>
            <a:off x="1549400" y="-34925"/>
            <a:ext cx="0" cy="6892925"/>
          </a:xfrm>
          <a:prstGeom prst="line">
            <a:avLst/>
          </a:prstGeom>
          <a:ln w="6350" cap="flat" cmpd="sng">
            <a:solidFill>
              <a:schemeClr val="accent1"/>
            </a:solidFill>
            <a:prstDash val="solid"/>
            <a:headEnd type="none" w="med" len="med"/>
            <a:tailEnd type="none" w="med" len="med"/>
          </a:ln>
        </p:spPr>
      </p:sp>
      <p:sp>
        <p:nvSpPr>
          <p:cNvPr id="33795" name="菱形 18"/>
          <p:cNvSpPr/>
          <p:nvPr/>
        </p:nvSpPr>
        <p:spPr>
          <a:xfrm>
            <a:off x="1371600" y="72390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6" name="菱形 19"/>
          <p:cNvSpPr/>
          <p:nvPr/>
        </p:nvSpPr>
        <p:spPr>
          <a:xfrm>
            <a:off x="1371600" y="1438275"/>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7" name="菱形 20"/>
          <p:cNvSpPr/>
          <p:nvPr/>
        </p:nvSpPr>
        <p:spPr>
          <a:xfrm>
            <a:off x="1371600" y="215265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8" name="菱形 21"/>
          <p:cNvSpPr/>
          <p:nvPr/>
        </p:nvSpPr>
        <p:spPr>
          <a:xfrm>
            <a:off x="1371600" y="2868613"/>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9" name="菱形 22"/>
          <p:cNvSpPr/>
          <p:nvPr/>
        </p:nvSpPr>
        <p:spPr>
          <a:xfrm>
            <a:off x="1371600" y="3582988"/>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00" name="菱形 23"/>
          <p:cNvSpPr/>
          <p:nvPr/>
        </p:nvSpPr>
        <p:spPr>
          <a:xfrm>
            <a:off x="1371600" y="4298950"/>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01" name="菱形 24"/>
          <p:cNvSpPr/>
          <p:nvPr/>
        </p:nvSpPr>
        <p:spPr>
          <a:xfrm>
            <a:off x="1371600" y="5013325"/>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02" name="Rectangle 5">
            <a:hlinkClick r:id="rId1"/>
          </p:cNvPr>
          <p:cNvSpPr/>
          <p:nvPr/>
        </p:nvSpPr>
        <p:spPr>
          <a:xfrm>
            <a:off x="1878013" y="584200"/>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3" name="Rectangle 5">
            <a:hlinkClick r:id="rId1"/>
          </p:cNvPr>
          <p:cNvSpPr/>
          <p:nvPr/>
        </p:nvSpPr>
        <p:spPr>
          <a:xfrm>
            <a:off x="1878013" y="1333500"/>
            <a:ext cx="9085262" cy="565150"/>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4" name="Rectangle 5">
            <a:hlinkClick r:id="rId1"/>
          </p:cNvPr>
          <p:cNvSpPr/>
          <p:nvPr/>
        </p:nvSpPr>
        <p:spPr>
          <a:xfrm>
            <a:off x="1878013" y="2049463"/>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5" name="Rectangle 5">
            <a:hlinkClick r:id="rId1"/>
          </p:cNvPr>
          <p:cNvSpPr/>
          <p:nvPr/>
        </p:nvSpPr>
        <p:spPr>
          <a:xfrm>
            <a:off x="1878013" y="276383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6" name="Rectangle 5">
            <a:hlinkClick r:id="rId1"/>
          </p:cNvPr>
          <p:cNvSpPr/>
          <p:nvPr/>
        </p:nvSpPr>
        <p:spPr>
          <a:xfrm>
            <a:off x="1878013" y="3479800"/>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7" name="Rectangle 5">
            <a:hlinkClick r:id="rId1"/>
          </p:cNvPr>
          <p:cNvSpPr/>
          <p:nvPr/>
        </p:nvSpPr>
        <p:spPr>
          <a:xfrm>
            <a:off x="1878013" y="4194175"/>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8" name="Rectangle 5">
            <a:hlinkClick r:id="rId1"/>
          </p:cNvPr>
          <p:cNvSpPr/>
          <p:nvPr/>
        </p:nvSpPr>
        <p:spPr>
          <a:xfrm>
            <a:off x="1878013" y="4908550"/>
            <a:ext cx="9085262" cy="565150"/>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9" name="菱形 33"/>
          <p:cNvSpPr/>
          <p:nvPr/>
        </p:nvSpPr>
        <p:spPr>
          <a:xfrm>
            <a:off x="1371600" y="5757863"/>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10" name="Rectangle 5">
            <a:hlinkClick r:id="rId1"/>
          </p:cNvPr>
          <p:cNvSpPr/>
          <p:nvPr/>
        </p:nvSpPr>
        <p:spPr>
          <a:xfrm>
            <a:off x="1878013" y="565308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pic>
        <p:nvPicPr>
          <p:cNvPr id="33811" name="图片 33810" descr="logo西北大学蓝色"/>
          <p:cNvPicPr>
            <a:picLocks noChangeAspect="1"/>
          </p:cNvPicPr>
          <p:nvPr/>
        </p:nvPicPr>
        <p:blipFill>
          <a:blip r:embed="rId2"/>
          <a:stretch>
            <a:fillRect/>
          </a:stretch>
        </p:blipFill>
        <p:spPr>
          <a:xfrm>
            <a:off x="428625" y="127000"/>
            <a:ext cx="2363788" cy="795338"/>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filter="wipe(up)">
                                      <p:cBhvr>
                                        <p:cTn id="7" dur="500"/>
                                        <p:tgtEl>
                                          <p:spTgt spid="3379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795"/>
                                        </p:tgtEl>
                                        <p:attrNameLst>
                                          <p:attrName>style.visibility</p:attrName>
                                        </p:attrNameLst>
                                      </p:cBhvr>
                                      <p:to>
                                        <p:strVal val="visible"/>
                                      </p:to>
                                    </p:set>
                                    <p:anim calcmode="lin" valueType="num">
                                      <p:cBhvr>
                                        <p:cTn id="11" dur="500" fill="hold"/>
                                        <p:tgtEl>
                                          <p:spTgt spid="33795"/>
                                        </p:tgtEl>
                                        <p:attrNameLst>
                                          <p:attrName>ppt_w</p:attrName>
                                        </p:attrNameLst>
                                      </p:cBhvr>
                                      <p:tavLst>
                                        <p:tav tm="0">
                                          <p:val>
                                            <p:fltVal val="0.000000"/>
                                          </p:val>
                                        </p:tav>
                                        <p:tav tm="100000">
                                          <p:val>
                                            <p:strVal val="#ppt_w"/>
                                          </p:val>
                                        </p:tav>
                                      </p:tavLst>
                                    </p:anim>
                                    <p:anim calcmode="lin" valueType="num">
                                      <p:cBhvr>
                                        <p:cTn id="12" dur="500" fill="hold"/>
                                        <p:tgtEl>
                                          <p:spTgt spid="33795"/>
                                        </p:tgtEl>
                                        <p:attrNameLst>
                                          <p:attrName>ppt_h</p:attrName>
                                        </p:attrNameLst>
                                      </p:cBhvr>
                                      <p:tavLst>
                                        <p:tav tm="0">
                                          <p:val>
                                            <p:fltVal val="0.000000"/>
                                          </p:val>
                                        </p:tav>
                                        <p:tav tm="100000">
                                          <p:val>
                                            <p:strVal val="#ppt_h"/>
                                          </p:val>
                                        </p:tav>
                                      </p:tavLst>
                                    </p:anim>
                                    <p:animEffect filter="fade">
                                      <p:cBhvr>
                                        <p:cTn id="13" dur="500"/>
                                        <p:tgtEl>
                                          <p:spTgt spid="33795"/>
                                        </p:tgtEl>
                                      </p:cBhvr>
                                    </p:animEffect>
                                  </p:childTnLst>
                                </p:cTn>
                              </p:par>
                              <p:par>
                                <p:cTn id="14" presetID="2" presetClass="entr" presetSubtype="2" decel="60000" fill="hold" grpId="0" nodeType="withEffect">
                                  <p:stCondLst>
                                    <p:cond delay="0"/>
                                  </p:stCondLst>
                                  <p:childTnLst>
                                    <p:set>
                                      <p:cBhvr>
                                        <p:cTn id="15" dur="1" fill="hold">
                                          <p:stCondLst>
                                            <p:cond delay="0"/>
                                          </p:stCondLst>
                                        </p:cTn>
                                        <p:tgtEl>
                                          <p:spTgt spid="33802"/>
                                        </p:tgtEl>
                                        <p:attrNameLst>
                                          <p:attrName>style.visibility</p:attrName>
                                        </p:attrNameLst>
                                      </p:cBhvr>
                                      <p:to>
                                        <p:strVal val="visible"/>
                                      </p:to>
                                    </p:set>
                                    <p:anim calcmode="lin" valueType="num">
                                      <p:cBhvr>
                                        <p:cTn id="16" dur="500" fill="hold"/>
                                        <p:tgtEl>
                                          <p:spTgt spid="33802"/>
                                        </p:tgtEl>
                                        <p:attrNameLst>
                                          <p:attrName>ppt_x</p:attrName>
                                        </p:attrNameLst>
                                      </p:cBhvr>
                                      <p:tavLst>
                                        <p:tav tm="0">
                                          <p:val>
                                            <p:strVal val="1+#ppt_w/2"/>
                                          </p:val>
                                        </p:tav>
                                        <p:tav tm="100000">
                                          <p:val>
                                            <p:strVal val="#ppt_x"/>
                                          </p:val>
                                        </p:tav>
                                      </p:tavLst>
                                    </p:anim>
                                    <p:anim calcmode="lin" valueType="num">
                                      <p:cBhvr>
                                        <p:cTn id="17" dur="500" fill="hold"/>
                                        <p:tgtEl>
                                          <p:spTgt spid="33802"/>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50"/>
                                  </p:stCondLst>
                                  <p:childTnLst>
                                    <p:set>
                                      <p:cBhvr>
                                        <p:cTn id="19" dur="1" fill="hold">
                                          <p:stCondLst>
                                            <p:cond delay="0"/>
                                          </p:stCondLst>
                                        </p:cTn>
                                        <p:tgtEl>
                                          <p:spTgt spid="33796"/>
                                        </p:tgtEl>
                                        <p:attrNameLst>
                                          <p:attrName>style.visibility</p:attrName>
                                        </p:attrNameLst>
                                      </p:cBhvr>
                                      <p:to>
                                        <p:strVal val="visible"/>
                                      </p:to>
                                    </p:set>
                                    <p:anim calcmode="lin" valueType="num">
                                      <p:cBhvr>
                                        <p:cTn id="20" dur="500" fill="hold"/>
                                        <p:tgtEl>
                                          <p:spTgt spid="33796"/>
                                        </p:tgtEl>
                                        <p:attrNameLst>
                                          <p:attrName>ppt_w</p:attrName>
                                        </p:attrNameLst>
                                      </p:cBhvr>
                                      <p:tavLst>
                                        <p:tav tm="0">
                                          <p:val>
                                            <p:fltVal val="0.000000"/>
                                          </p:val>
                                        </p:tav>
                                        <p:tav tm="100000">
                                          <p:val>
                                            <p:strVal val="#ppt_w"/>
                                          </p:val>
                                        </p:tav>
                                      </p:tavLst>
                                    </p:anim>
                                    <p:anim calcmode="lin" valueType="num">
                                      <p:cBhvr>
                                        <p:cTn id="21" dur="500" fill="hold"/>
                                        <p:tgtEl>
                                          <p:spTgt spid="33796"/>
                                        </p:tgtEl>
                                        <p:attrNameLst>
                                          <p:attrName>ppt_h</p:attrName>
                                        </p:attrNameLst>
                                      </p:cBhvr>
                                      <p:tavLst>
                                        <p:tav tm="0">
                                          <p:val>
                                            <p:fltVal val="0.000000"/>
                                          </p:val>
                                        </p:tav>
                                        <p:tav tm="100000">
                                          <p:val>
                                            <p:strVal val="#ppt_h"/>
                                          </p:val>
                                        </p:tav>
                                      </p:tavLst>
                                    </p:anim>
                                    <p:animEffect filter="fade">
                                      <p:cBhvr>
                                        <p:cTn id="22" dur="500"/>
                                        <p:tgtEl>
                                          <p:spTgt spid="33796"/>
                                        </p:tgtEl>
                                      </p:cBhvr>
                                    </p:animEffect>
                                  </p:childTnLst>
                                </p:cTn>
                              </p:par>
                              <p:par>
                                <p:cTn id="23" presetID="2" presetClass="entr" presetSubtype="2" decel="60000" fill="hold" grpId="0" nodeType="withEffect">
                                  <p:stCondLst>
                                    <p:cond delay="250"/>
                                  </p:stCondLst>
                                  <p:childTnLst>
                                    <p:set>
                                      <p:cBhvr>
                                        <p:cTn id="24" dur="1" fill="hold">
                                          <p:stCondLst>
                                            <p:cond delay="0"/>
                                          </p:stCondLst>
                                        </p:cTn>
                                        <p:tgtEl>
                                          <p:spTgt spid="33803"/>
                                        </p:tgtEl>
                                        <p:attrNameLst>
                                          <p:attrName>style.visibility</p:attrName>
                                        </p:attrNameLst>
                                      </p:cBhvr>
                                      <p:to>
                                        <p:strVal val="visible"/>
                                      </p:to>
                                    </p:set>
                                    <p:anim calcmode="lin" valueType="num">
                                      <p:cBhvr>
                                        <p:cTn id="25" dur="500" fill="hold"/>
                                        <p:tgtEl>
                                          <p:spTgt spid="33803"/>
                                        </p:tgtEl>
                                        <p:attrNameLst>
                                          <p:attrName>ppt_x</p:attrName>
                                        </p:attrNameLst>
                                      </p:cBhvr>
                                      <p:tavLst>
                                        <p:tav tm="0">
                                          <p:val>
                                            <p:strVal val="1+#ppt_w/2"/>
                                          </p:val>
                                        </p:tav>
                                        <p:tav tm="100000">
                                          <p:val>
                                            <p:strVal val="#ppt_x"/>
                                          </p:val>
                                        </p:tav>
                                      </p:tavLst>
                                    </p:anim>
                                    <p:anim calcmode="lin" valueType="num">
                                      <p:cBhvr>
                                        <p:cTn id="26" dur="500" fill="hold"/>
                                        <p:tgtEl>
                                          <p:spTgt spid="33803"/>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500"/>
                                  </p:stCondLst>
                                  <p:childTnLst>
                                    <p:set>
                                      <p:cBhvr>
                                        <p:cTn id="28" dur="1" fill="hold">
                                          <p:stCondLst>
                                            <p:cond delay="0"/>
                                          </p:stCondLst>
                                        </p:cTn>
                                        <p:tgtEl>
                                          <p:spTgt spid="33797"/>
                                        </p:tgtEl>
                                        <p:attrNameLst>
                                          <p:attrName>style.visibility</p:attrName>
                                        </p:attrNameLst>
                                      </p:cBhvr>
                                      <p:to>
                                        <p:strVal val="visible"/>
                                      </p:to>
                                    </p:set>
                                    <p:anim calcmode="lin" valueType="num">
                                      <p:cBhvr>
                                        <p:cTn id="29" dur="500" fill="hold"/>
                                        <p:tgtEl>
                                          <p:spTgt spid="33797"/>
                                        </p:tgtEl>
                                        <p:attrNameLst>
                                          <p:attrName>ppt_w</p:attrName>
                                        </p:attrNameLst>
                                      </p:cBhvr>
                                      <p:tavLst>
                                        <p:tav tm="0">
                                          <p:val>
                                            <p:fltVal val="0.000000"/>
                                          </p:val>
                                        </p:tav>
                                        <p:tav tm="100000">
                                          <p:val>
                                            <p:strVal val="#ppt_w"/>
                                          </p:val>
                                        </p:tav>
                                      </p:tavLst>
                                    </p:anim>
                                    <p:anim calcmode="lin" valueType="num">
                                      <p:cBhvr>
                                        <p:cTn id="30" dur="500" fill="hold"/>
                                        <p:tgtEl>
                                          <p:spTgt spid="33797"/>
                                        </p:tgtEl>
                                        <p:attrNameLst>
                                          <p:attrName>ppt_h</p:attrName>
                                        </p:attrNameLst>
                                      </p:cBhvr>
                                      <p:tavLst>
                                        <p:tav tm="0">
                                          <p:val>
                                            <p:fltVal val="0.000000"/>
                                          </p:val>
                                        </p:tav>
                                        <p:tav tm="100000">
                                          <p:val>
                                            <p:strVal val="#ppt_h"/>
                                          </p:val>
                                        </p:tav>
                                      </p:tavLst>
                                    </p:anim>
                                    <p:animEffect filter="fade">
                                      <p:cBhvr>
                                        <p:cTn id="31" dur="500"/>
                                        <p:tgtEl>
                                          <p:spTgt spid="33797"/>
                                        </p:tgtEl>
                                      </p:cBhvr>
                                    </p:animEffect>
                                  </p:childTnLst>
                                </p:cTn>
                              </p:par>
                              <p:par>
                                <p:cTn id="32" presetID="2" presetClass="entr" presetSubtype="2" decel="60000" fill="hold" grpId="0" nodeType="withEffect">
                                  <p:stCondLst>
                                    <p:cond delay="500"/>
                                  </p:stCondLst>
                                  <p:childTnLst>
                                    <p:set>
                                      <p:cBhvr>
                                        <p:cTn id="33" dur="1" fill="hold">
                                          <p:stCondLst>
                                            <p:cond delay="0"/>
                                          </p:stCondLst>
                                        </p:cTn>
                                        <p:tgtEl>
                                          <p:spTgt spid="33804"/>
                                        </p:tgtEl>
                                        <p:attrNameLst>
                                          <p:attrName>style.visibility</p:attrName>
                                        </p:attrNameLst>
                                      </p:cBhvr>
                                      <p:to>
                                        <p:strVal val="visible"/>
                                      </p:to>
                                    </p:set>
                                    <p:anim calcmode="lin" valueType="num">
                                      <p:cBhvr>
                                        <p:cTn id="34" dur="500" fill="hold"/>
                                        <p:tgtEl>
                                          <p:spTgt spid="33804"/>
                                        </p:tgtEl>
                                        <p:attrNameLst>
                                          <p:attrName>ppt_x</p:attrName>
                                        </p:attrNameLst>
                                      </p:cBhvr>
                                      <p:tavLst>
                                        <p:tav tm="0">
                                          <p:val>
                                            <p:strVal val="1+#ppt_w/2"/>
                                          </p:val>
                                        </p:tav>
                                        <p:tav tm="100000">
                                          <p:val>
                                            <p:strVal val="#ppt_x"/>
                                          </p:val>
                                        </p:tav>
                                      </p:tavLst>
                                    </p:anim>
                                    <p:anim calcmode="lin" valueType="num">
                                      <p:cBhvr>
                                        <p:cTn id="35" dur="500" fill="hold"/>
                                        <p:tgtEl>
                                          <p:spTgt spid="33804"/>
                                        </p:tgtEl>
                                        <p:attrNameLst>
                                          <p:attrName>ppt_y</p:attrName>
                                        </p:attrNameLst>
                                      </p:cBhvr>
                                      <p:tavLst>
                                        <p:tav tm="0">
                                          <p:val>
                                            <p:strVal val="#ppt_y"/>
                                          </p:val>
                                        </p:tav>
                                        <p:tav tm="100000">
                                          <p:val>
                                            <p:strVal val="#ppt_y"/>
                                          </p:val>
                                        </p:tav>
                                      </p:tavLst>
                                    </p:anim>
                                  </p:childTnLst>
                                </p:cTn>
                              </p:par>
                              <p:par>
                                <p:cTn id="36" presetID="10" presetClass="entr" presetSubtype="0" fill="hold" grpId="0" nodeType="withEffect">
                                  <p:stCondLst>
                                    <p:cond delay="750"/>
                                  </p:stCondLst>
                                  <p:childTnLst>
                                    <p:set>
                                      <p:cBhvr>
                                        <p:cTn id="37" dur="1" fill="hold">
                                          <p:stCondLst>
                                            <p:cond delay="0"/>
                                          </p:stCondLst>
                                        </p:cTn>
                                        <p:tgtEl>
                                          <p:spTgt spid="33798"/>
                                        </p:tgtEl>
                                        <p:attrNameLst>
                                          <p:attrName>style.visibility</p:attrName>
                                        </p:attrNameLst>
                                      </p:cBhvr>
                                      <p:to>
                                        <p:strVal val="visible"/>
                                      </p:to>
                                    </p:set>
                                    <p:anim calcmode="lin" valueType="num">
                                      <p:cBhvr>
                                        <p:cTn id="38" dur="500" fill="hold"/>
                                        <p:tgtEl>
                                          <p:spTgt spid="33798"/>
                                        </p:tgtEl>
                                        <p:attrNameLst>
                                          <p:attrName>ppt_w</p:attrName>
                                        </p:attrNameLst>
                                      </p:cBhvr>
                                      <p:tavLst>
                                        <p:tav tm="0">
                                          <p:val>
                                            <p:fltVal val="0.000000"/>
                                          </p:val>
                                        </p:tav>
                                        <p:tav tm="100000">
                                          <p:val>
                                            <p:strVal val="#ppt_w"/>
                                          </p:val>
                                        </p:tav>
                                      </p:tavLst>
                                    </p:anim>
                                    <p:anim calcmode="lin" valueType="num">
                                      <p:cBhvr>
                                        <p:cTn id="39" dur="500" fill="hold"/>
                                        <p:tgtEl>
                                          <p:spTgt spid="33798"/>
                                        </p:tgtEl>
                                        <p:attrNameLst>
                                          <p:attrName>ppt_h</p:attrName>
                                        </p:attrNameLst>
                                      </p:cBhvr>
                                      <p:tavLst>
                                        <p:tav tm="0">
                                          <p:val>
                                            <p:fltVal val="0.000000"/>
                                          </p:val>
                                        </p:tav>
                                        <p:tav tm="100000">
                                          <p:val>
                                            <p:strVal val="#ppt_h"/>
                                          </p:val>
                                        </p:tav>
                                      </p:tavLst>
                                    </p:anim>
                                    <p:animEffect filter="fade">
                                      <p:cBhvr>
                                        <p:cTn id="40" dur="500"/>
                                        <p:tgtEl>
                                          <p:spTgt spid="33798"/>
                                        </p:tgtEl>
                                      </p:cBhvr>
                                    </p:animEffect>
                                  </p:childTnLst>
                                </p:cTn>
                              </p:par>
                              <p:par>
                                <p:cTn id="41" presetID="2" presetClass="entr" presetSubtype="2" decel="60000" fill="hold" grpId="0" nodeType="withEffect">
                                  <p:stCondLst>
                                    <p:cond delay="750"/>
                                  </p:stCondLst>
                                  <p:childTnLst>
                                    <p:set>
                                      <p:cBhvr>
                                        <p:cTn id="42" dur="1" fill="hold">
                                          <p:stCondLst>
                                            <p:cond delay="0"/>
                                          </p:stCondLst>
                                        </p:cTn>
                                        <p:tgtEl>
                                          <p:spTgt spid="33805"/>
                                        </p:tgtEl>
                                        <p:attrNameLst>
                                          <p:attrName>style.visibility</p:attrName>
                                        </p:attrNameLst>
                                      </p:cBhvr>
                                      <p:to>
                                        <p:strVal val="visible"/>
                                      </p:to>
                                    </p:set>
                                    <p:anim calcmode="lin" valueType="num">
                                      <p:cBhvr>
                                        <p:cTn id="43" dur="500" fill="hold"/>
                                        <p:tgtEl>
                                          <p:spTgt spid="33805"/>
                                        </p:tgtEl>
                                        <p:attrNameLst>
                                          <p:attrName>ppt_x</p:attrName>
                                        </p:attrNameLst>
                                      </p:cBhvr>
                                      <p:tavLst>
                                        <p:tav tm="0">
                                          <p:val>
                                            <p:strVal val="1+#ppt_w/2"/>
                                          </p:val>
                                        </p:tav>
                                        <p:tav tm="100000">
                                          <p:val>
                                            <p:strVal val="#ppt_x"/>
                                          </p:val>
                                        </p:tav>
                                      </p:tavLst>
                                    </p:anim>
                                    <p:anim calcmode="lin" valueType="num">
                                      <p:cBhvr>
                                        <p:cTn id="44" dur="500" fill="hold"/>
                                        <p:tgtEl>
                                          <p:spTgt spid="33805"/>
                                        </p:tgtEl>
                                        <p:attrNameLst>
                                          <p:attrName>ppt_y</p:attrName>
                                        </p:attrNameLst>
                                      </p:cBhvr>
                                      <p:tavLst>
                                        <p:tav tm="0">
                                          <p:val>
                                            <p:strVal val="#ppt_y"/>
                                          </p:val>
                                        </p:tav>
                                        <p:tav tm="100000">
                                          <p:val>
                                            <p:strVal val="#ppt_y"/>
                                          </p:val>
                                        </p:tav>
                                      </p:tavLst>
                                    </p:anim>
                                  </p:childTnLst>
                                </p:cTn>
                              </p:par>
                              <p:par>
                                <p:cTn id="45" presetID="10" presetClass="entr" presetSubtype="0" fill="hold" grpId="0" nodeType="withEffect">
                                  <p:stCondLst>
                                    <p:cond delay="1000"/>
                                  </p:stCondLst>
                                  <p:childTnLst>
                                    <p:set>
                                      <p:cBhvr>
                                        <p:cTn id="46" dur="1" fill="hold">
                                          <p:stCondLst>
                                            <p:cond delay="0"/>
                                          </p:stCondLst>
                                        </p:cTn>
                                        <p:tgtEl>
                                          <p:spTgt spid="33799"/>
                                        </p:tgtEl>
                                        <p:attrNameLst>
                                          <p:attrName>style.visibility</p:attrName>
                                        </p:attrNameLst>
                                      </p:cBhvr>
                                      <p:to>
                                        <p:strVal val="visible"/>
                                      </p:to>
                                    </p:set>
                                    <p:anim calcmode="lin" valueType="num">
                                      <p:cBhvr>
                                        <p:cTn id="47" dur="500" fill="hold"/>
                                        <p:tgtEl>
                                          <p:spTgt spid="33799"/>
                                        </p:tgtEl>
                                        <p:attrNameLst>
                                          <p:attrName>ppt_w</p:attrName>
                                        </p:attrNameLst>
                                      </p:cBhvr>
                                      <p:tavLst>
                                        <p:tav tm="0">
                                          <p:val>
                                            <p:fltVal val="0.000000"/>
                                          </p:val>
                                        </p:tav>
                                        <p:tav tm="100000">
                                          <p:val>
                                            <p:strVal val="#ppt_w"/>
                                          </p:val>
                                        </p:tav>
                                      </p:tavLst>
                                    </p:anim>
                                    <p:anim calcmode="lin" valueType="num">
                                      <p:cBhvr>
                                        <p:cTn id="48" dur="500" fill="hold"/>
                                        <p:tgtEl>
                                          <p:spTgt spid="33799"/>
                                        </p:tgtEl>
                                        <p:attrNameLst>
                                          <p:attrName>ppt_h</p:attrName>
                                        </p:attrNameLst>
                                      </p:cBhvr>
                                      <p:tavLst>
                                        <p:tav tm="0">
                                          <p:val>
                                            <p:fltVal val="0.000000"/>
                                          </p:val>
                                        </p:tav>
                                        <p:tav tm="100000">
                                          <p:val>
                                            <p:strVal val="#ppt_h"/>
                                          </p:val>
                                        </p:tav>
                                      </p:tavLst>
                                    </p:anim>
                                    <p:animEffect filter="fade">
                                      <p:cBhvr>
                                        <p:cTn id="49" dur="500"/>
                                        <p:tgtEl>
                                          <p:spTgt spid="33799"/>
                                        </p:tgtEl>
                                      </p:cBhvr>
                                    </p:animEffect>
                                  </p:childTnLst>
                                </p:cTn>
                              </p:par>
                              <p:par>
                                <p:cTn id="50" presetID="2" presetClass="entr" presetSubtype="2" decel="60000" fill="hold" grpId="0" nodeType="withEffect">
                                  <p:stCondLst>
                                    <p:cond delay="1000"/>
                                  </p:stCondLst>
                                  <p:childTnLst>
                                    <p:set>
                                      <p:cBhvr>
                                        <p:cTn id="51" dur="1" fill="hold">
                                          <p:stCondLst>
                                            <p:cond delay="0"/>
                                          </p:stCondLst>
                                        </p:cTn>
                                        <p:tgtEl>
                                          <p:spTgt spid="33806"/>
                                        </p:tgtEl>
                                        <p:attrNameLst>
                                          <p:attrName>style.visibility</p:attrName>
                                        </p:attrNameLst>
                                      </p:cBhvr>
                                      <p:to>
                                        <p:strVal val="visible"/>
                                      </p:to>
                                    </p:set>
                                    <p:anim calcmode="lin" valueType="num">
                                      <p:cBhvr>
                                        <p:cTn id="52" dur="500" fill="hold"/>
                                        <p:tgtEl>
                                          <p:spTgt spid="33806"/>
                                        </p:tgtEl>
                                        <p:attrNameLst>
                                          <p:attrName>ppt_x</p:attrName>
                                        </p:attrNameLst>
                                      </p:cBhvr>
                                      <p:tavLst>
                                        <p:tav tm="0">
                                          <p:val>
                                            <p:strVal val="1+#ppt_w/2"/>
                                          </p:val>
                                        </p:tav>
                                        <p:tav tm="100000">
                                          <p:val>
                                            <p:strVal val="#ppt_x"/>
                                          </p:val>
                                        </p:tav>
                                      </p:tavLst>
                                    </p:anim>
                                    <p:anim calcmode="lin" valueType="num">
                                      <p:cBhvr>
                                        <p:cTn id="53" dur="500" fill="hold"/>
                                        <p:tgtEl>
                                          <p:spTgt spid="33806"/>
                                        </p:tgtEl>
                                        <p:attrNameLst>
                                          <p:attrName>ppt_y</p:attrName>
                                        </p:attrNameLst>
                                      </p:cBhvr>
                                      <p:tavLst>
                                        <p:tav tm="0">
                                          <p:val>
                                            <p:strVal val="#ppt_y"/>
                                          </p:val>
                                        </p:tav>
                                        <p:tav tm="100000">
                                          <p:val>
                                            <p:strVal val="#ppt_y"/>
                                          </p:val>
                                        </p:tav>
                                      </p:tavLst>
                                    </p:anim>
                                  </p:childTnLst>
                                </p:cTn>
                              </p:par>
                              <p:par>
                                <p:cTn id="54" presetID="10" presetClass="entr" presetSubtype="0" fill="hold" grpId="0" nodeType="withEffect">
                                  <p:stCondLst>
                                    <p:cond delay="1250"/>
                                  </p:stCondLst>
                                  <p:childTnLst>
                                    <p:set>
                                      <p:cBhvr>
                                        <p:cTn id="55" dur="1" fill="hold">
                                          <p:stCondLst>
                                            <p:cond delay="0"/>
                                          </p:stCondLst>
                                        </p:cTn>
                                        <p:tgtEl>
                                          <p:spTgt spid="33800"/>
                                        </p:tgtEl>
                                        <p:attrNameLst>
                                          <p:attrName>style.visibility</p:attrName>
                                        </p:attrNameLst>
                                      </p:cBhvr>
                                      <p:to>
                                        <p:strVal val="visible"/>
                                      </p:to>
                                    </p:set>
                                    <p:anim calcmode="lin" valueType="num">
                                      <p:cBhvr>
                                        <p:cTn id="56" dur="500" fill="hold"/>
                                        <p:tgtEl>
                                          <p:spTgt spid="33800"/>
                                        </p:tgtEl>
                                        <p:attrNameLst>
                                          <p:attrName>ppt_w</p:attrName>
                                        </p:attrNameLst>
                                      </p:cBhvr>
                                      <p:tavLst>
                                        <p:tav tm="0">
                                          <p:val>
                                            <p:fltVal val="0.000000"/>
                                          </p:val>
                                        </p:tav>
                                        <p:tav tm="100000">
                                          <p:val>
                                            <p:strVal val="#ppt_w"/>
                                          </p:val>
                                        </p:tav>
                                      </p:tavLst>
                                    </p:anim>
                                    <p:anim calcmode="lin" valueType="num">
                                      <p:cBhvr>
                                        <p:cTn id="57" dur="500" fill="hold"/>
                                        <p:tgtEl>
                                          <p:spTgt spid="33800"/>
                                        </p:tgtEl>
                                        <p:attrNameLst>
                                          <p:attrName>ppt_h</p:attrName>
                                        </p:attrNameLst>
                                      </p:cBhvr>
                                      <p:tavLst>
                                        <p:tav tm="0">
                                          <p:val>
                                            <p:fltVal val="0.000000"/>
                                          </p:val>
                                        </p:tav>
                                        <p:tav tm="100000">
                                          <p:val>
                                            <p:strVal val="#ppt_h"/>
                                          </p:val>
                                        </p:tav>
                                      </p:tavLst>
                                    </p:anim>
                                    <p:animEffect filter="fade">
                                      <p:cBhvr>
                                        <p:cTn id="58" dur="500"/>
                                        <p:tgtEl>
                                          <p:spTgt spid="33800"/>
                                        </p:tgtEl>
                                      </p:cBhvr>
                                    </p:animEffect>
                                  </p:childTnLst>
                                </p:cTn>
                              </p:par>
                              <p:par>
                                <p:cTn id="59" presetID="2" presetClass="entr" presetSubtype="2" decel="60000" fill="hold" grpId="0" nodeType="withEffect">
                                  <p:stCondLst>
                                    <p:cond delay="1250"/>
                                  </p:stCondLst>
                                  <p:childTnLst>
                                    <p:set>
                                      <p:cBhvr>
                                        <p:cTn id="60" dur="1" fill="hold">
                                          <p:stCondLst>
                                            <p:cond delay="0"/>
                                          </p:stCondLst>
                                        </p:cTn>
                                        <p:tgtEl>
                                          <p:spTgt spid="33807"/>
                                        </p:tgtEl>
                                        <p:attrNameLst>
                                          <p:attrName>style.visibility</p:attrName>
                                        </p:attrNameLst>
                                      </p:cBhvr>
                                      <p:to>
                                        <p:strVal val="visible"/>
                                      </p:to>
                                    </p:set>
                                    <p:anim calcmode="lin" valueType="num">
                                      <p:cBhvr>
                                        <p:cTn id="61" dur="500" fill="hold"/>
                                        <p:tgtEl>
                                          <p:spTgt spid="33807"/>
                                        </p:tgtEl>
                                        <p:attrNameLst>
                                          <p:attrName>ppt_x</p:attrName>
                                        </p:attrNameLst>
                                      </p:cBhvr>
                                      <p:tavLst>
                                        <p:tav tm="0">
                                          <p:val>
                                            <p:strVal val="1+#ppt_w/2"/>
                                          </p:val>
                                        </p:tav>
                                        <p:tav tm="100000">
                                          <p:val>
                                            <p:strVal val="#ppt_x"/>
                                          </p:val>
                                        </p:tav>
                                      </p:tavLst>
                                    </p:anim>
                                    <p:anim calcmode="lin" valueType="num">
                                      <p:cBhvr>
                                        <p:cTn id="62" dur="500" fill="hold"/>
                                        <p:tgtEl>
                                          <p:spTgt spid="33807"/>
                                        </p:tgtEl>
                                        <p:attrNameLst>
                                          <p:attrName>ppt_y</p:attrName>
                                        </p:attrNameLst>
                                      </p:cBhvr>
                                      <p:tavLst>
                                        <p:tav tm="0">
                                          <p:val>
                                            <p:strVal val="#ppt_y"/>
                                          </p:val>
                                        </p:tav>
                                        <p:tav tm="100000">
                                          <p:val>
                                            <p:strVal val="#ppt_y"/>
                                          </p:val>
                                        </p:tav>
                                      </p:tavLst>
                                    </p:anim>
                                  </p:childTnLst>
                                </p:cTn>
                              </p:par>
                              <p:par>
                                <p:cTn id="63" presetID="10" presetClass="entr" presetSubtype="0" fill="hold" grpId="0" nodeType="withEffect">
                                  <p:stCondLst>
                                    <p:cond delay="1500"/>
                                  </p:stCondLst>
                                  <p:childTnLst>
                                    <p:set>
                                      <p:cBhvr>
                                        <p:cTn id="64" dur="1" fill="hold">
                                          <p:stCondLst>
                                            <p:cond delay="0"/>
                                          </p:stCondLst>
                                        </p:cTn>
                                        <p:tgtEl>
                                          <p:spTgt spid="33801"/>
                                        </p:tgtEl>
                                        <p:attrNameLst>
                                          <p:attrName>style.visibility</p:attrName>
                                        </p:attrNameLst>
                                      </p:cBhvr>
                                      <p:to>
                                        <p:strVal val="visible"/>
                                      </p:to>
                                    </p:set>
                                    <p:anim calcmode="lin" valueType="num">
                                      <p:cBhvr>
                                        <p:cTn id="65" dur="500" fill="hold"/>
                                        <p:tgtEl>
                                          <p:spTgt spid="33801"/>
                                        </p:tgtEl>
                                        <p:attrNameLst>
                                          <p:attrName>ppt_w</p:attrName>
                                        </p:attrNameLst>
                                      </p:cBhvr>
                                      <p:tavLst>
                                        <p:tav tm="0">
                                          <p:val>
                                            <p:fltVal val="0.000000"/>
                                          </p:val>
                                        </p:tav>
                                        <p:tav tm="100000">
                                          <p:val>
                                            <p:strVal val="#ppt_w"/>
                                          </p:val>
                                        </p:tav>
                                      </p:tavLst>
                                    </p:anim>
                                    <p:anim calcmode="lin" valueType="num">
                                      <p:cBhvr>
                                        <p:cTn id="66" dur="500" fill="hold"/>
                                        <p:tgtEl>
                                          <p:spTgt spid="33801"/>
                                        </p:tgtEl>
                                        <p:attrNameLst>
                                          <p:attrName>ppt_h</p:attrName>
                                        </p:attrNameLst>
                                      </p:cBhvr>
                                      <p:tavLst>
                                        <p:tav tm="0">
                                          <p:val>
                                            <p:fltVal val="0.000000"/>
                                          </p:val>
                                        </p:tav>
                                        <p:tav tm="100000">
                                          <p:val>
                                            <p:strVal val="#ppt_h"/>
                                          </p:val>
                                        </p:tav>
                                      </p:tavLst>
                                    </p:anim>
                                    <p:animEffect filter="fade">
                                      <p:cBhvr>
                                        <p:cTn id="67" dur="500"/>
                                        <p:tgtEl>
                                          <p:spTgt spid="33801"/>
                                        </p:tgtEl>
                                      </p:cBhvr>
                                    </p:animEffect>
                                  </p:childTnLst>
                                </p:cTn>
                              </p:par>
                              <p:par>
                                <p:cTn id="68" presetID="2" presetClass="entr" presetSubtype="2" decel="60000" fill="hold" grpId="0" nodeType="withEffect">
                                  <p:stCondLst>
                                    <p:cond delay="1500"/>
                                  </p:stCondLst>
                                  <p:childTnLst>
                                    <p:set>
                                      <p:cBhvr>
                                        <p:cTn id="69" dur="1" fill="hold">
                                          <p:stCondLst>
                                            <p:cond delay="0"/>
                                          </p:stCondLst>
                                        </p:cTn>
                                        <p:tgtEl>
                                          <p:spTgt spid="33808"/>
                                        </p:tgtEl>
                                        <p:attrNameLst>
                                          <p:attrName>style.visibility</p:attrName>
                                        </p:attrNameLst>
                                      </p:cBhvr>
                                      <p:to>
                                        <p:strVal val="visible"/>
                                      </p:to>
                                    </p:set>
                                    <p:anim calcmode="lin" valueType="num">
                                      <p:cBhvr>
                                        <p:cTn id="70" dur="500" fill="hold"/>
                                        <p:tgtEl>
                                          <p:spTgt spid="33808"/>
                                        </p:tgtEl>
                                        <p:attrNameLst>
                                          <p:attrName>ppt_x</p:attrName>
                                        </p:attrNameLst>
                                      </p:cBhvr>
                                      <p:tavLst>
                                        <p:tav tm="0">
                                          <p:val>
                                            <p:strVal val="1+#ppt_w/2"/>
                                          </p:val>
                                        </p:tav>
                                        <p:tav tm="100000">
                                          <p:val>
                                            <p:strVal val="#ppt_x"/>
                                          </p:val>
                                        </p:tav>
                                      </p:tavLst>
                                    </p:anim>
                                    <p:anim calcmode="lin" valueType="num">
                                      <p:cBhvr>
                                        <p:cTn id="71" dur="500" fill="hold"/>
                                        <p:tgtEl>
                                          <p:spTgt spid="33808"/>
                                        </p:tgtEl>
                                        <p:attrNameLst>
                                          <p:attrName>ppt_y</p:attrName>
                                        </p:attrNameLst>
                                      </p:cBhvr>
                                      <p:tavLst>
                                        <p:tav tm="0">
                                          <p:val>
                                            <p:strVal val="#ppt_y"/>
                                          </p:val>
                                        </p:tav>
                                        <p:tav tm="100000">
                                          <p:val>
                                            <p:strVal val="#ppt_y"/>
                                          </p:val>
                                        </p:tav>
                                      </p:tavLst>
                                    </p:anim>
                                  </p:childTnLst>
                                </p:cTn>
                              </p:par>
                              <p:par>
                                <p:cTn id="72" presetID="10" presetClass="entr" presetSubtype="0" fill="hold" grpId="0" nodeType="withEffect">
                                  <p:stCondLst>
                                    <p:cond delay="1750"/>
                                  </p:stCondLst>
                                  <p:childTnLst>
                                    <p:set>
                                      <p:cBhvr>
                                        <p:cTn id="73" dur="1" fill="hold">
                                          <p:stCondLst>
                                            <p:cond delay="0"/>
                                          </p:stCondLst>
                                        </p:cTn>
                                        <p:tgtEl>
                                          <p:spTgt spid="33809"/>
                                        </p:tgtEl>
                                        <p:attrNameLst>
                                          <p:attrName>style.visibility</p:attrName>
                                        </p:attrNameLst>
                                      </p:cBhvr>
                                      <p:to>
                                        <p:strVal val="visible"/>
                                      </p:to>
                                    </p:set>
                                    <p:anim calcmode="lin" valueType="num">
                                      <p:cBhvr>
                                        <p:cTn id="74" dur="500" fill="hold"/>
                                        <p:tgtEl>
                                          <p:spTgt spid="33809"/>
                                        </p:tgtEl>
                                        <p:attrNameLst>
                                          <p:attrName>ppt_w</p:attrName>
                                        </p:attrNameLst>
                                      </p:cBhvr>
                                      <p:tavLst>
                                        <p:tav tm="0">
                                          <p:val>
                                            <p:fltVal val="0.000000"/>
                                          </p:val>
                                        </p:tav>
                                        <p:tav tm="100000">
                                          <p:val>
                                            <p:strVal val="#ppt_w"/>
                                          </p:val>
                                        </p:tav>
                                      </p:tavLst>
                                    </p:anim>
                                    <p:anim calcmode="lin" valueType="num">
                                      <p:cBhvr>
                                        <p:cTn id="75" dur="500" fill="hold"/>
                                        <p:tgtEl>
                                          <p:spTgt spid="33809"/>
                                        </p:tgtEl>
                                        <p:attrNameLst>
                                          <p:attrName>ppt_h</p:attrName>
                                        </p:attrNameLst>
                                      </p:cBhvr>
                                      <p:tavLst>
                                        <p:tav tm="0">
                                          <p:val>
                                            <p:fltVal val="0.000000"/>
                                          </p:val>
                                        </p:tav>
                                        <p:tav tm="100000">
                                          <p:val>
                                            <p:strVal val="#ppt_h"/>
                                          </p:val>
                                        </p:tav>
                                      </p:tavLst>
                                    </p:anim>
                                    <p:animEffect filter="fade">
                                      <p:cBhvr>
                                        <p:cTn id="76" dur="500"/>
                                        <p:tgtEl>
                                          <p:spTgt spid="33809"/>
                                        </p:tgtEl>
                                      </p:cBhvr>
                                    </p:animEffect>
                                  </p:childTnLst>
                                </p:cTn>
                              </p:par>
                              <p:par>
                                <p:cTn id="77" presetID="2" presetClass="entr" presetSubtype="2" decel="60000" fill="hold" grpId="0" nodeType="withEffect">
                                  <p:stCondLst>
                                    <p:cond delay="1750"/>
                                  </p:stCondLst>
                                  <p:childTnLst>
                                    <p:set>
                                      <p:cBhvr>
                                        <p:cTn id="78" dur="1" fill="hold">
                                          <p:stCondLst>
                                            <p:cond delay="0"/>
                                          </p:stCondLst>
                                        </p:cTn>
                                        <p:tgtEl>
                                          <p:spTgt spid="33810"/>
                                        </p:tgtEl>
                                        <p:attrNameLst>
                                          <p:attrName>style.visibility</p:attrName>
                                        </p:attrNameLst>
                                      </p:cBhvr>
                                      <p:to>
                                        <p:strVal val="visible"/>
                                      </p:to>
                                    </p:set>
                                    <p:anim calcmode="lin" valueType="num">
                                      <p:cBhvr>
                                        <p:cTn id="79" dur="500" fill="hold"/>
                                        <p:tgtEl>
                                          <p:spTgt spid="33810"/>
                                        </p:tgtEl>
                                        <p:attrNameLst>
                                          <p:attrName>ppt_x</p:attrName>
                                        </p:attrNameLst>
                                      </p:cBhvr>
                                      <p:tavLst>
                                        <p:tav tm="0">
                                          <p:val>
                                            <p:strVal val="1+#ppt_w/2"/>
                                          </p:val>
                                        </p:tav>
                                        <p:tav tm="100000">
                                          <p:val>
                                            <p:strVal val="#ppt_x"/>
                                          </p:val>
                                        </p:tav>
                                      </p:tavLst>
                                    </p:anim>
                                    <p:anim calcmode="lin" valueType="num">
                                      <p:cBhvr>
                                        <p:cTn id="80" dur="500" fill="hold"/>
                                        <p:tgtEl>
                                          <p:spTgt spid="33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ldLvl="0"/>
      <p:bldP spid="33796" grpId="0" bldLvl="0"/>
      <p:bldP spid="33797" grpId="0" bldLvl="0"/>
      <p:bldP spid="33798" grpId="0" bldLvl="0"/>
      <p:bldP spid="33799" grpId="0" bldLvl="0"/>
      <p:bldP spid="33800" grpId="0" bldLvl="0"/>
      <p:bldP spid="33801" grpId="0" bldLvl="0"/>
      <p:bldP spid="33802" grpId="0" bldLvl="0"/>
      <p:bldP spid="33803" grpId="0" bldLvl="0"/>
      <p:bldP spid="33804" grpId="0" bldLvl="0"/>
      <p:bldP spid="33805" grpId="0" bldLvl="0"/>
      <p:bldP spid="33806" grpId="0" bldLvl="0"/>
      <p:bldP spid="33807" grpId="0" bldLvl="0"/>
      <p:bldP spid="33808" grpId="0" bldLvl="0"/>
      <p:bldP spid="33809" grpId="0" bldLvl="0"/>
      <p:bldP spid="33810"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4818" name="TextBox 4"/>
          <p:cNvSpPr/>
          <p:nvPr/>
        </p:nvSpPr>
        <p:spPr>
          <a:xfrm>
            <a:off x="5086350" y="1700213"/>
            <a:ext cx="1960563" cy="912812"/>
          </a:xfrm>
          <a:prstGeom prst="rect">
            <a:avLst/>
          </a:prstGeom>
          <a:noFill/>
          <a:ln w="9525">
            <a:noFill/>
          </a:ln>
        </p:spPr>
        <p:txBody>
          <a:bodyPr wrap="none">
            <a:spAutoFit/>
          </a:bodyPr>
          <a:p>
            <a:r>
              <a:rPr lang="zh-CN" altLang="en-US" sz="53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致  谢</a:t>
            </a:r>
            <a:endParaRPr lang="zh-CN" altLang="en-US" sz="53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4819" name="TextBox 5"/>
          <p:cNvSpPr/>
          <p:nvPr/>
        </p:nvSpPr>
        <p:spPr>
          <a:xfrm>
            <a:off x="1390650" y="2765425"/>
            <a:ext cx="9409113" cy="2554288"/>
          </a:xfrm>
          <a:prstGeom prst="rect">
            <a:avLst/>
          </a:prstGeom>
          <a:noFill/>
          <a:ln w="9525">
            <a:noFill/>
          </a:ln>
        </p:spPr>
        <p:txBody>
          <a:bodyPr wrap="square">
            <a:spAutoFit/>
          </a:bodyPr>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感谢母校提供的学习与实践的机会；</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感谢导师团队，特别感谢熊猫熊猫给予的耐心指导；</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感谢学生及舍友的帮助；</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感谢答辩评审！</a:t>
            </a:r>
            <a:endPar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4820" name="图片 34819" descr="logo西北大学蓝色"/>
          <p:cNvPicPr>
            <a:picLocks noChangeAspect="1"/>
          </p:cNvPicPr>
          <p:nvPr/>
        </p:nvPicPr>
        <p:blipFill>
          <a:blip r:embed="rId1"/>
          <a:stretch>
            <a:fillRect/>
          </a:stretch>
        </p:blipFill>
        <p:spPr>
          <a:xfrm>
            <a:off x="498475" y="433388"/>
            <a:ext cx="2363788" cy="795337"/>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4818"/>
                                        </p:tgtEl>
                                        <p:attrNameLst>
                                          <p:attrName>style.visibility</p:attrName>
                                        </p:attrNameLst>
                                      </p:cBhvr>
                                      <p:to>
                                        <p:strVal val="visible"/>
                                      </p:to>
                                    </p:set>
                                    <p:anim by="(-#ppt_w*2)" calcmode="lin" valueType="num">
                                      <p:cBhvr rctx="PPT">
                                        <p:cTn id="7" dur="500" autoRev="1" fill="hold">
                                          <p:stCondLst>
                                            <p:cond delay="0"/>
                                          </p:stCondLst>
                                        </p:cTn>
                                        <p:tgtEl>
                                          <p:spTgt spid="34818"/>
                                        </p:tgtEl>
                                        <p:attrNameLst>
                                          <p:attrName>ppt_w</p:attrName>
                                        </p:attrNameLst>
                                      </p:cBhvr>
                                    </p:anim>
                                    <p:anim by="(#ppt_w*0.50)" calcmode="lin" valueType="num">
                                      <p:cBhvr>
                                        <p:cTn id="8" dur="500" decel="50000" autoRev="1" fill="hold">
                                          <p:stCondLst>
                                            <p:cond delay="0"/>
                                          </p:stCondLst>
                                        </p:cTn>
                                        <p:tgtEl>
                                          <p:spTgt spid="34818"/>
                                        </p:tgtEl>
                                        <p:attrNameLst>
                                          <p:attrName>ppt_x</p:attrName>
                                        </p:attrNameLst>
                                      </p:cBhvr>
                                    </p:anim>
                                    <p:anim from="(-#ppt_h/2)" to="(#ppt_y)" calcmode="lin" valueType="num">
                                      <p:cBhvr>
                                        <p:cTn id="9" dur="1000" fill="hold">
                                          <p:stCondLst>
                                            <p:cond delay="0"/>
                                          </p:stCondLst>
                                        </p:cTn>
                                        <p:tgtEl>
                                          <p:spTgt spid="34818"/>
                                        </p:tgtEl>
                                        <p:attrNameLst>
                                          <p:attrName>ppt_y</p:attrName>
                                        </p:attrNameLst>
                                      </p:cBhvr>
                                    </p:anim>
                                    <p:animRot by="21600000">
                                      <p:cBhvr>
                                        <p:cTn id="10" dur="1000" fill="hold">
                                          <p:stCondLst>
                                            <p:cond delay="0"/>
                                          </p:stCondLst>
                                        </p:cTn>
                                        <p:tgtEl>
                                          <p:spTgt spid="34818"/>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819"/>
                                        </p:tgtEl>
                                        <p:attrNameLst>
                                          <p:attrName>style.visibility</p:attrName>
                                        </p:attrNameLst>
                                      </p:cBhvr>
                                      <p:to>
                                        <p:strVal val="visible"/>
                                      </p:to>
                                    </p:set>
                                    <p:anim by="(-#ppt_w*2)" calcmode="lin" valueType="num">
                                      <p:cBhvr rctx="PPT">
                                        <p:cTn id="14" dur="500" autoRev="1" fill="hold">
                                          <p:stCondLst>
                                            <p:cond delay="0"/>
                                          </p:stCondLst>
                                        </p:cTn>
                                        <p:tgtEl>
                                          <p:spTgt spid="34819"/>
                                        </p:tgtEl>
                                        <p:attrNameLst>
                                          <p:attrName>ppt_w</p:attrName>
                                        </p:attrNameLst>
                                      </p:cBhvr>
                                    </p:anim>
                                    <p:anim by="(#ppt_w*0.50)" calcmode="lin" valueType="num">
                                      <p:cBhvr>
                                        <p:cTn id="15" dur="500" decel="50000" autoRev="1" fill="hold">
                                          <p:stCondLst>
                                            <p:cond delay="0"/>
                                          </p:stCondLst>
                                        </p:cTn>
                                        <p:tgtEl>
                                          <p:spTgt spid="34819"/>
                                        </p:tgtEl>
                                        <p:attrNameLst>
                                          <p:attrName>ppt_x</p:attrName>
                                        </p:attrNameLst>
                                      </p:cBhvr>
                                    </p:anim>
                                    <p:anim from="(-#ppt_h/2)" to="(#ppt_y)" calcmode="lin" valueType="num">
                                      <p:cBhvr>
                                        <p:cTn id="16" dur="1000" fill="hold">
                                          <p:stCondLst>
                                            <p:cond delay="0"/>
                                          </p:stCondLst>
                                        </p:cTn>
                                        <p:tgtEl>
                                          <p:spTgt spid="34819"/>
                                        </p:tgtEl>
                                        <p:attrNameLst>
                                          <p:attrName>ppt_y</p:attrName>
                                        </p:attrNameLst>
                                      </p:cBhvr>
                                    </p:anim>
                                    <p:animRot by="21600000">
                                      <p:cBhvr>
                                        <p:cTn id="17" dur="1000" fill="hold">
                                          <p:stCondLst>
                                            <p:cond delay="0"/>
                                          </p:stCondLst>
                                        </p:cTn>
                                        <p:tgtEl>
                                          <p:spTgt spid="348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ldLvl="0"/>
      <p:bldP spid="34819" grpId="0" bldLvl="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pic>
        <p:nvPicPr>
          <p:cNvPr id="35842" name="MH_Other_8"/>
          <p:cNvPicPr/>
          <p:nvPr/>
        </p:nvPicPr>
        <p:blipFill>
          <a:blip r:embed="rId1"/>
          <a:srcRect l="50887"/>
          <a:stretch>
            <a:fillRect/>
          </a:stretch>
        </p:blipFill>
        <p:spPr>
          <a:xfrm rot="-16200000" flipH="1">
            <a:off x="6022975" y="-3032125"/>
            <a:ext cx="144463" cy="10450513"/>
          </a:xfrm>
          <a:prstGeom prst="rect">
            <a:avLst/>
          </a:prstGeom>
          <a:noFill/>
          <a:ln w="9525">
            <a:noFill/>
          </a:ln>
        </p:spPr>
      </p:pic>
      <p:pic>
        <p:nvPicPr>
          <p:cNvPr id="35843" name="MH_Other_8"/>
          <p:cNvPicPr/>
          <p:nvPr/>
        </p:nvPicPr>
        <p:blipFill>
          <a:blip r:embed="rId1"/>
          <a:srcRect l="50887"/>
          <a:stretch>
            <a:fillRect/>
          </a:stretch>
        </p:blipFill>
        <p:spPr>
          <a:xfrm rot="16200000" flipH="1" flipV="1">
            <a:off x="6022975" y="-127000"/>
            <a:ext cx="144463" cy="10450513"/>
          </a:xfrm>
          <a:prstGeom prst="rect">
            <a:avLst/>
          </a:prstGeom>
          <a:noFill/>
          <a:ln w="9525">
            <a:noFill/>
          </a:ln>
        </p:spPr>
      </p:pic>
      <p:sp>
        <p:nvSpPr>
          <p:cNvPr id="35844" name="矩形 7"/>
          <p:cNvSpPr/>
          <p:nvPr/>
        </p:nvSpPr>
        <p:spPr>
          <a:xfrm>
            <a:off x="0" y="2205038"/>
            <a:ext cx="12192000" cy="2860675"/>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5845" name="文本框 14"/>
          <p:cNvSpPr/>
          <p:nvPr/>
        </p:nvSpPr>
        <p:spPr>
          <a:xfrm>
            <a:off x="2590800" y="3136900"/>
            <a:ext cx="7010400" cy="1108075"/>
          </a:xfrm>
          <a:prstGeom prst="rect">
            <a:avLst/>
          </a:prstGeom>
          <a:noFill/>
          <a:ln w="9525">
            <a:noFill/>
          </a:ln>
        </p:spPr>
        <p:txBody>
          <a:bodyPr wrap="square">
            <a:spAutoFit/>
          </a:bodyPr>
          <a:p>
            <a:pPr algn="ctr"/>
            <a:r>
              <a:rPr lang="zh-CN" altLang="en-US" sz="66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请各位老师指正</a:t>
            </a:r>
            <a:endParaRPr lang="zh-CN" altLang="en-US" sz="66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5846" name="图片 18"/>
          <p:cNvPicPr>
            <a:picLocks noChangeAspect="1"/>
          </p:cNvPicPr>
          <p:nvPr/>
        </p:nvPicPr>
        <p:blipFill>
          <a:blip r:embed="rId2"/>
          <a:stretch>
            <a:fillRect/>
          </a:stretch>
        </p:blipFill>
        <p:spPr>
          <a:xfrm>
            <a:off x="3983038" y="527050"/>
            <a:ext cx="4225925" cy="1136650"/>
          </a:xfrm>
          <a:prstGeom prst="rect">
            <a:avLst/>
          </a:prstGeom>
          <a:noFill/>
          <a:ln w="9525">
            <a:noFill/>
          </a:ln>
        </p:spPr>
      </p:pic>
      <p:sp>
        <p:nvSpPr>
          <p:cNvPr id="35847" name="TextBox 6"/>
          <p:cNvSpPr/>
          <p:nvPr/>
        </p:nvSpPr>
        <p:spPr>
          <a:xfrm>
            <a:off x="4094163" y="5645150"/>
            <a:ext cx="2212975" cy="396875"/>
          </a:xfrm>
          <a:prstGeom prst="rect">
            <a:avLst/>
          </a:prstGeom>
          <a:noFill/>
          <a:ln w="9525">
            <a:noFill/>
          </a:ln>
        </p:spPr>
        <p:txBody>
          <a:bodyPr wrap="none" lIns="91416" tIns="45708" rIns="91416" bIns="45708">
            <a:spAutoFit/>
          </a:bodyPr>
          <a:p>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答辩人</a:t>
            </a: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熊猫素材</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8" name="TextBox 7"/>
          <p:cNvSpPr/>
          <p:nvPr/>
        </p:nvSpPr>
        <p:spPr>
          <a:xfrm>
            <a:off x="6924675" y="5645150"/>
            <a:ext cx="2543175" cy="396875"/>
          </a:xfrm>
          <a:prstGeom prst="rect">
            <a:avLst/>
          </a:prstGeom>
          <a:noFill/>
          <a:ln w="9525">
            <a:noFill/>
          </a:ln>
        </p:spPr>
        <p:txBody>
          <a:bodyPr wrap="none" lIns="91416" tIns="45708" rIns="91416" bIns="45708">
            <a:spAutoFit/>
          </a:bodyPr>
          <a:p>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指导老师</a:t>
            </a: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熊猫素材 </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9" name="Freeform 7"/>
          <p:cNvSpPr>
            <a:spLocks noChangeAspect="1" noEditPoints="1"/>
          </p:cNvSpPr>
          <p:nvPr/>
        </p:nvSpPr>
        <p:spPr>
          <a:xfrm>
            <a:off x="3597275" y="5611813"/>
            <a:ext cx="461963" cy="466725"/>
          </a:xfrm>
          <a:custGeom>
            <a:avLst/>
            <a:gdLst>
              <a:gd name="txL" fmla="*/ 0 w 904"/>
              <a:gd name="txT" fmla="*/ 0 h 905"/>
              <a:gd name="txR" fmla="*/ 904 w 904"/>
              <a:gd name="txB" fmla="*/ 905 h 905"/>
            </a:gdLst>
            <a:ahLst/>
            <a:cxnLst>
              <a:cxn ang="0">
                <a:pos x="661" y="461"/>
              </a:cxn>
              <a:cxn ang="0">
                <a:pos x="661" y="339"/>
              </a:cxn>
              <a:cxn ang="0">
                <a:pos x="605" y="339"/>
              </a:cxn>
              <a:cxn ang="0">
                <a:pos x="605" y="461"/>
              </a:cxn>
              <a:cxn ang="0">
                <a:pos x="456" y="610"/>
              </a:cxn>
              <a:cxn ang="0">
                <a:pos x="453" y="610"/>
              </a:cxn>
              <a:cxn ang="0">
                <a:pos x="452" y="610"/>
              </a:cxn>
              <a:cxn ang="0">
                <a:pos x="451" y="610"/>
              </a:cxn>
              <a:cxn ang="0">
                <a:pos x="448" y="610"/>
              </a:cxn>
              <a:cxn ang="0">
                <a:pos x="299" y="461"/>
              </a:cxn>
              <a:cxn ang="0">
                <a:pos x="299" y="339"/>
              </a:cxn>
              <a:cxn ang="0">
                <a:pos x="244" y="339"/>
              </a:cxn>
              <a:cxn ang="0">
                <a:pos x="244" y="461"/>
              </a:cxn>
              <a:cxn ang="0">
                <a:pos x="419" y="664"/>
              </a:cxn>
              <a:cxn ang="0">
                <a:pos x="419" y="752"/>
              </a:cxn>
              <a:cxn ang="0">
                <a:pos x="295" y="787"/>
              </a:cxn>
              <a:cxn ang="0">
                <a:pos x="610" y="787"/>
              </a:cxn>
              <a:cxn ang="0">
                <a:pos x="484" y="751"/>
              </a:cxn>
              <a:cxn ang="0">
                <a:pos x="484" y="664"/>
              </a:cxn>
              <a:cxn ang="0">
                <a:pos x="661" y="461"/>
              </a:cxn>
              <a:cxn ang="0">
                <a:pos x="450" y="558"/>
              </a:cxn>
              <a:cxn ang="0">
                <a:pos x="452" y="558"/>
              </a:cxn>
              <a:cxn ang="0">
                <a:pos x="454" y="558"/>
              </a:cxn>
              <a:cxn ang="0">
                <a:pos x="554" y="459"/>
              </a:cxn>
              <a:cxn ang="0">
                <a:pos x="554" y="218"/>
              </a:cxn>
              <a:cxn ang="0">
                <a:pos x="454" y="118"/>
              </a:cxn>
              <a:cxn ang="0">
                <a:pos x="452" y="118"/>
              </a:cxn>
              <a:cxn ang="0">
                <a:pos x="450" y="118"/>
              </a:cxn>
              <a:cxn ang="0">
                <a:pos x="351" y="218"/>
              </a:cxn>
              <a:cxn ang="0">
                <a:pos x="351" y="459"/>
              </a:cxn>
              <a:cxn ang="0">
                <a:pos x="450" y="558"/>
              </a:cxn>
              <a:cxn ang="0">
                <a:pos x="452" y="0"/>
              </a:cxn>
              <a:cxn ang="0">
                <a:pos x="904" y="453"/>
              </a:cxn>
              <a:cxn ang="0">
                <a:pos x="452" y="905"/>
              </a:cxn>
              <a:cxn ang="0">
                <a:pos x="0" y="453"/>
              </a:cxn>
              <a:cxn ang="0">
                <a:pos x="452" y="0"/>
              </a:cxn>
            </a:cxnLst>
            <a:rect l="txL" t="txT" r="txR" b="tx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w="9525">
            <a:noFill/>
          </a:ln>
        </p:spPr>
        <p:txBody>
          <a:bodyPr vert="horz" wrap="square" lIns="91416" tIns="45708" rIns="91416" bIns="45708" anchor="t"/>
          <a:p>
            <a:endParaRPr>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50" name="Freeform 8"/>
          <p:cNvSpPr>
            <a:spLocks noChangeAspect="1" noEditPoints="1"/>
          </p:cNvSpPr>
          <p:nvPr/>
        </p:nvSpPr>
        <p:spPr>
          <a:xfrm>
            <a:off x="6438900" y="5611813"/>
            <a:ext cx="463550" cy="466725"/>
          </a:xfrm>
          <a:custGeom>
            <a:avLst/>
            <a:gdLst>
              <a:gd name="txL" fmla="*/ 0 w 422"/>
              <a:gd name="txT" fmla="*/ 0 h 422"/>
              <a:gd name="txR" fmla="*/ 422 w 422"/>
              <a:gd name="txB" fmla="*/ 422 h 422"/>
            </a:gdLst>
            <a:ahLst/>
            <a:cxnLst>
              <a:cxn ang="0">
                <a:pos x="422" y="211"/>
              </a:cxn>
              <a:cxn ang="0">
                <a:pos x="0" y="211"/>
              </a:cxn>
              <a:cxn ang="0">
                <a:pos x="340" y="117"/>
              </a:cxn>
              <a:cxn ang="0">
                <a:pos x="345" y="123"/>
              </a:cxn>
              <a:cxn ang="0">
                <a:pos x="344" y="226"/>
              </a:cxn>
              <a:cxn ang="0">
                <a:pos x="340" y="227"/>
              </a:cxn>
              <a:cxn ang="0">
                <a:pos x="217" y="226"/>
              </a:cxn>
              <a:cxn ang="0">
                <a:pos x="215" y="222"/>
              </a:cxn>
              <a:cxn ang="0">
                <a:pos x="286" y="164"/>
              </a:cxn>
              <a:cxn ang="0">
                <a:pos x="215" y="171"/>
              </a:cxn>
              <a:cxn ang="0">
                <a:pos x="217" y="119"/>
              </a:cxn>
              <a:cxn ang="0">
                <a:pos x="220" y="117"/>
              </a:cxn>
              <a:cxn ang="0">
                <a:pos x="220" y="96"/>
              </a:cxn>
              <a:cxn ang="0">
                <a:pos x="202" y="104"/>
              </a:cxn>
              <a:cxn ang="0">
                <a:pos x="194" y="174"/>
              </a:cxn>
              <a:cxn ang="0">
                <a:pos x="186" y="166"/>
              </a:cxn>
              <a:cxn ang="0">
                <a:pos x="137" y="151"/>
              </a:cxn>
              <a:cxn ang="0">
                <a:pos x="54" y="173"/>
              </a:cxn>
              <a:cxn ang="0">
                <a:pos x="77" y="243"/>
              </a:cxn>
              <a:cxn ang="0">
                <a:pos x="81" y="192"/>
              </a:cxn>
              <a:cxn ang="0">
                <a:pos x="81" y="256"/>
              </a:cxn>
              <a:cxn ang="0">
                <a:pos x="106" y="350"/>
              </a:cxn>
              <a:cxn ang="0">
                <a:pos x="112" y="272"/>
              </a:cxn>
              <a:cxn ang="0">
                <a:pos x="137" y="350"/>
              </a:cxn>
              <a:cxn ang="0">
                <a:pos x="137" y="256"/>
              </a:cxn>
              <a:cxn ang="0">
                <a:pos x="137" y="192"/>
              </a:cxn>
              <a:cxn ang="0">
                <a:pos x="162" y="192"/>
              </a:cxn>
              <a:cxn ang="0">
                <a:pos x="186" y="185"/>
              </a:cxn>
              <a:cxn ang="0">
                <a:pos x="194" y="222"/>
              </a:cxn>
              <a:cxn ang="0">
                <a:pos x="202" y="240"/>
              </a:cxn>
              <a:cxn ang="0">
                <a:pos x="220" y="248"/>
              </a:cxn>
              <a:cxn ang="0">
                <a:pos x="359" y="240"/>
              </a:cxn>
              <a:cxn ang="0">
                <a:pos x="366" y="222"/>
              </a:cxn>
              <a:cxn ang="0">
                <a:pos x="359" y="104"/>
              </a:cxn>
              <a:cxn ang="0">
                <a:pos x="220" y="96"/>
              </a:cxn>
              <a:cxn ang="0">
                <a:pos x="344" y="277"/>
              </a:cxn>
              <a:cxn ang="0">
                <a:pos x="346" y="351"/>
              </a:cxn>
              <a:cxn ang="0">
                <a:pos x="298" y="277"/>
              </a:cxn>
              <a:cxn ang="0">
                <a:pos x="250" y="351"/>
              </a:cxn>
              <a:cxn ang="0">
                <a:pos x="244" y="277"/>
              </a:cxn>
              <a:cxn ang="0">
                <a:pos x="221" y="254"/>
              </a:cxn>
              <a:cxn ang="0">
                <a:pos x="109" y="75"/>
              </a:cxn>
              <a:cxn ang="0">
                <a:pos x="109" y="146"/>
              </a:cxn>
              <a:cxn ang="0">
                <a:pos x="109" y="75"/>
              </a:cxn>
            </a:cxnLst>
            <a:rect l="txL" t="txT" r="txR" b="tx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w="9525">
            <a:noFill/>
          </a:ln>
        </p:spPr>
        <p:txBody>
          <a:bodyPr vert="horz" wrap="square" lIns="91416" tIns="45708" rIns="91416" bIns="45708" anchor="t"/>
          <a:p>
            <a:endParaRPr sz="28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750" fill="hold"/>
                                        <p:tgtEl>
                                          <p:spTgt spid="35842"/>
                                        </p:tgtEl>
                                        <p:attrNameLst>
                                          <p:attrName>ppt_x</p:attrName>
                                        </p:attrNameLst>
                                      </p:cBhvr>
                                      <p:tavLst>
                                        <p:tav tm="0">
                                          <p:val>
                                            <p:strVal val="0-#ppt_w/2"/>
                                          </p:val>
                                        </p:tav>
                                        <p:tav tm="100000">
                                          <p:val>
                                            <p:strVal val="#ppt_x"/>
                                          </p:val>
                                        </p:tav>
                                      </p:tavLst>
                                    </p:anim>
                                    <p:anim calcmode="lin" valueType="num">
                                      <p:cBhvr>
                                        <p:cTn id="8" dur="750" fill="hold"/>
                                        <p:tgtEl>
                                          <p:spTgt spid="35842"/>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35843"/>
                                        </p:tgtEl>
                                        <p:attrNameLst>
                                          <p:attrName>style.visibility</p:attrName>
                                        </p:attrNameLst>
                                      </p:cBhvr>
                                      <p:to>
                                        <p:strVal val="visible"/>
                                      </p:to>
                                    </p:set>
                                    <p:anim calcmode="lin" valueType="num">
                                      <p:cBhvr>
                                        <p:cTn id="11" dur="750" fill="hold"/>
                                        <p:tgtEl>
                                          <p:spTgt spid="35843"/>
                                        </p:tgtEl>
                                        <p:attrNameLst>
                                          <p:attrName>ppt_x</p:attrName>
                                        </p:attrNameLst>
                                      </p:cBhvr>
                                      <p:tavLst>
                                        <p:tav tm="0">
                                          <p:val>
                                            <p:strVal val="1+#ppt_w/2"/>
                                          </p:val>
                                        </p:tav>
                                        <p:tav tm="100000">
                                          <p:val>
                                            <p:strVal val="#ppt_x"/>
                                          </p:val>
                                        </p:tav>
                                      </p:tavLst>
                                    </p:anim>
                                    <p:anim calcmode="lin" valueType="num">
                                      <p:cBhvr>
                                        <p:cTn id="12" dur="750" fill="hold"/>
                                        <p:tgtEl>
                                          <p:spTgt spid="358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5844"/>
                                        </p:tgtEl>
                                        <p:attrNameLst>
                                          <p:attrName>style.visibility</p:attrName>
                                        </p:attrNameLst>
                                      </p:cBhvr>
                                      <p:to>
                                        <p:strVal val="visible"/>
                                      </p:to>
                                    </p:set>
                                    <p:animEffect filter="barn(inVertical)">
                                      <p:cBhvr>
                                        <p:cTn id="16" dur="750"/>
                                        <p:tgtEl>
                                          <p:spTgt spid="35844"/>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35846"/>
                                        </p:tgtEl>
                                        <p:attrNameLst>
                                          <p:attrName>style.visibility</p:attrName>
                                        </p:attrNameLst>
                                      </p:cBhvr>
                                      <p:to>
                                        <p:strVal val="visible"/>
                                      </p:to>
                                    </p:set>
                                    <p:anim calcmode="lin" valueType="num">
                                      <p:cBhvr>
                                        <p:cTn id="20" dur="1000" fill="hold"/>
                                        <p:tgtEl>
                                          <p:spTgt spid="35846"/>
                                        </p:tgtEl>
                                        <p:attrNameLst>
                                          <p:attrName>ppt_w</p:attrName>
                                        </p:attrNameLst>
                                      </p:cBhvr>
                                      <p:tavLst>
                                        <p:tav tm="0">
                                          <p:val>
                                            <p:fltVal val="0.000000"/>
                                          </p:val>
                                        </p:tav>
                                        <p:tav tm="100000">
                                          <p:val>
                                            <p:strVal val="#ppt_w"/>
                                          </p:val>
                                        </p:tav>
                                      </p:tavLst>
                                    </p:anim>
                                    <p:anim calcmode="lin" valueType="num">
                                      <p:cBhvr>
                                        <p:cTn id="21" dur="1000" fill="hold"/>
                                        <p:tgtEl>
                                          <p:spTgt spid="35846"/>
                                        </p:tgtEl>
                                        <p:attrNameLst>
                                          <p:attrName>ppt_h</p:attrName>
                                        </p:attrNameLst>
                                      </p:cBhvr>
                                      <p:tavLst>
                                        <p:tav tm="0">
                                          <p:val>
                                            <p:fltVal val="0.000000"/>
                                          </p:val>
                                        </p:tav>
                                        <p:tav tm="100000">
                                          <p:val>
                                            <p:strVal val="#ppt_h"/>
                                          </p:val>
                                        </p:tav>
                                      </p:tavLst>
                                    </p:anim>
                                    <p:animEffect filter="fade">
                                      <p:cBhvr>
                                        <p:cTn id="22" dur="1000"/>
                                        <p:tgtEl>
                                          <p:spTgt spid="35846"/>
                                        </p:tgtEl>
                                      </p:cBhvr>
                                    </p:animEffect>
                                  </p:childTnLst>
                                </p:cTn>
                              </p:par>
                            </p:childTnLst>
                          </p:cTn>
                        </p:par>
                        <p:par>
                          <p:cTn id="23" fill="hold">
                            <p:stCondLst>
                              <p:cond delay="3000"/>
                            </p:stCondLst>
                            <p:childTnLst>
                              <p:par>
                                <p:cTn id="24" presetID="50" presetClass="entr" presetSubtype="0" decel="100000" fill="hold" grpId="0" nodeType="afterEffect">
                                  <p:stCondLst>
                                    <p:cond delay="0"/>
                                  </p:stCondLst>
                                  <p:iterate type="lt">
                                    <p:tmPct val="10000"/>
                                  </p:iterate>
                                  <p:childTnLst>
                                    <p:set>
                                      <p:cBhvr>
                                        <p:cTn id="25" dur="1" fill="hold">
                                          <p:stCondLst>
                                            <p:cond delay="0"/>
                                          </p:stCondLst>
                                        </p:cTn>
                                        <p:tgtEl>
                                          <p:spTgt spid="35845"/>
                                        </p:tgtEl>
                                        <p:attrNameLst>
                                          <p:attrName>style.visibility</p:attrName>
                                        </p:attrNameLst>
                                      </p:cBhvr>
                                      <p:to>
                                        <p:strVal val="visible"/>
                                      </p:to>
                                    </p:set>
                                    <p:anim calcmode="lin" valueType="num">
                                      <p:cBhvr>
                                        <p:cTn id="26" dur="1000" fill="hold"/>
                                        <p:tgtEl>
                                          <p:spTgt spid="35845"/>
                                        </p:tgtEl>
                                        <p:attrNameLst>
                                          <p:attrName>ppt_w</p:attrName>
                                        </p:attrNameLst>
                                      </p:cBhvr>
                                      <p:tavLst>
                                        <p:tav tm="0">
                                          <p:val>
                                            <p:strVal val="#ppt_w+.3"/>
                                          </p:val>
                                        </p:tav>
                                        <p:tav tm="100000">
                                          <p:val>
                                            <p:strVal val="#ppt_w"/>
                                          </p:val>
                                        </p:tav>
                                      </p:tavLst>
                                    </p:anim>
                                    <p:anim calcmode="lin" valueType="num">
                                      <p:cBhvr>
                                        <p:cTn id="27" dur="1000" fill="hold"/>
                                        <p:tgtEl>
                                          <p:spTgt spid="35845"/>
                                        </p:tgtEl>
                                        <p:attrNameLst>
                                          <p:attrName>ppt_h</p:attrName>
                                        </p:attrNameLst>
                                      </p:cBhvr>
                                      <p:tavLst>
                                        <p:tav tm="0">
                                          <p:val>
                                            <p:strVal val="#ppt_h"/>
                                          </p:val>
                                        </p:tav>
                                        <p:tav tm="100000">
                                          <p:val>
                                            <p:strVal val="#ppt_h"/>
                                          </p:val>
                                        </p:tav>
                                      </p:tavLst>
                                    </p:anim>
                                    <p:animEffect filter="fade">
                                      <p:cBhvr>
                                        <p:cTn id="28" dur="1000"/>
                                        <p:tgtEl>
                                          <p:spTgt spid="35845"/>
                                        </p:tgtEl>
                                      </p:cBhvr>
                                    </p:animEffect>
                                  </p:childTnLst>
                                </p:cTn>
                              </p:par>
                            </p:childTnLst>
                          </p:cTn>
                        </p:par>
                        <p:par>
                          <p:cTn id="29" fill="hold">
                            <p:stCondLst>
                              <p:cond delay="4099"/>
                            </p:stCondLst>
                            <p:childTnLst>
                              <p:par>
                                <p:cTn id="30" presetID="10" presetClass="entr" presetSubtype="0" fill="hold" grpId="0" nodeType="afterEffect">
                                  <p:stCondLst>
                                    <p:cond delay="0"/>
                                  </p:stCondLst>
                                  <p:childTnLst>
                                    <p:set>
                                      <p:cBhvr>
                                        <p:cTn id="31" dur="1" fill="hold">
                                          <p:stCondLst>
                                            <p:cond delay="0"/>
                                          </p:stCondLst>
                                        </p:cTn>
                                        <p:tgtEl>
                                          <p:spTgt spid="35849"/>
                                        </p:tgtEl>
                                        <p:attrNameLst>
                                          <p:attrName>style.visibility</p:attrName>
                                        </p:attrNameLst>
                                      </p:cBhvr>
                                      <p:to>
                                        <p:strVal val="visible"/>
                                      </p:to>
                                    </p:set>
                                    <p:anim calcmode="lin" valueType="num">
                                      <p:cBhvr>
                                        <p:cTn id="32" dur="500" fill="hold"/>
                                        <p:tgtEl>
                                          <p:spTgt spid="35849"/>
                                        </p:tgtEl>
                                        <p:attrNameLst>
                                          <p:attrName>ppt_w</p:attrName>
                                        </p:attrNameLst>
                                      </p:cBhvr>
                                      <p:tavLst>
                                        <p:tav tm="0">
                                          <p:val>
                                            <p:fltVal val="0.000000"/>
                                          </p:val>
                                        </p:tav>
                                        <p:tav tm="100000">
                                          <p:val>
                                            <p:strVal val="#ppt_w"/>
                                          </p:val>
                                        </p:tav>
                                      </p:tavLst>
                                    </p:anim>
                                    <p:anim calcmode="lin" valueType="num">
                                      <p:cBhvr>
                                        <p:cTn id="33" dur="500" fill="hold"/>
                                        <p:tgtEl>
                                          <p:spTgt spid="35849"/>
                                        </p:tgtEl>
                                        <p:attrNameLst>
                                          <p:attrName>ppt_h</p:attrName>
                                        </p:attrNameLst>
                                      </p:cBhvr>
                                      <p:tavLst>
                                        <p:tav tm="0">
                                          <p:val>
                                            <p:fltVal val="0.000000"/>
                                          </p:val>
                                        </p:tav>
                                        <p:tav tm="100000">
                                          <p:val>
                                            <p:strVal val="#ppt_h"/>
                                          </p:val>
                                        </p:tav>
                                      </p:tavLst>
                                    </p:anim>
                                    <p:animEffect filter="fade">
                                      <p:cBhvr>
                                        <p:cTn id="34" dur="500"/>
                                        <p:tgtEl>
                                          <p:spTgt spid="35849"/>
                                        </p:tgtEl>
                                      </p:cBhvr>
                                    </p:animEffect>
                                  </p:childTnLst>
                                </p:cTn>
                              </p:par>
                            </p:childTnLst>
                          </p:cTn>
                        </p:par>
                        <p:par>
                          <p:cTn id="35" fill="hold">
                            <p:stCondLst>
                              <p:cond delay="4599"/>
                            </p:stCondLst>
                            <p:childTnLst>
                              <p:par>
                                <p:cTn id="36" presetID="22" presetClass="entr" presetSubtype="8" fill="hold" grpId="0" nodeType="afterEffect">
                                  <p:stCondLst>
                                    <p:cond delay="0"/>
                                  </p:stCondLst>
                                  <p:childTnLst>
                                    <p:set>
                                      <p:cBhvr>
                                        <p:cTn id="37" dur="1" fill="hold">
                                          <p:stCondLst>
                                            <p:cond delay="0"/>
                                          </p:stCondLst>
                                        </p:cTn>
                                        <p:tgtEl>
                                          <p:spTgt spid="35847"/>
                                        </p:tgtEl>
                                        <p:attrNameLst>
                                          <p:attrName>style.visibility</p:attrName>
                                        </p:attrNameLst>
                                      </p:cBhvr>
                                      <p:to>
                                        <p:strVal val="visible"/>
                                      </p:to>
                                    </p:set>
                                    <p:animEffect filter="wipe(left)">
                                      <p:cBhvr>
                                        <p:cTn id="38" dur="500"/>
                                        <p:tgtEl>
                                          <p:spTgt spid="35847"/>
                                        </p:tgtEl>
                                      </p:cBhvr>
                                    </p:animEffect>
                                  </p:childTnLst>
                                </p:cTn>
                              </p:par>
                            </p:childTnLst>
                          </p:cTn>
                        </p:par>
                        <p:par>
                          <p:cTn id="39" fill="hold">
                            <p:stCondLst>
                              <p:cond delay="5099"/>
                            </p:stCondLst>
                            <p:childTnLst>
                              <p:par>
                                <p:cTn id="40" presetID="10" presetClass="entr" presetSubtype="0" fill="hold" grpId="0" nodeType="afterEffect">
                                  <p:stCondLst>
                                    <p:cond delay="0"/>
                                  </p:stCondLst>
                                  <p:childTnLst>
                                    <p:set>
                                      <p:cBhvr>
                                        <p:cTn id="41" dur="1" fill="hold">
                                          <p:stCondLst>
                                            <p:cond delay="0"/>
                                          </p:stCondLst>
                                        </p:cTn>
                                        <p:tgtEl>
                                          <p:spTgt spid="35850"/>
                                        </p:tgtEl>
                                        <p:attrNameLst>
                                          <p:attrName>style.visibility</p:attrName>
                                        </p:attrNameLst>
                                      </p:cBhvr>
                                      <p:to>
                                        <p:strVal val="visible"/>
                                      </p:to>
                                    </p:set>
                                    <p:anim calcmode="lin" valueType="num">
                                      <p:cBhvr>
                                        <p:cTn id="42" dur="500" fill="hold"/>
                                        <p:tgtEl>
                                          <p:spTgt spid="35850"/>
                                        </p:tgtEl>
                                        <p:attrNameLst>
                                          <p:attrName>ppt_w</p:attrName>
                                        </p:attrNameLst>
                                      </p:cBhvr>
                                      <p:tavLst>
                                        <p:tav tm="0">
                                          <p:val>
                                            <p:fltVal val="0.000000"/>
                                          </p:val>
                                        </p:tav>
                                        <p:tav tm="100000">
                                          <p:val>
                                            <p:strVal val="#ppt_w"/>
                                          </p:val>
                                        </p:tav>
                                      </p:tavLst>
                                    </p:anim>
                                    <p:anim calcmode="lin" valueType="num">
                                      <p:cBhvr>
                                        <p:cTn id="43" dur="500" fill="hold"/>
                                        <p:tgtEl>
                                          <p:spTgt spid="35850"/>
                                        </p:tgtEl>
                                        <p:attrNameLst>
                                          <p:attrName>ppt_h</p:attrName>
                                        </p:attrNameLst>
                                      </p:cBhvr>
                                      <p:tavLst>
                                        <p:tav tm="0">
                                          <p:val>
                                            <p:fltVal val="0.000000"/>
                                          </p:val>
                                        </p:tav>
                                        <p:tav tm="100000">
                                          <p:val>
                                            <p:strVal val="#ppt_h"/>
                                          </p:val>
                                        </p:tav>
                                      </p:tavLst>
                                    </p:anim>
                                    <p:animEffect filter="fade">
                                      <p:cBhvr>
                                        <p:cTn id="44" dur="500"/>
                                        <p:tgtEl>
                                          <p:spTgt spid="35850"/>
                                        </p:tgtEl>
                                      </p:cBhvr>
                                    </p:animEffect>
                                  </p:childTnLst>
                                </p:cTn>
                              </p:par>
                            </p:childTnLst>
                          </p:cTn>
                        </p:par>
                        <p:par>
                          <p:cTn id="45" fill="hold">
                            <p:stCondLst>
                              <p:cond delay="5599"/>
                            </p:stCondLst>
                            <p:childTnLst>
                              <p:par>
                                <p:cTn id="46" presetID="22" presetClass="entr" presetSubtype="8" fill="hold" grpId="0" nodeType="afterEffect">
                                  <p:stCondLst>
                                    <p:cond delay="0"/>
                                  </p:stCondLst>
                                  <p:childTnLst>
                                    <p:set>
                                      <p:cBhvr>
                                        <p:cTn id="47" dur="1" fill="hold">
                                          <p:stCondLst>
                                            <p:cond delay="0"/>
                                          </p:stCondLst>
                                        </p:cTn>
                                        <p:tgtEl>
                                          <p:spTgt spid="35848"/>
                                        </p:tgtEl>
                                        <p:attrNameLst>
                                          <p:attrName>style.visibility</p:attrName>
                                        </p:attrNameLst>
                                      </p:cBhvr>
                                      <p:to>
                                        <p:strVal val="visible"/>
                                      </p:to>
                                    </p:set>
                                    <p:animEffect filter="wipe(left)">
                                      <p:cBhvr>
                                        <p:cTn id="48"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ldLvl="0"/>
      <p:bldP spid="35845" grpId="0" bldLvl="0"/>
      <p:bldP spid="35847" grpId="0" bldLvl="0"/>
      <p:bldP spid="35848" grpId="0" bldLvl="0"/>
      <p:bldP spid="35849" grpId="0" bldLvl="0"/>
      <p:bldP spid="35850" grpId="0" bldLvl="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grpSp>
        <p:nvGrpSpPr>
          <p:cNvPr id="36866" name="组合 36865"/>
          <p:cNvGrpSpPr/>
          <p:nvPr/>
        </p:nvGrpSpPr>
        <p:grpSpPr>
          <a:xfrm>
            <a:off x="1092200" y="1171575"/>
            <a:ext cx="10015538" cy="5233988"/>
            <a:chOff x="0" y="0"/>
            <a:chExt cx="7511518" cy="3925745"/>
          </a:xfrm>
        </p:grpSpPr>
        <p:sp>
          <p:nvSpPr>
            <p:cNvPr id="36867" name="KSO_Shape"/>
            <p:cNvSpPr/>
            <p:nvPr/>
          </p:nvSpPr>
          <p:spPr>
            <a:xfrm>
              <a:off x="59154" y="55965"/>
              <a:ext cx="258437" cy="298197"/>
            </a:xfrm>
            <a:custGeom>
              <a:avLst/>
              <a:gdLst>
                <a:gd name="txL" fmla="*/ 0 w 3465"/>
                <a:gd name="txT" fmla="*/ 0 h 3994"/>
                <a:gd name="txR" fmla="*/ 3465 w 3465"/>
                <a:gd name="txB" fmla="*/ 3994 h 3994"/>
              </a:gdLst>
              <a:ahLst/>
              <a:cxnLst>
                <a:cxn ang="0">
                  <a:pos x="316714689" y="371273721"/>
                </a:cxn>
                <a:cxn ang="0">
                  <a:pos x="234241402" y="406307787"/>
                </a:cxn>
                <a:cxn ang="0">
                  <a:pos x="180168174" y="461362001"/>
                </a:cxn>
                <a:cxn ang="0">
                  <a:pos x="147906253" y="542123221"/>
                </a:cxn>
                <a:cxn ang="0">
                  <a:pos x="136091954" y="646998861"/>
                </a:cxn>
                <a:cxn ang="0">
                  <a:pos x="151314031" y="741409402"/>
                </a:cxn>
                <a:cxn ang="0">
                  <a:pos x="195390728" y="812843563"/>
                </a:cxn>
                <a:cxn ang="0">
                  <a:pos x="264913313" y="858342728"/>
                </a:cxn>
                <a:cxn ang="0">
                  <a:pos x="356474486" y="875859761"/>
                </a:cxn>
                <a:cxn ang="0">
                  <a:pos x="458940835" y="866304712"/>
                </a:cxn>
                <a:cxn ang="0">
                  <a:pos x="541413645" y="833545294"/>
                </a:cxn>
                <a:cxn ang="0">
                  <a:pos x="600712419" y="778491557"/>
                </a:cxn>
                <a:cxn ang="0">
                  <a:pos x="637064437" y="707740411"/>
                </a:cxn>
                <a:cxn ang="0">
                  <a:pos x="649333297" y="609916705"/>
                </a:cxn>
                <a:cxn ang="0">
                  <a:pos x="607301172" y="468186899"/>
                </a:cxn>
                <a:cxn ang="0">
                  <a:pos x="547548313" y="415862836"/>
                </a:cxn>
                <a:cxn ang="0">
                  <a:pos x="447581097" y="368771083"/>
                </a:cxn>
                <a:cxn ang="0">
                  <a:pos x="455078495" y="1365075"/>
                </a:cxn>
                <a:cxn ang="0">
                  <a:pos x="566860010" y="12739747"/>
                </a:cxn>
                <a:cxn ang="0">
                  <a:pos x="647970090" y="34579518"/>
                </a:cxn>
                <a:cxn ang="0">
                  <a:pos x="699770990" y="64608786"/>
                </a:cxn>
                <a:cxn ang="0">
                  <a:pos x="722945502" y="97368204"/>
                </a:cxn>
                <a:cxn ang="0">
                  <a:pos x="709540717" y="147190106"/>
                </a:cxn>
                <a:cxn ang="0">
                  <a:pos x="639563570" y="176536837"/>
                </a:cxn>
                <a:cxn ang="0">
                  <a:pos x="572540117" y="155607116"/>
                </a:cxn>
                <a:cxn ang="0">
                  <a:pos x="557090760" y="129672596"/>
                </a:cxn>
                <a:cxn ang="0">
                  <a:pos x="574130604" y="98733279"/>
                </a:cxn>
                <a:cxn ang="0">
                  <a:pos x="573221482" y="68931524"/>
                </a:cxn>
                <a:cxn ang="0">
                  <a:pos x="505743468" y="46181703"/>
                </a:cxn>
                <a:cxn ang="0">
                  <a:pos x="396234282" y="37536704"/>
                </a:cxn>
                <a:cxn ang="0">
                  <a:pos x="312852350" y="58921450"/>
                </a:cxn>
                <a:cxn ang="0">
                  <a:pos x="262641461" y="109652926"/>
                </a:cxn>
                <a:cxn ang="0">
                  <a:pos x="269230214" y="173352138"/>
                </a:cxn>
                <a:cxn ang="0">
                  <a:pos x="337162312" y="246378410"/>
                </a:cxn>
                <a:cxn ang="0">
                  <a:pos x="427587558" y="308939583"/>
                </a:cxn>
                <a:cxn ang="0">
                  <a:pos x="515740476" y="348978925"/>
                </a:cxn>
                <a:cxn ang="0">
                  <a:pos x="668872274" y="421550172"/>
                </a:cxn>
                <a:cxn ang="0">
                  <a:pos x="754298779" y="503221442"/>
                </a:cxn>
                <a:cxn ang="0">
                  <a:pos x="784516129" y="587167361"/>
                </a:cxn>
                <a:cxn ang="0">
                  <a:pos x="779290583" y="685900640"/>
                </a:cxn>
                <a:cxn ang="0">
                  <a:pos x="733396595" y="773259246"/>
                </a:cxn>
                <a:cxn ang="0">
                  <a:pos x="646606884" y="843555368"/>
                </a:cxn>
                <a:cxn ang="0">
                  <a:pos x="531417114" y="889737071"/>
                </a:cxn>
                <a:cxn ang="0">
                  <a:pos x="395325160" y="908164154"/>
                </a:cxn>
                <a:cxn ang="0">
                  <a:pos x="255598147" y="897244507"/>
                </a:cxn>
                <a:cxn ang="0">
                  <a:pos x="141317500" y="856295115"/>
                </a:cxn>
                <a:cxn ang="0">
                  <a:pos x="54527789" y="786681531"/>
                </a:cxn>
                <a:cxn ang="0">
                  <a:pos x="7724679" y="699322924"/>
                </a:cxn>
                <a:cxn ang="0">
                  <a:pos x="2499133" y="596721933"/>
                </a:cxn>
                <a:cxn ang="0">
                  <a:pos x="34988335" y="503221442"/>
                </a:cxn>
                <a:cxn ang="0">
                  <a:pos x="103829556" y="427237508"/>
                </a:cxn>
                <a:cxn ang="0">
                  <a:pos x="202433565" y="370363671"/>
                </a:cxn>
                <a:cxn ang="0">
                  <a:pos x="323303442" y="335101615"/>
                </a:cxn>
                <a:cxn ang="0">
                  <a:pos x="242193362" y="275270115"/>
                </a:cxn>
                <a:cxn ang="0">
                  <a:pos x="144497998" y="203608918"/>
                </a:cxn>
                <a:cxn ang="0">
                  <a:pos x="123368533" y="136725008"/>
                </a:cxn>
                <a:cxn ang="0">
                  <a:pos x="148360337" y="80306196"/>
                </a:cxn>
                <a:cxn ang="0">
                  <a:pos x="219473886" y="31849368"/>
                </a:cxn>
                <a:cxn ang="0">
                  <a:pos x="400096622" y="0"/>
                </a:cxn>
              </a:cxnLst>
              <a:rect l="txL" t="txT" r="txR" b="txB"/>
              <a:pathLst>
                <a:path w="3465" h="3994">
                  <a:moveTo>
                    <a:pt x="1813" y="1565"/>
                  </a:moveTo>
                  <a:lnTo>
                    <a:pt x="1736" y="1571"/>
                  </a:lnTo>
                  <a:lnTo>
                    <a:pt x="1663" y="1580"/>
                  </a:lnTo>
                  <a:lnTo>
                    <a:pt x="1592" y="1590"/>
                  </a:lnTo>
                  <a:lnTo>
                    <a:pt x="1523" y="1601"/>
                  </a:lnTo>
                  <a:lnTo>
                    <a:pt x="1458" y="1617"/>
                  </a:lnTo>
                  <a:lnTo>
                    <a:pt x="1394" y="1632"/>
                  </a:lnTo>
                  <a:lnTo>
                    <a:pt x="1335" y="1647"/>
                  </a:lnTo>
                  <a:lnTo>
                    <a:pt x="1277" y="1667"/>
                  </a:lnTo>
                  <a:lnTo>
                    <a:pt x="1221" y="1688"/>
                  </a:lnTo>
                  <a:lnTo>
                    <a:pt x="1170" y="1709"/>
                  </a:lnTo>
                  <a:lnTo>
                    <a:pt x="1121" y="1734"/>
                  </a:lnTo>
                  <a:lnTo>
                    <a:pt x="1073" y="1759"/>
                  </a:lnTo>
                  <a:lnTo>
                    <a:pt x="1031" y="1786"/>
                  </a:lnTo>
                  <a:lnTo>
                    <a:pt x="989" y="1815"/>
                  </a:lnTo>
                  <a:lnTo>
                    <a:pt x="951" y="1845"/>
                  </a:lnTo>
                  <a:lnTo>
                    <a:pt x="916" y="1878"/>
                  </a:lnTo>
                  <a:lnTo>
                    <a:pt x="881" y="1912"/>
                  </a:lnTo>
                  <a:lnTo>
                    <a:pt x="851" y="1949"/>
                  </a:lnTo>
                  <a:lnTo>
                    <a:pt x="820" y="1987"/>
                  </a:lnTo>
                  <a:lnTo>
                    <a:pt x="793" y="2028"/>
                  </a:lnTo>
                  <a:lnTo>
                    <a:pt x="766" y="2072"/>
                  </a:lnTo>
                  <a:lnTo>
                    <a:pt x="743" y="2118"/>
                  </a:lnTo>
                  <a:lnTo>
                    <a:pt x="720" y="2166"/>
                  </a:lnTo>
                  <a:lnTo>
                    <a:pt x="701" y="2218"/>
                  </a:lnTo>
                  <a:lnTo>
                    <a:pt x="682" y="2270"/>
                  </a:lnTo>
                  <a:lnTo>
                    <a:pt x="664" y="2325"/>
                  </a:lnTo>
                  <a:lnTo>
                    <a:pt x="651" y="2383"/>
                  </a:lnTo>
                  <a:lnTo>
                    <a:pt x="638" y="2442"/>
                  </a:lnTo>
                  <a:lnTo>
                    <a:pt x="626" y="2506"/>
                  </a:lnTo>
                  <a:lnTo>
                    <a:pt x="616" y="2571"/>
                  </a:lnTo>
                  <a:lnTo>
                    <a:pt x="609" y="2638"/>
                  </a:lnTo>
                  <a:lnTo>
                    <a:pt x="605" y="2707"/>
                  </a:lnTo>
                  <a:lnTo>
                    <a:pt x="601" y="2777"/>
                  </a:lnTo>
                  <a:lnTo>
                    <a:pt x="599" y="2844"/>
                  </a:lnTo>
                  <a:lnTo>
                    <a:pt x="601" y="2909"/>
                  </a:lnTo>
                  <a:lnTo>
                    <a:pt x="607" y="2972"/>
                  </a:lnTo>
                  <a:lnTo>
                    <a:pt x="613" y="3034"/>
                  </a:lnTo>
                  <a:lnTo>
                    <a:pt x="622" y="3093"/>
                  </a:lnTo>
                  <a:lnTo>
                    <a:pt x="636" y="3151"/>
                  </a:lnTo>
                  <a:lnTo>
                    <a:pt x="649" y="3207"/>
                  </a:lnTo>
                  <a:lnTo>
                    <a:pt x="666" y="3259"/>
                  </a:lnTo>
                  <a:lnTo>
                    <a:pt x="687" y="3310"/>
                  </a:lnTo>
                  <a:lnTo>
                    <a:pt x="709" y="3358"/>
                  </a:lnTo>
                  <a:lnTo>
                    <a:pt x="735" y="3406"/>
                  </a:lnTo>
                  <a:lnTo>
                    <a:pt x="762" y="3451"/>
                  </a:lnTo>
                  <a:lnTo>
                    <a:pt x="793" y="3493"/>
                  </a:lnTo>
                  <a:lnTo>
                    <a:pt x="826" y="3533"/>
                  </a:lnTo>
                  <a:lnTo>
                    <a:pt x="860" y="3573"/>
                  </a:lnTo>
                  <a:lnTo>
                    <a:pt x="899" y="3610"/>
                  </a:lnTo>
                  <a:lnTo>
                    <a:pt x="937" y="3643"/>
                  </a:lnTo>
                  <a:lnTo>
                    <a:pt x="979" y="3673"/>
                  </a:lnTo>
                  <a:lnTo>
                    <a:pt x="1024" y="3702"/>
                  </a:lnTo>
                  <a:lnTo>
                    <a:pt x="1068" y="3729"/>
                  </a:lnTo>
                  <a:lnTo>
                    <a:pt x="1116" y="3752"/>
                  </a:lnTo>
                  <a:lnTo>
                    <a:pt x="1166" y="3773"/>
                  </a:lnTo>
                  <a:lnTo>
                    <a:pt x="1218" y="3792"/>
                  </a:lnTo>
                  <a:lnTo>
                    <a:pt x="1271" y="3808"/>
                  </a:lnTo>
                  <a:lnTo>
                    <a:pt x="1327" y="3821"/>
                  </a:lnTo>
                  <a:lnTo>
                    <a:pt x="1385" y="3833"/>
                  </a:lnTo>
                  <a:lnTo>
                    <a:pt x="1444" y="3840"/>
                  </a:lnTo>
                  <a:lnTo>
                    <a:pt x="1506" y="3846"/>
                  </a:lnTo>
                  <a:lnTo>
                    <a:pt x="1569" y="3850"/>
                  </a:lnTo>
                  <a:lnTo>
                    <a:pt x="1634" y="3852"/>
                  </a:lnTo>
                  <a:lnTo>
                    <a:pt x="1703" y="3850"/>
                  </a:lnTo>
                  <a:lnTo>
                    <a:pt x="1771" y="3844"/>
                  </a:lnTo>
                  <a:lnTo>
                    <a:pt x="1836" y="3838"/>
                  </a:lnTo>
                  <a:lnTo>
                    <a:pt x="1899" y="3831"/>
                  </a:lnTo>
                  <a:lnTo>
                    <a:pt x="1961" y="3821"/>
                  </a:lnTo>
                  <a:lnTo>
                    <a:pt x="2020" y="3808"/>
                  </a:lnTo>
                  <a:lnTo>
                    <a:pt x="2078" y="3794"/>
                  </a:lnTo>
                  <a:lnTo>
                    <a:pt x="2134" y="3777"/>
                  </a:lnTo>
                  <a:lnTo>
                    <a:pt x="2187" y="3760"/>
                  </a:lnTo>
                  <a:lnTo>
                    <a:pt x="2239" y="3739"/>
                  </a:lnTo>
                  <a:lnTo>
                    <a:pt x="2289" y="3716"/>
                  </a:lnTo>
                  <a:lnTo>
                    <a:pt x="2337" y="3691"/>
                  </a:lnTo>
                  <a:lnTo>
                    <a:pt x="2383" y="3664"/>
                  </a:lnTo>
                  <a:lnTo>
                    <a:pt x="2426" y="3635"/>
                  </a:lnTo>
                  <a:lnTo>
                    <a:pt x="2468" y="3604"/>
                  </a:lnTo>
                  <a:lnTo>
                    <a:pt x="2508" y="3572"/>
                  </a:lnTo>
                  <a:lnTo>
                    <a:pt x="2545" y="3537"/>
                  </a:lnTo>
                  <a:lnTo>
                    <a:pt x="2581" y="3501"/>
                  </a:lnTo>
                  <a:lnTo>
                    <a:pt x="2614" y="3462"/>
                  </a:lnTo>
                  <a:lnTo>
                    <a:pt x="2644" y="3422"/>
                  </a:lnTo>
                  <a:lnTo>
                    <a:pt x="2675" y="3381"/>
                  </a:lnTo>
                  <a:lnTo>
                    <a:pt x="2702" y="3339"/>
                  </a:lnTo>
                  <a:lnTo>
                    <a:pt x="2727" y="3297"/>
                  </a:lnTo>
                  <a:lnTo>
                    <a:pt x="2748" y="3253"/>
                  </a:lnTo>
                  <a:lnTo>
                    <a:pt x="2769" y="3207"/>
                  </a:lnTo>
                  <a:lnTo>
                    <a:pt x="2788" y="3159"/>
                  </a:lnTo>
                  <a:lnTo>
                    <a:pt x="2804" y="3111"/>
                  </a:lnTo>
                  <a:lnTo>
                    <a:pt x="2817" y="3061"/>
                  </a:lnTo>
                  <a:lnTo>
                    <a:pt x="2831" y="3009"/>
                  </a:lnTo>
                  <a:lnTo>
                    <a:pt x="2840" y="2957"/>
                  </a:lnTo>
                  <a:lnTo>
                    <a:pt x="2848" y="2903"/>
                  </a:lnTo>
                  <a:lnTo>
                    <a:pt x="2854" y="2848"/>
                  </a:lnTo>
                  <a:lnTo>
                    <a:pt x="2856" y="2792"/>
                  </a:lnTo>
                  <a:lnTo>
                    <a:pt x="2858" y="2681"/>
                  </a:lnTo>
                  <a:lnTo>
                    <a:pt x="2852" y="2573"/>
                  </a:lnTo>
                  <a:lnTo>
                    <a:pt x="2838" y="2473"/>
                  </a:lnTo>
                  <a:lnTo>
                    <a:pt x="2819" y="2379"/>
                  </a:lnTo>
                  <a:lnTo>
                    <a:pt x="2794" y="2291"/>
                  </a:lnTo>
                  <a:lnTo>
                    <a:pt x="2760" y="2206"/>
                  </a:lnTo>
                  <a:lnTo>
                    <a:pt x="2719" y="2129"/>
                  </a:lnTo>
                  <a:lnTo>
                    <a:pt x="2673" y="2058"/>
                  </a:lnTo>
                  <a:lnTo>
                    <a:pt x="2646" y="2024"/>
                  </a:lnTo>
                  <a:lnTo>
                    <a:pt x="2616" y="1989"/>
                  </a:lnTo>
                  <a:lnTo>
                    <a:pt x="2581" y="1957"/>
                  </a:lnTo>
                  <a:lnTo>
                    <a:pt x="2545" y="1924"/>
                  </a:lnTo>
                  <a:lnTo>
                    <a:pt x="2502" y="1891"/>
                  </a:lnTo>
                  <a:lnTo>
                    <a:pt x="2458" y="1859"/>
                  </a:lnTo>
                  <a:lnTo>
                    <a:pt x="2410" y="1828"/>
                  </a:lnTo>
                  <a:lnTo>
                    <a:pt x="2358" y="1795"/>
                  </a:lnTo>
                  <a:lnTo>
                    <a:pt x="2303" y="1767"/>
                  </a:lnTo>
                  <a:lnTo>
                    <a:pt x="2243" y="1736"/>
                  </a:lnTo>
                  <a:lnTo>
                    <a:pt x="2180" y="1705"/>
                  </a:lnTo>
                  <a:lnTo>
                    <a:pt x="2114" y="1676"/>
                  </a:lnTo>
                  <a:lnTo>
                    <a:pt x="2043" y="1647"/>
                  </a:lnTo>
                  <a:lnTo>
                    <a:pt x="1970" y="1621"/>
                  </a:lnTo>
                  <a:lnTo>
                    <a:pt x="1894" y="1592"/>
                  </a:lnTo>
                  <a:lnTo>
                    <a:pt x="1813" y="1565"/>
                  </a:lnTo>
                  <a:close/>
                  <a:moveTo>
                    <a:pt x="1761" y="0"/>
                  </a:moveTo>
                  <a:lnTo>
                    <a:pt x="1842" y="0"/>
                  </a:lnTo>
                  <a:lnTo>
                    <a:pt x="1922" y="2"/>
                  </a:lnTo>
                  <a:lnTo>
                    <a:pt x="2003" y="6"/>
                  </a:lnTo>
                  <a:lnTo>
                    <a:pt x="2082" y="10"/>
                  </a:lnTo>
                  <a:lnTo>
                    <a:pt x="2157" y="15"/>
                  </a:lnTo>
                  <a:lnTo>
                    <a:pt x="2230" y="21"/>
                  </a:lnTo>
                  <a:lnTo>
                    <a:pt x="2301" y="29"/>
                  </a:lnTo>
                  <a:lnTo>
                    <a:pt x="2368" y="36"/>
                  </a:lnTo>
                  <a:lnTo>
                    <a:pt x="2433" y="46"/>
                  </a:lnTo>
                  <a:lnTo>
                    <a:pt x="2495" y="56"/>
                  </a:lnTo>
                  <a:lnTo>
                    <a:pt x="2554" y="67"/>
                  </a:lnTo>
                  <a:lnTo>
                    <a:pt x="2610" y="79"/>
                  </a:lnTo>
                  <a:lnTo>
                    <a:pt x="2664" y="92"/>
                  </a:lnTo>
                  <a:lnTo>
                    <a:pt x="2716" y="106"/>
                  </a:lnTo>
                  <a:lnTo>
                    <a:pt x="2764" y="121"/>
                  </a:lnTo>
                  <a:lnTo>
                    <a:pt x="2810" y="136"/>
                  </a:lnTo>
                  <a:lnTo>
                    <a:pt x="2852" y="152"/>
                  </a:lnTo>
                  <a:lnTo>
                    <a:pt x="2892" y="171"/>
                  </a:lnTo>
                  <a:lnTo>
                    <a:pt x="2931" y="188"/>
                  </a:lnTo>
                  <a:lnTo>
                    <a:pt x="2965" y="207"/>
                  </a:lnTo>
                  <a:lnTo>
                    <a:pt x="2998" y="225"/>
                  </a:lnTo>
                  <a:lnTo>
                    <a:pt x="3029" y="244"/>
                  </a:lnTo>
                  <a:lnTo>
                    <a:pt x="3055" y="263"/>
                  </a:lnTo>
                  <a:lnTo>
                    <a:pt x="3080" y="284"/>
                  </a:lnTo>
                  <a:lnTo>
                    <a:pt x="3102" y="303"/>
                  </a:lnTo>
                  <a:lnTo>
                    <a:pt x="3123" y="323"/>
                  </a:lnTo>
                  <a:lnTo>
                    <a:pt x="3138" y="344"/>
                  </a:lnTo>
                  <a:lnTo>
                    <a:pt x="3153" y="365"/>
                  </a:lnTo>
                  <a:lnTo>
                    <a:pt x="3165" y="386"/>
                  </a:lnTo>
                  <a:lnTo>
                    <a:pt x="3175" y="407"/>
                  </a:lnTo>
                  <a:lnTo>
                    <a:pt x="3182" y="428"/>
                  </a:lnTo>
                  <a:lnTo>
                    <a:pt x="3186" y="449"/>
                  </a:lnTo>
                  <a:lnTo>
                    <a:pt x="3186" y="472"/>
                  </a:lnTo>
                  <a:lnTo>
                    <a:pt x="3186" y="495"/>
                  </a:lnTo>
                  <a:lnTo>
                    <a:pt x="3178" y="538"/>
                  </a:lnTo>
                  <a:lnTo>
                    <a:pt x="3165" y="578"/>
                  </a:lnTo>
                  <a:lnTo>
                    <a:pt x="3146" y="614"/>
                  </a:lnTo>
                  <a:lnTo>
                    <a:pt x="3123" y="647"/>
                  </a:lnTo>
                  <a:lnTo>
                    <a:pt x="3092" y="678"/>
                  </a:lnTo>
                  <a:lnTo>
                    <a:pt x="3055" y="705"/>
                  </a:lnTo>
                  <a:lnTo>
                    <a:pt x="3013" y="728"/>
                  </a:lnTo>
                  <a:lnTo>
                    <a:pt x="2967" y="747"/>
                  </a:lnTo>
                  <a:lnTo>
                    <a:pt x="2915" y="762"/>
                  </a:lnTo>
                  <a:lnTo>
                    <a:pt x="2865" y="772"/>
                  </a:lnTo>
                  <a:lnTo>
                    <a:pt x="2815" y="776"/>
                  </a:lnTo>
                  <a:lnTo>
                    <a:pt x="2765" y="774"/>
                  </a:lnTo>
                  <a:lnTo>
                    <a:pt x="2714" y="766"/>
                  </a:lnTo>
                  <a:lnTo>
                    <a:pt x="2664" y="755"/>
                  </a:lnTo>
                  <a:lnTo>
                    <a:pt x="2614" y="735"/>
                  </a:lnTo>
                  <a:lnTo>
                    <a:pt x="2564" y="710"/>
                  </a:lnTo>
                  <a:lnTo>
                    <a:pt x="2539" y="697"/>
                  </a:lnTo>
                  <a:lnTo>
                    <a:pt x="2520" y="684"/>
                  </a:lnTo>
                  <a:lnTo>
                    <a:pt x="2500" y="668"/>
                  </a:lnTo>
                  <a:lnTo>
                    <a:pt x="2485" y="653"/>
                  </a:lnTo>
                  <a:lnTo>
                    <a:pt x="2474" y="637"/>
                  </a:lnTo>
                  <a:lnTo>
                    <a:pt x="2464" y="622"/>
                  </a:lnTo>
                  <a:lnTo>
                    <a:pt x="2458" y="605"/>
                  </a:lnTo>
                  <a:lnTo>
                    <a:pt x="2454" y="588"/>
                  </a:lnTo>
                  <a:lnTo>
                    <a:pt x="2452" y="570"/>
                  </a:lnTo>
                  <a:lnTo>
                    <a:pt x="2454" y="553"/>
                  </a:lnTo>
                  <a:lnTo>
                    <a:pt x="2460" y="534"/>
                  </a:lnTo>
                  <a:lnTo>
                    <a:pt x="2468" y="515"/>
                  </a:lnTo>
                  <a:lnTo>
                    <a:pt x="2477" y="495"/>
                  </a:lnTo>
                  <a:lnTo>
                    <a:pt x="2491" y="476"/>
                  </a:lnTo>
                  <a:lnTo>
                    <a:pt x="2508" y="455"/>
                  </a:lnTo>
                  <a:lnTo>
                    <a:pt x="2527" y="434"/>
                  </a:lnTo>
                  <a:lnTo>
                    <a:pt x="2545" y="415"/>
                  </a:lnTo>
                  <a:lnTo>
                    <a:pt x="2556" y="394"/>
                  </a:lnTo>
                  <a:lnTo>
                    <a:pt x="2562" y="374"/>
                  </a:lnTo>
                  <a:lnTo>
                    <a:pt x="2562" y="355"/>
                  </a:lnTo>
                  <a:lnTo>
                    <a:pt x="2554" y="338"/>
                  </a:lnTo>
                  <a:lnTo>
                    <a:pt x="2543" y="321"/>
                  </a:lnTo>
                  <a:lnTo>
                    <a:pt x="2523" y="303"/>
                  </a:lnTo>
                  <a:lnTo>
                    <a:pt x="2498" y="288"/>
                  </a:lnTo>
                  <a:lnTo>
                    <a:pt x="2470" y="273"/>
                  </a:lnTo>
                  <a:lnTo>
                    <a:pt x="2433" y="257"/>
                  </a:lnTo>
                  <a:lnTo>
                    <a:pt x="2389" y="244"/>
                  </a:lnTo>
                  <a:lnTo>
                    <a:pt x="2341" y="230"/>
                  </a:lnTo>
                  <a:lnTo>
                    <a:pt x="2287" y="217"/>
                  </a:lnTo>
                  <a:lnTo>
                    <a:pt x="2226" y="203"/>
                  </a:lnTo>
                  <a:lnTo>
                    <a:pt x="2160" y="192"/>
                  </a:lnTo>
                  <a:lnTo>
                    <a:pt x="2088" y="182"/>
                  </a:lnTo>
                  <a:lnTo>
                    <a:pt x="2013" y="173"/>
                  </a:lnTo>
                  <a:lnTo>
                    <a:pt x="1942" y="167"/>
                  </a:lnTo>
                  <a:lnTo>
                    <a:pt x="1872" y="163"/>
                  </a:lnTo>
                  <a:lnTo>
                    <a:pt x="1807" y="163"/>
                  </a:lnTo>
                  <a:lnTo>
                    <a:pt x="1744" y="165"/>
                  </a:lnTo>
                  <a:lnTo>
                    <a:pt x="1682" y="169"/>
                  </a:lnTo>
                  <a:lnTo>
                    <a:pt x="1625" y="177"/>
                  </a:lnTo>
                  <a:lnTo>
                    <a:pt x="1571" y="188"/>
                  </a:lnTo>
                  <a:lnTo>
                    <a:pt x="1517" y="202"/>
                  </a:lnTo>
                  <a:lnTo>
                    <a:pt x="1467" y="217"/>
                  </a:lnTo>
                  <a:lnTo>
                    <a:pt x="1421" y="236"/>
                  </a:lnTo>
                  <a:lnTo>
                    <a:pt x="1377" y="259"/>
                  </a:lnTo>
                  <a:lnTo>
                    <a:pt x="1335" y="284"/>
                  </a:lnTo>
                  <a:lnTo>
                    <a:pt x="1296" y="311"/>
                  </a:lnTo>
                  <a:lnTo>
                    <a:pt x="1260" y="342"/>
                  </a:lnTo>
                  <a:lnTo>
                    <a:pt x="1227" y="374"/>
                  </a:lnTo>
                  <a:lnTo>
                    <a:pt x="1198" y="409"/>
                  </a:lnTo>
                  <a:lnTo>
                    <a:pt x="1173" y="445"/>
                  </a:lnTo>
                  <a:lnTo>
                    <a:pt x="1156" y="482"/>
                  </a:lnTo>
                  <a:lnTo>
                    <a:pt x="1143" y="520"/>
                  </a:lnTo>
                  <a:lnTo>
                    <a:pt x="1137" y="557"/>
                  </a:lnTo>
                  <a:lnTo>
                    <a:pt x="1135" y="597"/>
                  </a:lnTo>
                  <a:lnTo>
                    <a:pt x="1139" y="637"/>
                  </a:lnTo>
                  <a:lnTo>
                    <a:pt x="1148" y="678"/>
                  </a:lnTo>
                  <a:lnTo>
                    <a:pt x="1164" y="720"/>
                  </a:lnTo>
                  <a:lnTo>
                    <a:pt x="1185" y="762"/>
                  </a:lnTo>
                  <a:lnTo>
                    <a:pt x="1212" y="806"/>
                  </a:lnTo>
                  <a:lnTo>
                    <a:pt x="1244" y="851"/>
                  </a:lnTo>
                  <a:lnTo>
                    <a:pt x="1281" y="895"/>
                  </a:lnTo>
                  <a:lnTo>
                    <a:pt x="1325" y="941"/>
                  </a:lnTo>
                  <a:lnTo>
                    <a:pt x="1373" y="989"/>
                  </a:lnTo>
                  <a:lnTo>
                    <a:pt x="1429" y="1035"/>
                  </a:lnTo>
                  <a:lnTo>
                    <a:pt x="1484" y="1083"/>
                  </a:lnTo>
                  <a:lnTo>
                    <a:pt x="1542" y="1127"/>
                  </a:lnTo>
                  <a:lnTo>
                    <a:pt x="1600" y="1171"/>
                  </a:lnTo>
                  <a:lnTo>
                    <a:pt x="1655" y="1212"/>
                  </a:lnTo>
                  <a:lnTo>
                    <a:pt x="1713" y="1252"/>
                  </a:lnTo>
                  <a:lnTo>
                    <a:pt x="1769" y="1288"/>
                  </a:lnTo>
                  <a:lnTo>
                    <a:pt x="1824" y="1325"/>
                  </a:lnTo>
                  <a:lnTo>
                    <a:pt x="1882" y="1358"/>
                  </a:lnTo>
                  <a:lnTo>
                    <a:pt x="1938" y="1388"/>
                  </a:lnTo>
                  <a:lnTo>
                    <a:pt x="1993" y="1417"/>
                  </a:lnTo>
                  <a:lnTo>
                    <a:pt x="2049" y="1446"/>
                  </a:lnTo>
                  <a:lnTo>
                    <a:pt x="2105" y="1471"/>
                  </a:lnTo>
                  <a:lnTo>
                    <a:pt x="2160" y="1494"/>
                  </a:lnTo>
                  <a:lnTo>
                    <a:pt x="2216" y="1515"/>
                  </a:lnTo>
                  <a:lnTo>
                    <a:pt x="2270" y="1534"/>
                  </a:lnTo>
                  <a:lnTo>
                    <a:pt x="2326" y="1553"/>
                  </a:lnTo>
                  <a:lnTo>
                    <a:pt x="2433" y="1588"/>
                  </a:lnTo>
                  <a:lnTo>
                    <a:pt x="2541" y="1630"/>
                  </a:lnTo>
                  <a:lnTo>
                    <a:pt x="2644" y="1676"/>
                  </a:lnTo>
                  <a:lnTo>
                    <a:pt x="2746" y="1730"/>
                  </a:lnTo>
                  <a:lnTo>
                    <a:pt x="2846" y="1788"/>
                  </a:lnTo>
                  <a:lnTo>
                    <a:pt x="2944" y="1853"/>
                  </a:lnTo>
                  <a:lnTo>
                    <a:pt x="3038" y="1922"/>
                  </a:lnTo>
                  <a:lnTo>
                    <a:pt x="3130" y="1997"/>
                  </a:lnTo>
                  <a:lnTo>
                    <a:pt x="3175" y="2037"/>
                  </a:lnTo>
                  <a:lnTo>
                    <a:pt x="3217" y="2080"/>
                  </a:lnTo>
                  <a:lnTo>
                    <a:pt x="3253" y="2122"/>
                  </a:lnTo>
                  <a:lnTo>
                    <a:pt x="3290" y="2166"/>
                  </a:lnTo>
                  <a:lnTo>
                    <a:pt x="3320" y="2212"/>
                  </a:lnTo>
                  <a:lnTo>
                    <a:pt x="3349" y="2260"/>
                  </a:lnTo>
                  <a:lnTo>
                    <a:pt x="3374" y="2310"/>
                  </a:lnTo>
                  <a:lnTo>
                    <a:pt x="3397" y="2362"/>
                  </a:lnTo>
                  <a:lnTo>
                    <a:pt x="3416" y="2414"/>
                  </a:lnTo>
                  <a:lnTo>
                    <a:pt x="3432" y="2467"/>
                  </a:lnTo>
                  <a:lnTo>
                    <a:pt x="3443" y="2523"/>
                  </a:lnTo>
                  <a:lnTo>
                    <a:pt x="3453" y="2581"/>
                  </a:lnTo>
                  <a:lnTo>
                    <a:pt x="3461" y="2640"/>
                  </a:lnTo>
                  <a:lnTo>
                    <a:pt x="3463" y="2702"/>
                  </a:lnTo>
                  <a:lnTo>
                    <a:pt x="3465" y="2763"/>
                  </a:lnTo>
                  <a:lnTo>
                    <a:pt x="3461" y="2826"/>
                  </a:lnTo>
                  <a:lnTo>
                    <a:pt x="3455" y="2892"/>
                  </a:lnTo>
                  <a:lnTo>
                    <a:pt x="3443" y="2953"/>
                  </a:lnTo>
                  <a:lnTo>
                    <a:pt x="3430" y="3015"/>
                  </a:lnTo>
                  <a:lnTo>
                    <a:pt x="3413" y="3074"/>
                  </a:lnTo>
                  <a:lnTo>
                    <a:pt x="3392" y="3132"/>
                  </a:lnTo>
                  <a:lnTo>
                    <a:pt x="3367" y="3188"/>
                  </a:lnTo>
                  <a:lnTo>
                    <a:pt x="3338" y="3243"/>
                  </a:lnTo>
                  <a:lnTo>
                    <a:pt x="3305" y="3297"/>
                  </a:lnTo>
                  <a:lnTo>
                    <a:pt x="3269" y="3349"/>
                  </a:lnTo>
                  <a:lnTo>
                    <a:pt x="3228" y="3399"/>
                  </a:lnTo>
                  <a:lnTo>
                    <a:pt x="3186" y="3447"/>
                  </a:lnTo>
                  <a:lnTo>
                    <a:pt x="3138" y="3495"/>
                  </a:lnTo>
                  <a:lnTo>
                    <a:pt x="3086" y="3541"/>
                  </a:lnTo>
                  <a:lnTo>
                    <a:pt x="3032" y="3585"/>
                  </a:lnTo>
                  <a:lnTo>
                    <a:pt x="2973" y="3627"/>
                  </a:lnTo>
                  <a:lnTo>
                    <a:pt x="2911" y="3669"/>
                  </a:lnTo>
                  <a:lnTo>
                    <a:pt x="2846" y="3708"/>
                  </a:lnTo>
                  <a:lnTo>
                    <a:pt x="2779" y="3744"/>
                  </a:lnTo>
                  <a:lnTo>
                    <a:pt x="2710" y="3779"/>
                  </a:lnTo>
                  <a:lnTo>
                    <a:pt x="2641" y="3812"/>
                  </a:lnTo>
                  <a:lnTo>
                    <a:pt x="2568" y="3840"/>
                  </a:lnTo>
                  <a:lnTo>
                    <a:pt x="2493" y="3867"/>
                  </a:lnTo>
                  <a:lnTo>
                    <a:pt x="2418" y="3890"/>
                  </a:lnTo>
                  <a:lnTo>
                    <a:pt x="2339" y="3911"/>
                  </a:lnTo>
                  <a:lnTo>
                    <a:pt x="2258" y="3931"/>
                  </a:lnTo>
                  <a:lnTo>
                    <a:pt x="2178" y="3948"/>
                  </a:lnTo>
                  <a:lnTo>
                    <a:pt x="2093" y="3961"/>
                  </a:lnTo>
                  <a:lnTo>
                    <a:pt x="2009" y="3973"/>
                  </a:lnTo>
                  <a:lnTo>
                    <a:pt x="1920" y="3982"/>
                  </a:lnTo>
                  <a:lnTo>
                    <a:pt x="1832" y="3988"/>
                  </a:lnTo>
                  <a:lnTo>
                    <a:pt x="1740" y="3992"/>
                  </a:lnTo>
                  <a:lnTo>
                    <a:pt x="1648" y="3994"/>
                  </a:lnTo>
                  <a:lnTo>
                    <a:pt x="1556" y="3992"/>
                  </a:lnTo>
                  <a:lnTo>
                    <a:pt x="1465" y="3988"/>
                  </a:lnTo>
                  <a:lnTo>
                    <a:pt x="1377" y="3981"/>
                  </a:lnTo>
                  <a:lnTo>
                    <a:pt x="1290" y="3971"/>
                  </a:lnTo>
                  <a:lnTo>
                    <a:pt x="1208" y="3959"/>
                  </a:lnTo>
                  <a:lnTo>
                    <a:pt x="1125" y="3944"/>
                  </a:lnTo>
                  <a:lnTo>
                    <a:pt x="1047" y="3927"/>
                  </a:lnTo>
                  <a:lnTo>
                    <a:pt x="970" y="3906"/>
                  </a:lnTo>
                  <a:lnTo>
                    <a:pt x="897" y="3883"/>
                  </a:lnTo>
                  <a:lnTo>
                    <a:pt x="824" y="3858"/>
                  </a:lnTo>
                  <a:lnTo>
                    <a:pt x="755" y="3829"/>
                  </a:lnTo>
                  <a:lnTo>
                    <a:pt x="687" y="3798"/>
                  </a:lnTo>
                  <a:lnTo>
                    <a:pt x="622" y="3764"/>
                  </a:lnTo>
                  <a:lnTo>
                    <a:pt x="559" y="3727"/>
                  </a:lnTo>
                  <a:lnTo>
                    <a:pt x="497" y="3687"/>
                  </a:lnTo>
                  <a:lnTo>
                    <a:pt x="440" y="3645"/>
                  </a:lnTo>
                  <a:lnTo>
                    <a:pt x="384" y="3600"/>
                  </a:lnTo>
                  <a:lnTo>
                    <a:pt x="332" y="3554"/>
                  </a:lnTo>
                  <a:lnTo>
                    <a:pt x="284" y="3506"/>
                  </a:lnTo>
                  <a:lnTo>
                    <a:pt x="240" y="3458"/>
                  </a:lnTo>
                  <a:lnTo>
                    <a:pt x="200" y="3408"/>
                  </a:lnTo>
                  <a:lnTo>
                    <a:pt x="163" y="3356"/>
                  </a:lnTo>
                  <a:lnTo>
                    <a:pt x="131" y="3303"/>
                  </a:lnTo>
                  <a:lnTo>
                    <a:pt x="100" y="3249"/>
                  </a:lnTo>
                  <a:lnTo>
                    <a:pt x="75" y="3191"/>
                  </a:lnTo>
                  <a:lnTo>
                    <a:pt x="54" y="3134"/>
                  </a:lnTo>
                  <a:lnTo>
                    <a:pt x="34" y="3074"/>
                  </a:lnTo>
                  <a:lnTo>
                    <a:pt x="21" y="3013"/>
                  </a:lnTo>
                  <a:lnTo>
                    <a:pt x="10" y="2951"/>
                  </a:lnTo>
                  <a:lnTo>
                    <a:pt x="2" y="2888"/>
                  </a:lnTo>
                  <a:lnTo>
                    <a:pt x="0" y="2823"/>
                  </a:lnTo>
                  <a:lnTo>
                    <a:pt x="0" y="2755"/>
                  </a:lnTo>
                  <a:lnTo>
                    <a:pt x="4" y="2688"/>
                  </a:lnTo>
                  <a:lnTo>
                    <a:pt x="11" y="2623"/>
                  </a:lnTo>
                  <a:lnTo>
                    <a:pt x="21" y="2560"/>
                  </a:lnTo>
                  <a:lnTo>
                    <a:pt x="34" y="2498"/>
                  </a:lnTo>
                  <a:lnTo>
                    <a:pt x="52" y="2437"/>
                  </a:lnTo>
                  <a:lnTo>
                    <a:pt x="73" y="2377"/>
                  </a:lnTo>
                  <a:lnTo>
                    <a:pt x="96" y="2321"/>
                  </a:lnTo>
                  <a:lnTo>
                    <a:pt x="123" y="2266"/>
                  </a:lnTo>
                  <a:lnTo>
                    <a:pt x="154" y="2212"/>
                  </a:lnTo>
                  <a:lnTo>
                    <a:pt x="188" y="2158"/>
                  </a:lnTo>
                  <a:lnTo>
                    <a:pt x="225" y="2108"/>
                  </a:lnTo>
                  <a:lnTo>
                    <a:pt x="265" y="2058"/>
                  </a:lnTo>
                  <a:lnTo>
                    <a:pt x="307" y="2010"/>
                  </a:lnTo>
                  <a:lnTo>
                    <a:pt x="355" y="1964"/>
                  </a:lnTo>
                  <a:lnTo>
                    <a:pt x="405" y="1920"/>
                  </a:lnTo>
                  <a:lnTo>
                    <a:pt x="457" y="1878"/>
                  </a:lnTo>
                  <a:lnTo>
                    <a:pt x="513" y="1836"/>
                  </a:lnTo>
                  <a:lnTo>
                    <a:pt x="572" y="1797"/>
                  </a:lnTo>
                  <a:lnTo>
                    <a:pt x="632" y="1759"/>
                  </a:lnTo>
                  <a:lnTo>
                    <a:pt x="693" y="1724"/>
                  </a:lnTo>
                  <a:lnTo>
                    <a:pt x="757" y="1690"/>
                  </a:lnTo>
                  <a:lnTo>
                    <a:pt x="824" y="1659"/>
                  </a:lnTo>
                  <a:lnTo>
                    <a:pt x="891" y="1628"/>
                  </a:lnTo>
                  <a:lnTo>
                    <a:pt x="962" y="1601"/>
                  </a:lnTo>
                  <a:lnTo>
                    <a:pt x="1033" y="1575"/>
                  </a:lnTo>
                  <a:lnTo>
                    <a:pt x="1108" y="1551"/>
                  </a:lnTo>
                  <a:lnTo>
                    <a:pt x="1183" y="1528"/>
                  </a:lnTo>
                  <a:lnTo>
                    <a:pt x="1262" y="1507"/>
                  </a:lnTo>
                  <a:lnTo>
                    <a:pt x="1340" y="1490"/>
                  </a:lnTo>
                  <a:lnTo>
                    <a:pt x="1423" y="1473"/>
                  </a:lnTo>
                  <a:lnTo>
                    <a:pt x="1508" y="1457"/>
                  </a:lnTo>
                  <a:lnTo>
                    <a:pt x="1592" y="1444"/>
                  </a:lnTo>
                  <a:lnTo>
                    <a:pt x="1473" y="1396"/>
                  </a:lnTo>
                  <a:lnTo>
                    <a:pt x="1360" y="1350"/>
                  </a:lnTo>
                  <a:lnTo>
                    <a:pt x="1254" y="1302"/>
                  </a:lnTo>
                  <a:lnTo>
                    <a:pt x="1156" y="1256"/>
                  </a:lnTo>
                  <a:lnTo>
                    <a:pt x="1066" y="1210"/>
                  </a:lnTo>
                  <a:lnTo>
                    <a:pt x="983" y="1164"/>
                  </a:lnTo>
                  <a:lnTo>
                    <a:pt x="906" y="1117"/>
                  </a:lnTo>
                  <a:lnTo>
                    <a:pt x="837" y="1071"/>
                  </a:lnTo>
                  <a:lnTo>
                    <a:pt x="776" y="1027"/>
                  </a:lnTo>
                  <a:lnTo>
                    <a:pt x="722" y="983"/>
                  </a:lnTo>
                  <a:lnTo>
                    <a:pt x="674" y="939"/>
                  </a:lnTo>
                  <a:lnTo>
                    <a:pt x="636" y="895"/>
                  </a:lnTo>
                  <a:lnTo>
                    <a:pt x="603" y="851"/>
                  </a:lnTo>
                  <a:lnTo>
                    <a:pt x="578" y="808"/>
                  </a:lnTo>
                  <a:lnTo>
                    <a:pt x="559" y="766"/>
                  </a:lnTo>
                  <a:lnTo>
                    <a:pt x="549" y="724"/>
                  </a:lnTo>
                  <a:lnTo>
                    <a:pt x="543" y="682"/>
                  </a:lnTo>
                  <a:lnTo>
                    <a:pt x="542" y="641"/>
                  </a:lnTo>
                  <a:lnTo>
                    <a:pt x="543" y="601"/>
                  </a:lnTo>
                  <a:lnTo>
                    <a:pt x="549" y="563"/>
                  </a:lnTo>
                  <a:lnTo>
                    <a:pt x="557" y="526"/>
                  </a:lnTo>
                  <a:lnTo>
                    <a:pt x="570" y="490"/>
                  </a:lnTo>
                  <a:lnTo>
                    <a:pt x="586" y="453"/>
                  </a:lnTo>
                  <a:lnTo>
                    <a:pt x="605" y="420"/>
                  </a:lnTo>
                  <a:lnTo>
                    <a:pt x="626" y="386"/>
                  </a:lnTo>
                  <a:lnTo>
                    <a:pt x="653" y="353"/>
                  </a:lnTo>
                  <a:lnTo>
                    <a:pt x="682" y="323"/>
                  </a:lnTo>
                  <a:lnTo>
                    <a:pt x="714" y="292"/>
                  </a:lnTo>
                  <a:lnTo>
                    <a:pt x="751" y="263"/>
                  </a:lnTo>
                  <a:lnTo>
                    <a:pt x="789" y="236"/>
                  </a:lnTo>
                  <a:lnTo>
                    <a:pt x="831" y="207"/>
                  </a:lnTo>
                  <a:lnTo>
                    <a:pt x="880" y="182"/>
                  </a:lnTo>
                  <a:lnTo>
                    <a:pt x="966" y="140"/>
                  </a:lnTo>
                  <a:lnTo>
                    <a:pt x="1060" y="104"/>
                  </a:lnTo>
                  <a:lnTo>
                    <a:pt x="1160" y="73"/>
                  </a:lnTo>
                  <a:lnTo>
                    <a:pt x="1267" y="46"/>
                  </a:lnTo>
                  <a:lnTo>
                    <a:pt x="1381" y="27"/>
                  </a:lnTo>
                  <a:lnTo>
                    <a:pt x="1502" y="11"/>
                  </a:lnTo>
                  <a:lnTo>
                    <a:pt x="1629" y="4"/>
                  </a:lnTo>
                  <a:lnTo>
                    <a:pt x="1761" y="0"/>
                  </a:lnTo>
                  <a:close/>
                </a:path>
              </a:pathLst>
            </a:custGeom>
            <a:solidFill>
              <a:srgbClr val="00B0F0"/>
            </a:solidFill>
            <a:ln w="9525">
              <a:noFill/>
            </a:ln>
          </p:spPr>
          <p:txBody>
            <a:bodyP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68" name="KSO_Shape"/>
            <p:cNvSpPr/>
            <p:nvPr/>
          </p:nvSpPr>
          <p:spPr>
            <a:xfrm>
              <a:off x="1795393" y="912210"/>
              <a:ext cx="350354" cy="350354"/>
            </a:xfrm>
            <a:custGeom>
              <a:avLst/>
              <a:gdLst>
                <a:gd name="txL" fmla="*/ 0 w 2832"/>
                <a:gd name="txT" fmla="*/ 0 h 3994"/>
                <a:gd name="txR" fmla="*/ 2832 w 2832"/>
                <a:gd name="txB" fmla="*/ 3994 h 3994"/>
              </a:gdLst>
              <a:ahLst/>
              <a:cxnLst>
                <a:cxn ang="0">
                  <a:pos x="542980832" y="385213036"/>
                </a:cxn>
                <a:cxn ang="0">
                  <a:pos x="558365456" y="76860597"/>
                </a:cxn>
                <a:cxn ang="0">
                  <a:pos x="433479656" y="100965000"/>
                </a:cxn>
                <a:cxn ang="0">
                  <a:pos x="321263586" y="146672122"/>
                </a:cxn>
                <a:cxn ang="0">
                  <a:pos x="223979433" y="213526938"/>
                </a:cxn>
                <a:cxn ang="0">
                  <a:pos x="153844894" y="290842560"/>
                </a:cxn>
                <a:cxn ang="0">
                  <a:pos x="114478257" y="377708461"/>
                </a:cxn>
                <a:cxn ang="0">
                  <a:pos x="104976128" y="473443535"/>
                </a:cxn>
                <a:cxn ang="0">
                  <a:pos x="126695281" y="565994388"/>
                </a:cxn>
                <a:cxn ang="0">
                  <a:pos x="177826234" y="649222474"/>
                </a:cxn>
                <a:cxn ang="0">
                  <a:pos x="260631176" y="724490960"/>
                </a:cxn>
                <a:cxn ang="0">
                  <a:pos x="364702564" y="782932583"/>
                </a:cxn>
                <a:cxn ang="0">
                  <a:pos x="481895715" y="819543496"/>
                </a:cxn>
                <a:cxn ang="0">
                  <a:pos x="612211303" y="834779204"/>
                </a:cxn>
                <a:cxn ang="0">
                  <a:pos x="747051266" y="828412192"/>
                </a:cxn>
                <a:cxn ang="0">
                  <a:pos x="868769465" y="799987436"/>
                </a:cxn>
                <a:cxn ang="0">
                  <a:pos x="978270641" y="750186997"/>
                </a:cxn>
                <a:cxn ang="0">
                  <a:pos x="1071935159" y="680375949"/>
                </a:cxn>
                <a:cxn ang="0">
                  <a:pos x="1135283136" y="600331607"/>
                </a:cxn>
                <a:cxn ang="0">
                  <a:pos x="1169219311" y="511419047"/>
                </a:cxn>
                <a:cxn ang="0">
                  <a:pos x="1172838946" y="414774400"/>
                </a:cxn>
                <a:cxn ang="0">
                  <a:pos x="1144785265" y="324497242"/>
                </a:cxn>
                <a:cxn ang="0">
                  <a:pos x="1086867076" y="243316292"/>
                </a:cxn>
                <a:cxn ang="0">
                  <a:pos x="999085053" y="171231073"/>
                </a:cxn>
                <a:cxn ang="0">
                  <a:pos x="892298771" y="116655255"/>
                </a:cxn>
                <a:cxn ang="0">
                  <a:pos x="773295466" y="83910146"/>
                </a:cxn>
                <a:cxn ang="0">
                  <a:pos x="640264984" y="72994792"/>
                </a:cxn>
                <a:cxn ang="0">
                  <a:pos x="736644396" y="4320353"/>
                </a:cxn>
                <a:cxn ang="0">
                  <a:pos x="885964243" y="33200134"/>
                </a:cxn>
                <a:cxn ang="0">
                  <a:pos x="1019899465" y="87775951"/>
                </a:cxn>
                <a:cxn ang="0">
                  <a:pos x="1137092617" y="167365268"/>
                </a:cxn>
                <a:cxn ang="0">
                  <a:pos x="1220350265" y="259461572"/>
                </a:cxn>
                <a:cxn ang="0">
                  <a:pos x="1269218358" y="362472754"/>
                </a:cxn>
                <a:cxn ang="0">
                  <a:pos x="1280530641" y="476854315"/>
                </a:cxn>
                <a:cxn ang="0">
                  <a:pos x="1254286441" y="586915046"/>
                </a:cxn>
                <a:cxn ang="0">
                  <a:pos x="1191843204" y="685605875"/>
                </a:cxn>
                <a:cxn ang="0">
                  <a:pos x="1093654311" y="774973460"/>
                </a:cxn>
                <a:cxn ang="0">
                  <a:pos x="967863771" y="845467046"/>
                </a:cxn>
                <a:cxn ang="0">
                  <a:pos x="828046054" y="889355021"/>
                </a:cxn>
                <a:cxn ang="0">
                  <a:pos x="672391679" y="907319448"/>
                </a:cxn>
                <a:cxn ang="0">
                  <a:pos x="511759550" y="900042863"/>
                </a:cxn>
                <a:cxn ang="0">
                  <a:pos x="365607304" y="865933156"/>
                </a:cxn>
                <a:cxn ang="0">
                  <a:pos x="235291716" y="806126935"/>
                </a:cxn>
                <a:cxn ang="0">
                  <a:pos x="123980387" y="723126839"/>
                </a:cxn>
                <a:cxn ang="0">
                  <a:pos x="47058612" y="627846790"/>
                </a:cxn>
                <a:cxn ang="0">
                  <a:pos x="6787235" y="522333925"/>
                </a:cxn>
                <a:cxn ang="0">
                  <a:pos x="2714894" y="407497815"/>
                </a:cxn>
                <a:cxn ang="0">
                  <a:pos x="35746329" y="299483743"/>
                </a:cxn>
                <a:cxn ang="0">
                  <a:pos x="105881541" y="202612061"/>
                </a:cxn>
                <a:cxn ang="0">
                  <a:pos x="210857669" y="117110280"/>
                </a:cxn>
                <a:cxn ang="0">
                  <a:pos x="338005657" y="52074134"/>
                </a:cxn>
                <a:cxn ang="0">
                  <a:pos x="481443008" y="12734501"/>
                </a:cxn>
                <a:cxn ang="0">
                  <a:pos x="640264984" y="0"/>
                </a:cxn>
              </a:cxnLst>
              <a:rect l="txL" t="txT" r="txR" b="txB"/>
              <a:pathLst>
                <a:path w="2832" h="3994">
                  <a:moveTo>
                    <a:pt x="1200" y="1694"/>
                  </a:moveTo>
                  <a:lnTo>
                    <a:pt x="1630" y="1694"/>
                  </a:lnTo>
                  <a:lnTo>
                    <a:pt x="1630" y="2300"/>
                  </a:lnTo>
                  <a:lnTo>
                    <a:pt x="1200" y="2300"/>
                  </a:lnTo>
                  <a:lnTo>
                    <a:pt x="1200" y="1694"/>
                  </a:lnTo>
                  <a:close/>
                  <a:moveTo>
                    <a:pt x="1415" y="321"/>
                  </a:moveTo>
                  <a:lnTo>
                    <a:pt x="1353" y="323"/>
                  </a:lnTo>
                  <a:lnTo>
                    <a:pt x="1294" y="329"/>
                  </a:lnTo>
                  <a:lnTo>
                    <a:pt x="1234" y="338"/>
                  </a:lnTo>
                  <a:lnTo>
                    <a:pt x="1177" y="352"/>
                  </a:lnTo>
                  <a:lnTo>
                    <a:pt x="1121" y="369"/>
                  </a:lnTo>
                  <a:lnTo>
                    <a:pt x="1065" y="390"/>
                  </a:lnTo>
                  <a:lnTo>
                    <a:pt x="1012" y="415"/>
                  </a:lnTo>
                  <a:lnTo>
                    <a:pt x="958" y="444"/>
                  </a:lnTo>
                  <a:lnTo>
                    <a:pt x="906" y="476"/>
                  </a:lnTo>
                  <a:lnTo>
                    <a:pt x="856" y="513"/>
                  </a:lnTo>
                  <a:lnTo>
                    <a:pt x="806" y="553"/>
                  </a:lnTo>
                  <a:lnTo>
                    <a:pt x="758" y="597"/>
                  </a:lnTo>
                  <a:lnTo>
                    <a:pt x="710" y="645"/>
                  </a:lnTo>
                  <a:lnTo>
                    <a:pt x="664" y="697"/>
                  </a:lnTo>
                  <a:lnTo>
                    <a:pt x="620" y="753"/>
                  </a:lnTo>
                  <a:lnTo>
                    <a:pt x="576" y="812"/>
                  </a:lnTo>
                  <a:lnTo>
                    <a:pt x="536" y="876"/>
                  </a:lnTo>
                  <a:lnTo>
                    <a:pt x="495" y="939"/>
                  </a:lnTo>
                  <a:lnTo>
                    <a:pt x="459" y="1002"/>
                  </a:lnTo>
                  <a:lnTo>
                    <a:pt x="426" y="1070"/>
                  </a:lnTo>
                  <a:lnTo>
                    <a:pt x="393" y="1139"/>
                  </a:lnTo>
                  <a:lnTo>
                    <a:pt x="367" y="1208"/>
                  </a:lnTo>
                  <a:lnTo>
                    <a:pt x="340" y="1279"/>
                  </a:lnTo>
                  <a:lnTo>
                    <a:pt x="317" y="1352"/>
                  </a:lnTo>
                  <a:lnTo>
                    <a:pt x="297" y="1427"/>
                  </a:lnTo>
                  <a:lnTo>
                    <a:pt x="280" y="1504"/>
                  </a:lnTo>
                  <a:lnTo>
                    <a:pt x="265" y="1580"/>
                  </a:lnTo>
                  <a:lnTo>
                    <a:pt x="253" y="1661"/>
                  </a:lnTo>
                  <a:lnTo>
                    <a:pt x="244" y="1742"/>
                  </a:lnTo>
                  <a:lnTo>
                    <a:pt x="236" y="1824"/>
                  </a:lnTo>
                  <a:lnTo>
                    <a:pt x="232" y="1909"/>
                  </a:lnTo>
                  <a:lnTo>
                    <a:pt x="230" y="1995"/>
                  </a:lnTo>
                  <a:lnTo>
                    <a:pt x="232" y="2082"/>
                  </a:lnTo>
                  <a:lnTo>
                    <a:pt x="236" y="2166"/>
                  </a:lnTo>
                  <a:lnTo>
                    <a:pt x="244" y="2249"/>
                  </a:lnTo>
                  <a:lnTo>
                    <a:pt x="253" y="2329"/>
                  </a:lnTo>
                  <a:lnTo>
                    <a:pt x="265" y="2410"/>
                  </a:lnTo>
                  <a:lnTo>
                    <a:pt x="280" y="2489"/>
                  </a:lnTo>
                  <a:lnTo>
                    <a:pt x="297" y="2565"/>
                  </a:lnTo>
                  <a:lnTo>
                    <a:pt x="317" y="2640"/>
                  </a:lnTo>
                  <a:lnTo>
                    <a:pt x="340" y="2713"/>
                  </a:lnTo>
                  <a:lnTo>
                    <a:pt x="367" y="2786"/>
                  </a:lnTo>
                  <a:lnTo>
                    <a:pt x="393" y="2855"/>
                  </a:lnTo>
                  <a:lnTo>
                    <a:pt x="426" y="2925"/>
                  </a:lnTo>
                  <a:lnTo>
                    <a:pt x="459" y="2992"/>
                  </a:lnTo>
                  <a:lnTo>
                    <a:pt x="495" y="3059"/>
                  </a:lnTo>
                  <a:lnTo>
                    <a:pt x="536" y="3122"/>
                  </a:lnTo>
                  <a:lnTo>
                    <a:pt x="576" y="3186"/>
                  </a:lnTo>
                  <a:lnTo>
                    <a:pt x="620" y="3245"/>
                  </a:lnTo>
                  <a:lnTo>
                    <a:pt x="666" y="3299"/>
                  </a:lnTo>
                  <a:lnTo>
                    <a:pt x="712" y="3351"/>
                  </a:lnTo>
                  <a:lnTo>
                    <a:pt x="758" y="3399"/>
                  </a:lnTo>
                  <a:lnTo>
                    <a:pt x="806" y="3443"/>
                  </a:lnTo>
                  <a:lnTo>
                    <a:pt x="856" y="3483"/>
                  </a:lnTo>
                  <a:lnTo>
                    <a:pt x="908" y="3518"/>
                  </a:lnTo>
                  <a:lnTo>
                    <a:pt x="960" y="3550"/>
                  </a:lnTo>
                  <a:lnTo>
                    <a:pt x="1012" y="3579"/>
                  </a:lnTo>
                  <a:lnTo>
                    <a:pt x="1065" y="3604"/>
                  </a:lnTo>
                  <a:lnTo>
                    <a:pt x="1121" y="3625"/>
                  </a:lnTo>
                  <a:lnTo>
                    <a:pt x="1177" y="3643"/>
                  </a:lnTo>
                  <a:lnTo>
                    <a:pt x="1234" y="3656"/>
                  </a:lnTo>
                  <a:lnTo>
                    <a:pt x="1294" y="3666"/>
                  </a:lnTo>
                  <a:lnTo>
                    <a:pt x="1353" y="3671"/>
                  </a:lnTo>
                  <a:lnTo>
                    <a:pt x="1415" y="3673"/>
                  </a:lnTo>
                  <a:lnTo>
                    <a:pt x="1476" y="3671"/>
                  </a:lnTo>
                  <a:lnTo>
                    <a:pt x="1536" y="3666"/>
                  </a:lnTo>
                  <a:lnTo>
                    <a:pt x="1593" y="3656"/>
                  </a:lnTo>
                  <a:lnTo>
                    <a:pt x="1651" y="3643"/>
                  </a:lnTo>
                  <a:lnTo>
                    <a:pt x="1707" y="3625"/>
                  </a:lnTo>
                  <a:lnTo>
                    <a:pt x="1762" y="3604"/>
                  </a:lnTo>
                  <a:lnTo>
                    <a:pt x="1816" y="3579"/>
                  </a:lnTo>
                  <a:lnTo>
                    <a:pt x="1870" y="3550"/>
                  </a:lnTo>
                  <a:lnTo>
                    <a:pt x="1920" y="3518"/>
                  </a:lnTo>
                  <a:lnTo>
                    <a:pt x="1972" y="3483"/>
                  </a:lnTo>
                  <a:lnTo>
                    <a:pt x="2022" y="3443"/>
                  </a:lnTo>
                  <a:lnTo>
                    <a:pt x="2070" y="3399"/>
                  </a:lnTo>
                  <a:lnTo>
                    <a:pt x="2116" y="3351"/>
                  </a:lnTo>
                  <a:lnTo>
                    <a:pt x="2162" y="3299"/>
                  </a:lnTo>
                  <a:lnTo>
                    <a:pt x="2208" y="3245"/>
                  </a:lnTo>
                  <a:lnTo>
                    <a:pt x="2250" y="3186"/>
                  </a:lnTo>
                  <a:lnTo>
                    <a:pt x="2292" y="3122"/>
                  </a:lnTo>
                  <a:lnTo>
                    <a:pt x="2333" y="3059"/>
                  </a:lnTo>
                  <a:lnTo>
                    <a:pt x="2369" y="2992"/>
                  </a:lnTo>
                  <a:lnTo>
                    <a:pt x="2402" y="2925"/>
                  </a:lnTo>
                  <a:lnTo>
                    <a:pt x="2432" y="2855"/>
                  </a:lnTo>
                  <a:lnTo>
                    <a:pt x="2461" y="2786"/>
                  </a:lnTo>
                  <a:lnTo>
                    <a:pt x="2486" y="2713"/>
                  </a:lnTo>
                  <a:lnTo>
                    <a:pt x="2509" y="2640"/>
                  </a:lnTo>
                  <a:lnTo>
                    <a:pt x="2530" y="2565"/>
                  </a:lnTo>
                  <a:lnTo>
                    <a:pt x="2548" y="2489"/>
                  </a:lnTo>
                  <a:lnTo>
                    <a:pt x="2563" y="2410"/>
                  </a:lnTo>
                  <a:lnTo>
                    <a:pt x="2575" y="2329"/>
                  </a:lnTo>
                  <a:lnTo>
                    <a:pt x="2584" y="2249"/>
                  </a:lnTo>
                  <a:lnTo>
                    <a:pt x="2592" y="2166"/>
                  </a:lnTo>
                  <a:lnTo>
                    <a:pt x="2596" y="2082"/>
                  </a:lnTo>
                  <a:lnTo>
                    <a:pt x="2596" y="1995"/>
                  </a:lnTo>
                  <a:lnTo>
                    <a:pt x="2596" y="1909"/>
                  </a:lnTo>
                  <a:lnTo>
                    <a:pt x="2592" y="1824"/>
                  </a:lnTo>
                  <a:lnTo>
                    <a:pt x="2584" y="1742"/>
                  </a:lnTo>
                  <a:lnTo>
                    <a:pt x="2575" y="1661"/>
                  </a:lnTo>
                  <a:lnTo>
                    <a:pt x="2563" y="1580"/>
                  </a:lnTo>
                  <a:lnTo>
                    <a:pt x="2548" y="1504"/>
                  </a:lnTo>
                  <a:lnTo>
                    <a:pt x="2530" y="1427"/>
                  </a:lnTo>
                  <a:lnTo>
                    <a:pt x="2509" y="1352"/>
                  </a:lnTo>
                  <a:lnTo>
                    <a:pt x="2486" y="1279"/>
                  </a:lnTo>
                  <a:lnTo>
                    <a:pt x="2461" y="1208"/>
                  </a:lnTo>
                  <a:lnTo>
                    <a:pt x="2432" y="1139"/>
                  </a:lnTo>
                  <a:lnTo>
                    <a:pt x="2402" y="1070"/>
                  </a:lnTo>
                  <a:lnTo>
                    <a:pt x="2369" y="1002"/>
                  </a:lnTo>
                  <a:lnTo>
                    <a:pt x="2333" y="939"/>
                  </a:lnTo>
                  <a:lnTo>
                    <a:pt x="2292" y="876"/>
                  </a:lnTo>
                  <a:lnTo>
                    <a:pt x="2250" y="812"/>
                  </a:lnTo>
                  <a:lnTo>
                    <a:pt x="2208" y="753"/>
                  </a:lnTo>
                  <a:lnTo>
                    <a:pt x="2162" y="697"/>
                  </a:lnTo>
                  <a:lnTo>
                    <a:pt x="2116" y="645"/>
                  </a:lnTo>
                  <a:lnTo>
                    <a:pt x="2070" y="597"/>
                  </a:lnTo>
                  <a:lnTo>
                    <a:pt x="2022" y="553"/>
                  </a:lnTo>
                  <a:lnTo>
                    <a:pt x="1972" y="513"/>
                  </a:lnTo>
                  <a:lnTo>
                    <a:pt x="1922" y="476"/>
                  </a:lnTo>
                  <a:lnTo>
                    <a:pt x="1870" y="444"/>
                  </a:lnTo>
                  <a:lnTo>
                    <a:pt x="1816" y="415"/>
                  </a:lnTo>
                  <a:lnTo>
                    <a:pt x="1762" y="390"/>
                  </a:lnTo>
                  <a:lnTo>
                    <a:pt x="1709" y="369"/>
                  </a:lnTo>
                  <a:lnTo>
                    <a:pt x="1651" y="352"/>
                  </a:lnTo>
                  <a:lnTo>
                    <a:pt x="1593" y="338"/>
                  </a:lnTo>
                  <a:lnTo>
                    <a:pt x="1536" y="329"/>
                  </a:lnTo>
                  <a:lnTo>
                    <a:pt x="1476" y="323"/>
                  </a:lnTo>
                  <a:lnTo>
                    <a:pt x="1415" y="321"/>
                  </a:lnTo>
                  <a:close/>
                  <a:moveTo>
                    <a:pt x="1415" y="0"/>
                  </a:moveTo>
                  <a:lnTo>
                    <a:pt x="1488" y="2"/>
                  </a:lnTo>
                  <a:lnTo>
                    <a:pt x="1559" y="8"/>
                  </a:lnTo>
                  <a:lnTo>
                    <a:pt x="1628" y="19"/>
                  </a:lnTo>
                  <a:lnTo>
                    <a:pt x="1697" y="37"/>
                  </a:lnTo>
                  <a:lnTo>
                    <a:pt x="1764" y="56"/>
                  </a:lnTo>
                  <a:lnTo>
                    <a:pt x="1830" y="83"/>
                  </a:lnTo>
                  <a:lnTo>
                    <a:pt x="1895" y="112"/>
                  </a:lnTo>
                  <a:lnTo>
                    <a:pt x="1958" y="146"/>
                  </a:lnTo>
                  <a:lnTo>
                    <a:pt x="2020" y="185"/>
                  </a:lnTo>
                  <a:lnTo>
                    <a:pt x="2081" y="229"/>
                  </a:lnTo>
                  <a:lnTo>
                    <a:pt x="2141" y="277"/>
                  </a:lnTo>
                  <a:lnTo>
                    <a:pt x="2198" y="329"/>
                  </a:lnTo>
                  <a:lnTo>
                    <a:pt x="2254" y="386"/>
                  </a:lnTo>
                  <a:lnTo>
                    <a:pt x="2310" y="448"/>
                  </a:lnTo>
                  <a:lnTo>
                    <a:pt x="2363" y="515"/>
                  </a:lnTo>
                  <a:lnTo>
                    <a:pt x="2417" y="586"/>
                  </a:lnTo>
                  <a:lnTo>
                    <a:pt x="2465" y="659"/>
                  </a:lnTo>
                  <a:lnTo>
                    <a:pt x="2513" y="736"/>
                  </a:lnTo>
                  <a:lnTo>
                    <a:pt x="2555" y="814"/>
                  </a:lnTo>
                  <a:lnTo>
                    <a:pt x="2596" y="893"/>
                  </a:lnTo>
                  <a:lnTo>
                    <a:pt x="2634" y="974"/>
                  </a:lnTo>
                  <a:lnTo>
                    <a:pt x="2667" y="1056"/>
                  </a:lnTo>
                  <a:lnTo>
                    <a:pt x="2697" y="1141"/>
                  </a:lnTo>
                  <a:lnTo>
                    <a:pt x="2726" y="1227"/>
                  </a:lnTo>
                  <a:lnTo>
                    <a:pt x="2751" y="1315"/>
                  </a:lnTo>
                  <a:lnTo>
                    <a:pt x="2772" y="1406"/>
                  </a:lnTo>
                  <a:lnTo>
                    <a:pt x="2790" y="1500"/>
                  </a:lnTo>
                  <a:lnTo>
                    <a:pt x="2805" y="1594"/>
                  </a:lnTo>
                  <a:lnTo>
                    <a:pt x="2816" y="1692"/>
                  </a:lnTo>
                  <a:lnTo>
                    <a:pt x="2824" y="1790"/>
                  </a:lnTo>
                  <a:lnTo>
                    <a:pt x="2830" y="1892"/>
                  </a:lnTo>
                  <a:lnTo>
                    <a:pt x="2832" y="1995"/>
                  </a:lnTo>
                  <a:lnTo>
                    <a:pt x="2830" y="2097"/>
                  </a:lnTo>
                  <a:lnTo>
                    <a:pt x="2824" y="2199"/>
                  </a:lnTo>
                  <a:lnTo>
                    <a:pt x="2816" y="2297"/>
                  </a:lnTo>
                  <a:lnTo>
                    <a:pt x="2805" y="2393"/>
                  </a:lnTo>
                  <a:lnTo>
                    <a:pt x="2790" y="2489"/>
                  </a:lnTo>
                  <a:lnTo>
                    <a:pt x="2772" y="2581"/>
                  </a:lnTo>
                  <a:lnTo>
                    <a:pt x="2751" y="2671"/>
                  </a:lnTo>
                  <a:lnTo>
                    <a:pt x="2726" y="2759"/>
                  </a:lnTo>
                  <a:lnTo>
                    <a:pt x="2697" y="2846"/>
                  </a:lnTo>
                  <a:lnTo>
                    <a:pt x="2667" y="2932"/>
                  </a:lnTo>
                  <a:lnTo>
                    <a:pt x="2634" y="3015"/>
                  </a:lnTo>
                  <a:lnTo>
                    <a:pt x="2596" y="3097"/>
                  </a:lnTo>
                  <a:lnTo>
                    <a:pt x="2555" y="3178"/>
                  </a:lnTo>
                  <a:lnTo>
                    <a:pt x="2513" y="3257"/>
                  </a:lnTo>
                  <a:lnTo>
                    <a:pt x="2465" y="3334"/>
                  </a:lnTo>
                  <a:lnTo>
                    <a:pt x="2417" y="3408"/>
                  </a:lnTo>
                  <a:lnTo>
                    <a:pt x="2363" y="3479"/>
                  </a:lnTo>
                  <a:lnTo>
                    <a:pt x="2310" y="3545"/>
                  </a:lnTo>
                  <a:lnTo>
                    <a:pt x="2254" y="3606"/>
                  </a:lnTo>
                  <a:lnTo>
                    <a:pt x="2196" y="3664"/>
                  </a:lnTo>
                  <a:lnTo>
                    <a:pt x="2139" y="3718"/>
                  </a:lnTo>
                  <a:lnTo>
                    <a:pt x="2079" y="3766"/>
                  </a:lnTo>
                  <a:lnTo>
                    <a:pt x="2018" y="3808"/>
                  </a:lnTo>
                  <a:lnTo>
                    <a:pt x="1956" y="3846"/>
                  </a:lnTo>
                  <a:lnTo>
                    <a:pt x="1893" y="3881"/>
                  </a:lnTo>
                  <a:lnTo>
                    <a:pt x="1830" y="3911"/>
                  </a:lnTo>
                  <a:lnTo>
                    <a:pt x="1762" y="3936"/>
                  </a:lnTo>
                  <a:lnTo>
                    <a:pt x="1695" y="3958"/>
                  </a:lnTo>
                  <a:lnTo>
                    <a:pt x="1628" y="3973"/>
                  </a:lnTo>
                  <a:lnTo>
                    <a:pt x="1557" y="3984"/>
                  </a:lnTo>
                  <a:lnTo>
                    <a:pt x="1486" y="3990"/>
                  </a:lnTo>
                  <a:lnTo>
                    <a:pt x="1415" y="3994"/>
                  </a:lnTo>
                  <a:lnTo>
                    <a:pt x="1342" y="3990"/>
                  </a:lnTo>
                  <a:lnTo>
                    <a:pt x="1271" y="3984"/>
                  </a:lnTo>
                  <a:lnTo>
                    <a:pt x="1200" y="3973"/>
                  </a:lnTo>
                  <a:lnTo>
                    <a:pt x="1131" y="3958"/>
                  </a:lnTo>
                  <a:lnTo>
                    <a:pt x="1064" y="3936"/>
                  </a:lnTo>
                  <a:lnTo>
                    <a:pt x="998" y="3911"/>
                  </a:lnTo>
                  <a:lnTo>
                    <a:pt x="933" y="3881"/>
                  </a:lnTo>
                  <a:lnTo>
                    <a:pt x="870" y="3846"/>
                  </a:lnTo>
                  <a:lnTo>
                    <a:pt x="808" y="3808"/>
                  </a:lnTo>
                  <a:lnTo>
                    <a:pt x="747" y="3766"/>
                  </a:lnTo>
                  <a:lnTo>
                    <a:pt x="689" y="3718"/>
                  </a:lnTo>
                  <a:lnTo>
                    <a:pt x="632" y="3664"/>
                  </a:lnTo>
                  <a:lnTo>
                    <a:pt x="574" y="3606"/>
                  </a:lnTo>
                  <a:lnTo>
                    <a:pt x="520" y="3545"/>
                  </a:lnTo>
                  <a:lnTo>
                    <a:pt x="466" y="3479"/>
                  </a:lnTo>
                  <a:lnTo>
                    <a:pt x="415" y="3408"/>
                  </a:lnTo>
                  <a:lnTo>
                    <a:pt x="365" y="3334"/>
                  </a:lnTo>
                  <a:lnTo>
                    <a:pt x="319" y="3257"/>
                  </a:lnTo>
                  <a:lnTo>
                    <a:pt x="274" y="3180"/>
                  </a:lnTo>
                  <a:lnTo>
                    <a:pt x="234" y="3099"/>
                  </a:lnTo>
                  <a:lnTo>
                    <a:pt x="196" y="3019"/>
                  </a:lnTo>
                  <a:lnTo>
                    <a:pt x="161" y="2934"/>
                  </a:lnTo>
                  <a:lnTo>
                    <a:pt x="130" y="2850"/>
                  </a:lnTo>
                  <a:lnTo>
                    <a:pt x="104" y="2761"/>
                  </a:lnTo>
                  <a:lnTo>
                    <a:pt x="79" y="2673"/>
                  </a:lnTo>
                  <a:lnTo>
                    <a:pt x="57" y="2581"/>
                  </a:lnTo>
                  <a:lnTo>
                    <a:pt x="40" y="2489"/>
                  </a:lnTo>
                  <a:lnTo>
                    <a:pt x="25" y="2393"/>
                  </a:lnTo>
                  <a:lnTo>
                    <a:pt x="15" y="2297"/>
                  </a:lnTo>
                  <a:lnTo>
                    <a:pt x="6" y="2199"/>
                  </a:lnTo>
                  <a:lnTo>
                    <a:pt x="2" y="2097"/>
                  </a:lnTo>
                  <a:lnTo>
                    <a:pt x="0" y="1995"/>
                  </a:lnTo>
                  <a:lnTo>
                    <a:pt x="2" y="1893"/>
                  </a:lnTo>
                  <a:lnTo>
                    <a:pt x="6" y="1792"/>
                  </a:lnTo>
                  <a:lnTo>
                    <a:pt x="15" y="1694"/>
                  </a:lnTo>
                  <a:lnTo>
                    <a:pt x="25" y="1598"/>
                  </a:lnTo>
                  <a:lnTo>
                    <a:pt x="40" y="1502"/>
                  </a:lnTo>
                  <a:lnTo>
                    <a:pt x="57" y="1410"/>
                  </a:lnTo>
                  <a:lnTo>
                    <a:pt x="79" y="1317"/>
                  </a:lnTo>
                  <a:lnTo>
                    <a:pt x="104" y="1229"/>
                  </a:lnTo>
                  <a:lnTo>
                    <a:pt x="130" y="1143"/>
                  </a:lnTo>
                  <a:lnTo>
                    <a:pt x="161" y="1056"/>
                  </a:lnTo>
                  <a:lnTo>
                    <a:pt x="196" y="974"/>
                  </a:lnTo>
                  <a:lnTo>
                    <a:pt x="234" y="891"/>
                  </a:lnTo>
                  <a:lnTo>
                    <a:pt x="274" y="812"/>
                  </a:lnTo>
                  <a:lnTo>
                    <a:pt x="319" y="736"/>
                  </a:lnTo>
                  <a:lnTo>
                    <a:pt x="365" y="659"/>
                  </a:lnTo>
                  <a:lnTo>
                    <a:pt x="415" y="586"/>
                  </a:lnTo>
                  <a:lnTo>
                    <a:pt x="466" y="515"/>
                  </a:lnTo>
                  <a:lnTo>
                    <a:pt x="520" y="448"/>
                  </a:lnTo>
                  <a:lnTo>
                    <a:pt x="574" y="386"/>
                  </a:lnTo>
                  <a:lnTo>
                    <a:pt x="630" y="329"/>
                  </a:lnTo>
                  <a:lnTo>
                    <a:pt x="687" y="277"/>
                  </a:lnTo>
                  <a:lnTo>
                    <a:pt x="747" y="229"/>
                  </a:lnTo>
                  <a:lnTo>
                    <a:pt x="806" y="185"/>
                  </a:lnTo>
                  <a:lnTo>
                    <a:pt x="870" y="146"/>
                  </a:lnTo>
                  <a:lnTo>
                    <a:pt x="933" y="112"/>
                  </a:lnTo>
                  <a:lnTo>
                    <a:pt x="996" y="83"/>
                  </a:lnTo>
                  <a:lnTo>
                    <a:pt x="1064" y="56"/>
                  </a:lnTo>
                  <a:lnTo>
                    <a:pt x="1131" y="37"/>
                  </a:lnTo>
                  <a:lnTo>
                    <a:pt x="1200" y="19"/>
                  </a:lnTo>
                  <a:lnTo>
                    <a:pt x="1269" y="8"/>
                  </a:lnTo>
                  <a:lnTo>
                    <a:pt x="1342" y="2"/>
                  </a:lnTo>
                  <a:lnTo>
                    <a:pt x="1415" y="0"/>
                  </a:lnTo>
                  <a:close/>
                </a:path>
              </a:pathLst>
            </a:custGeom>
            <a:solidFill>
              <a:srgbClr val="00B0F0"/>
            </a:solidFill>
            <a:ln w="9525">
              <a:noFill/>
            </a:ln>
          </p:spPr>
          <p:txBody>
            <a:bodyP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69" name="KSO_Shape"/>
            <p:cNvSpPr/>
            <p:nvPr/>
          </p:nvSpPr>
          <p:spPr>
            <a:xfrm>
              <a:off x="3649305" y="916844"/>
              <a:ext cx="206926" cy="341086"/>
            </a:xfrm>
            <a:custGeom>
              <a:avLst/>
              <a:gdLst>
                <a:gd name="txL" fmla="*/ 0 w 2419"/>
                <a:gd name="txT" fmla="*/ 0 h 3994"/>
                <a:gd name="txR" fmla="*/ 2419 w 2419"/>
                <a:gd name="txB" fmla="*/ 3994 h 3994"/>
              </a:gdLst>
              <a:ahLst/>
              <a:cxnLst>
                <a:cxn ang="0">
                  <a:pos x="159122070" y="411540098"/>
                </a:cxn>
                <a:cxn ang="0">
                  <a:pos x="156158528" y="466594311"/>
                </a:cxn>
                <a:cxn ang="0">
                  <a:pos x="186706464" y="497988654"/>
                </a:cxn>
                <a:cxn ang="0">
                  <a:pos x="228880676" y="516188702"/>
                </a:cxn>
                <a:cxn ang="0">
                  <a:pos x="299779216" y="537800483"/>
                </a:cxn>
                <a:cxn ang="0">
                  <a:pos x="377972187" y="518918375"/>
                </a:cxn>
                <a:cxn ang="0">
                  <a:pos x="398261673" y="454309589"/>
                </a:cxn>
                <a:cxn ang="0">
                  <a:pos x="371589321" y="415862836"/>
                </a:cxn>
                <a:cxn ang="0">
                  <a:pos x="332150760" y="395843165"/>
                </a:cxn>
                <a:cxn ang="0">
                  <a:pos x="273106864" y="376506032"/>
                </a:cxn>
                <a:cxn ang="0">
                  <a:pos x="205171865" y="358988522"/>
                </a:cxn>
                <a:cxn ang="0">
                  <a:pos x="442943644" y="10464622"/>
                </a:cxn>
                <a:cxn ang="0">
                  <a:pos x="475770970" y="143322394"/>
                </a:cxn>
                <a:cxn ang="0">
                  <a:pos x="344460709" y="110107951"/>
                </a:cxn>
                <a:cxn ang="0">
                  <a:pos x="256920853" y="116705337"/>
                </a:cxn>
                <a:cxn ang="0">
                  <a:pos x="205628126" y="142867369"/>
                </a:cxn>
                <a:cxn ang="0">
                  <a:pos x="192405656" y="184726810"/>
                </a:cxn>
                <a:cxn ang="0">
                  <a:pos x="228880676" y="227041277"/>
                </a:cxn>
                <a:cxn ang="0">
                  <a:pos x="262620045" y="239325999"/>
                </a:cxn>
                <a:cxn ang="0">
                  <a:pos x="310265557" y="253885369"/>
                </a:cxn>
                <a:cxn ang="0">
                  <a:pos x="389826831" y="275952653"/>
                </a:cxn>
                <a:cxn ang="0">
                  <a:pos x="493096437" y="325319531"/>
                </a:cxn>
                <a:cxn ang="0">
                  <a:pos x="544845425" y="393113015"/>
                </a:cxn>
                <a:cxn ang="0">
                  <a:pos x="547353184" y="467731874"/>
                </a:cxn>
                <a:cxn ang="0">
                  <a:pos x="518173073" y="529383474"/>
                </a:cxn>
                <a:cxn ang="0">
                  <a:pos x="459813328" y="582162563"/>
                </a:cxn>
                <a:cxn ang="0">
                  <a:pos x="484433704" y="620174291"/>
                </a:cxn>
                <a:cxn ang="0">
                  <a:pos x="520225049" y="669975717"/>
                </a:cxn>
                <a:cxn ang="0">
                  <a:pos x="532079216" y="732082342"/>
                </a:cxn>
                <a:cxn ang="0">
                  <a:pos x="520680832" y="785771481"/>
                </a:cxn>
                <a:cxn ang="0">
                  <a:pos x="486941463" y="831725671"/>
                </a:cxn>
                <a:cxn ang="0">
                  <a:pos x="409204274" y="880182022"/>
                </a:cxn>
                <a:cxn ang="0">
                  <a:pos x="241874776" y="908619179"/>
                </a:cxn>
                <a:cxn ang="0">
                  <a:pos x="84348423" y="893376794"/>
                </a:cxn>
                <a:cxn ang="0">
                  <a:pos x="96203067" y="774396332"/>
                </a:cxn>
                <a:cxn ang="0">
                  <a:pos x="230476392" y="798966253"/>
                </a:cxn>
                <a:cxn ang="0">
                  <a:pos x="305022148" y="789411204"/>
                </a:cxn>
                <a:cxn ang="0">
                  <a:pos x="350388270" y="760064474"/>
                </a:cxn>
                <a:cxn ang="0">
                  <a:pos x="356087462" y="715019857"/>
                </a:cxn>
                <a:cxn ang="0">
                  <a:pos x="307529907" y="675208028"/>
                </a:cxn>
                <a:cxn ang="0">
                  <a:pos x="278349796" y="665198431"/>
                </a:cxn>
                <a:cxn ang="0">
                  <a:pos x="227968633" y="651321122"/>
                </a:cxn>
                <a:cxn ang="0">
                  <a:pos x="140428777" y="625614115"/>
                </a:cxn>
                <a:cxn ang="0">
                  <a:pos x="45365644" y="573517564"/>
                </a:cxn>
                <a:cxn ang="0">
                  <a:pos x="2507759" y="502311392"/>
                </a:cxn>
                <a:cxn ang="0">
                  <a:pos x="6383343" y="429740145"/>
                </a:cxn>
                <a:cxn ang="0">
                  <a:pos x="40578495" y="369453620"/>
                </a:cxn>
                <a:cxn ang="0">
                  <a:pos x="104181649" y="318494632"/>
                </a:cxn>
                <a:cxn ang="0">
                  <a:pos x="59043896" y="281184964"/>
                </a:cxn>
                <a:cxn ang="0">
                  <a:pos x="27584395" y="229315925"/>
                </a:cxn>
                <a:cxn ang="0">
                  <a:pos x="19149552" y="166754752"/>
                </a:cxn>
                <a:cxn ang="0">
                  <a:pos x="34423521" y="114885714"/>
                </a:cxn>
                <a:cxn ang="0">
                  <a:pos x="72037996" y="69841097"/>
                </a:cxn>
                <a:cxn ang="0">
                  <a:pos x="166645347" y="19564646"/>
                </a:cxn>
                <a:cxn ang="0">
                  <a:pos x="309353514" y="0"/>
                </a:cxn>
              </a:cxnLst>
              <a:rect l="txL" t="txT" r="txR" b="txB"/>
              <a:pathLst>
                <a:path w="2419" h="3994">
                  <a:moveTo>
                    <a:pt x="900" y="1578"/>
                  </a:moveTo>
                  <a:lnTo>
                    <a:pt x="844" y="1622"/>
                  </a:lnTo>
                  <a:lnTo>
                    <a:pt x="798" y="1667"/>
                  </a:lnTo>
                  <a:lnTo>
                    <a:pt x="758" y="1713"/>
                  </a:lnTo>
                  <a:lnTo>
                    <a:pt x="725" y="1759"/>
                  </a:lnTo>
                  <a:lnTo>
                    <a:pt x="698" y="1809"/>
                  </a:lnTo>
                  <a:lnTo>
                    <a:pt x="681" y="1859"/>
                  </a:lnTo>
                  <a:lnTo>
                    <a:pt x="670" y="1910"/>
                  </a:lnTo>
                  <a:lnTo>
                    <a:pt x="666" y="1964"/>
                  </a:lnTo>
                  <a:lnTo>
                    <a:pt x="668" y="1993"/>
                  </a:lnTo>
                  <a:lnTo>
                    <a:pt x="675" y="2022"/>
                  </a:lnTo>
                  <a:lnTo>
                    <a:pt x="685" y="2051"/>
                  </a:lnTo>
                  <a:lnTo>
                    <a:pt x="700" y="2077"/>
                  </a:lnTo>
                  <a:lnTo>
                    <a:pt x="720" y="2102"/>
                  </a:lnTo>
                  <a:lnTo>
                    <a:pt x="743" y="2127"/>
                  </a:lnTo>
                  <a:lnTo>
                    <a:pt x="769" y="2152"/>
                  </a:lnTo>
                  <a:lnTo>
                    <a:pt x="800" y="2177"/>
                  </a:lnTo>
                  <a:lnTo>
                    <a:pt x="819" y="2189"/>
                  </a:lnTo>
                  <a:lnTo>
                    <a:pt x="841" y="2202"/>
                  </a:lnTo>
                  <a:lnTo>
                    <a:pt x="867" y="2214"/>
                  </a:lnTo>
                  <a:lnTo>
                    <a:pt x="896" y="2227"/>
                  </a:lnTo>
                  <a:lnTo>
                    <a:pt x="929" y="2241"/>
                  </a:lnTo>
                  <a:lnTo>
                    <a:pt x="965" y="2254"/>
                  </a:lnTo>
                  <a:lnTo>
                    <a:pt x="1004" y="2269"/>
                  </a:lnTo>
                  <a:lnTo>
                    <a:pt x="1048" y="2285"/>
                  </a:lnTo>
                  <a:lnTo>
                    <a:pt x="1094" y="2298"/>
                  </a:lnTo>
                  <a:lnTo>
                    <a:pt x="1144" y="2314"/>
                  </a:lnTo>
                  <a:lnTo>
                    <a:pt x="1198" y="2331"/>
                  </a:lnTo>
                  <a:lnTo>
                    <a:pt x="1255" y="2346"/>
                  </a:lnTo>
                  <a:lnTo>
                    <a:pt x="1315" y="2364"/>
                  </a:lnTo>
                  <a:lnTo>
                    <a:pt x="1380" y="2381"/>
                  </a:lnTo>
                  <a:lnTo>
                    <a:pt x="1447" y="2398"/>
                  </a:lnTo>
                  <a:lnTo>
                    <a:pt x="1518" y="2415"/>
                  </a:lnTo>
                  <a:lnTo>
                    <a:pt x="1572" y="2371"/>
                  </a:lnTo>
                  <a:lnTo>
                    <a:pt x="1620" y="2327"/>
                  </a:lnTo>
                  <a:lnTo>
                    <a:pt x="1658" y="2281"/>
                  </a:lnTo>
                  <a:lnTo>
                    <a:pt x="1691" y="2233"/>
                  </a:lnTo>
                  <a:lnTo>
                    <a:pt x="1718" y="2183"/>
                  </a:lnTo>
                  <a:lnTo>
                    <a:pt x="1735" y="2133"/>
                  </a:lnTo>
                  <a:lnTo>
                    <a:pt x="1747" y="2081"/>
                  </a:lnTo>
                  <a:lnTo>
                    <a:pt x="1751" y="2029"/>
                  </a:lnTo>
                  <a:lnTo>
                    <a:pt x="1747" y="1997"/>
                  </a:lnTo>
                  <a:lnTo>
                    <a:pt x="1741" y="1966"/>
                  </a:lnTo>
                  <a:lnTo>
                    <a:pt x="1728" y="1937"/>
                  </a:lnTo>
                  <a:lnTo>
                    <a:pt x="1710" y="1909"/>
                  </a:lnTo>
                  <a:lnTo>
                    <a:pt x="1689" y="1882"/>
                  </a:lnTo>
                  <a:lnTo>
                    <a:pt x="1662" y="1855"/>
                  </a:lnTo>
                  <a:lnTo>
                    <a:pt x="1630" y="1828"/>
                  </a:lnTo>
                  <a:lnTo>
                    <a:pt x="1593" y="1803"/>
                  </a:lnTo>
                  <a:lnTo>
                    <a:pt x="1572" y="1791"/>
                  </a:lnTo>
                  <a:lnTo>
                    <a:pt x="1547" y="1778"/>
                  </a:lnTo>
                  <a:lnTo>
                    <a:pt x="1520" y="1766"/>
                  </a:lnTo>
                  <a:lnTo>
                    <a:pt x="1489" y="1753"/>
                  </a:lnTo>
                  <a:lnTo>
                    <a:pt x="1457" y="1740"/>
                  </a:lnTo>
                  <a:lnTo>
                    <a:pt x="1420" y="1726"/>
                  </a:lnTo>
                  <a:lnTo>
                    <a:pt x="1382" y="1713"/>
                  </a:lnTo>
                  <a:lnTo>
                    <a:pt x="1340" y="1699"/>
                  </a:lnTo>
                  <a:lnTo>
                    <a:pt x="1296" y="1686"/>
                  </a:lnTo>
                  <a:lnTo>
                    <a:pt x="1248" y="1670"/>
                  </a:lnTo>
                  <a:lnTo>
                    <a:pt x="1198" y="1655"/>
                  </a:lnTo>
                  <a:lnTo>
                    <a:pt x="1144" y="1642"/>
                  </a:lnTo>
                  <a:lnTo>
                    <a:pt x="1086" y="1626"/>
                  </a:lnTo>
                  <a:lnTo>
                    <a:pt x="1027" y="1611"/>
                  </a:lnTo>
                  <a:lnTo>
                    <a:pt x="965" y="1596"/>
                  </a:lnTo>
                  <a:lnTo>
                    <a:pt x="900" y="1578"/>
                  </a:lnTo>
                  <a:close/>
                  <a:moveTo>
                    <a:pt x="1357" y="0"/>
                  </a:moveTo>
                  <a:lnTo>
                    <a:pt x="1484" y="2"/>
                  </a:lnTo>
                  <a:lnTo>
                    <a:pt x="1605" y="8"/>
                  </a:lnTo>
                  <a:lnTo>
                    <a:pt x="1722" y="15"/>
                  </a:lnTo>
                  <a:lnTo>
                    <a:pt x="1835" y="29"/>
                  </a:lnTo>
                  <a:lnTo>
                    <a:pt x="1943" y="46"/>
                  </a:lnTo>
                  <a:lnTo>
                    <a:pt x="2046" y="65"/>
                  </a:lnTo>
                  <a:lnTo>
                    <a:pt x="2146" y="90"/>
                  </a:lnTo>
                  <a:lnTo>
                    <a:pt x="2240" y="117"/>
                  </a:lnTo>
                  <a:lnTo>
                    <a:pt x="2240" y="674"/>
                  </a:lnTo>
                  <a:lnTo>
                    <a:pt x="2173" y="674"/>
                  </a:lnTo>
                  <a:lnTo>
                    <a:pt x="2087" y="630"/>
                  </a:lnTo>
                  <a:lnTo>
                    <a:pt x="1996" y="589"/>
                  </a:lnTo>
                  <a:lnTo>
                    <a:pt x="1904" y="557"/>
                  </a:lnTo>
                  <a:lnTo>
                    <a:pt x="1810" y="528"/>
                  </a:lnTo>
                  <a:lnTo>
                    <a:pt x="1714" y="507"/>
                  </a:lnTo>
                  <a:lnTo>
                    <a:pt x="1614" y="493"/>
                  </a:lnTo>
                  <a:lnTo>
                    <a:pt x="1511" y="484"/>
                  </a:lnTo>
                  <a:lnTo>
                    <a:pt x="1407" y="480"/>
                  </a:lnTo>
                  <a:lnTo>
                    <a:pt x="1344" y="482"/>
                  </a:lnTo>
                  <a:lnTo>
                    <a:pt x="1284" y="486"/>
                  </a:lnTo>
                  <a:lnTo>
                    <a:pt x="1228" y="491"/>
                  </a:lnTo>
                  <a:lnTo>
                    <a:pt x="1175" y="501"/>
                  </a:lnTo>
                  <a:lnTo>
                    <a:pt x="1127" y="513"/>
                  </a:lnTo>
                  <a:lnTo>
                    <a:pt x="1079" y="526"/>
                  </a:lnTo>
                  <a:lnTo>
                    <a:pt x="1036" y="541"/>
                  </a:lnTo>
                  <a:lnTo>
                    <a:pt x="996" y="561"/>
                  </a:lnTo>
                  <a:lnTo>
                    <a:pt x="960" y="582"/>
                  </a:lnTo>
                  <a:lnTo>
                    <a:pt x="927" y="603"/>
                  </a:lnTo>
                  <a:lnTo>
                    <a:pt x="902" y="628"/>
                  </a:lnTo>
                  <a:lnTo>
                    <a:pt x="879" y="653"/>
                  </a:lnTo>
                  <a:lnTo>
                    <a:pt x="864" y="680"/>
                  </a:lnTo>
                  <a:lnTo>
                    <a:pt x="850" y="710"/>
                  </a:lnTo>
                  <a:lnTo>
                    <a:pt x="844" y="741"/>
                  </a:lnTo>
                  <a:lnTo>
                    <a:pt x="841" y="774"/>
                  </a:lnTo>
                  <a:lnTo>
                    <a:pt x="844" y="812"/>
                  </a:lnTo>
                  <a:lnTo>
                    <a:pt x="854" y="849"/>
                  </a:lnTo>
                  <a:lnTo>
                    <a:pt x="871" y="885"/>
                  </a:lnTo>
                  <a:lnTo>
                    <a:pt x="894" y="916"/>
                  </a:lnTo>
                  <a:lnTo>
                    <a:pt x="925" y="947"/>
                  </a:lnTo>
                  <a:lnTo>
                    <a:pt x="961" y="973"/>
                  </a:lnTo>
                  <a:lnTo>
                    <a:pt x="1004" y="998"/>
                  </a:lnTo>
                  <a:lnTo>
                    <a:pt x="1052" y="1019"/>
                  </a:lnTo>
                  <a:lnTo>
                    <a:pt x="1067" y="1025"/>
                  </a:lnTo>
                  <a:lnTo>
                    <a:pt x="1082" y="1031"/>
                  </a:lnTo>
                  <a:lnTo>
                    <a:pt x="1104" y="1037"/>
                  </a:lnTo>
                  <a:lnTo>
                    <a:pt x="1127" y="1044"/>
                  </a:lnTo>
                  <a:lnTo>
                    <a:pt x="1152" y="1052"/>
                  </a:lnTo>
                  <a:lnTo>
                    <a:pt x="1178" y="1062"/>
                  </a:lnTo>
                  <a:lnTo>
                    <a:pt x="1209" y="1071"/>
                  </a:lnTo>
                  <a:lnTo>
                    <a:pt x="1244" y="1081"/>
                  </a:lnTo>
                  <a:lnTo>
                    <a:pt x="1280" y="1092"/>
                  </a:lnTo>
                  <a:lnTo>
                    <a:pt x="1319" y="1102"/>
                  </a:lnTo>
                  <a:lnTo>
                    <a:pt x="1361" y="1116"/>
                  </a:lnTo>
                  <a:lnTo>
                    <a:pt x="1407" y="1127"/>
                  </a:lnTo>
                  <a:lnTo>
                    <a:pt x="1453" y="1140"/>
                  </a:lnTo>
                  <a:lnTo>
                    <a:pt x="1505" y="1154"/>
                  </a:lnTo>
                  <a:lnTo>
                    <a:pt x="1557" y="1169"/>
                  </a:lnTo>
                  <a:lnTo>
                    <a:pt x="1612" y="1185"/>
                  </a:lnTo>
                  <a:lnTo>
                    <a:pt x="1710" y="1213"/>
                  </a:lnTo>
                  <a:lnTo>
                    <a:pt x="1802" y="1242"/>
                  </a:lnTo>
                  <a:lnTo>
                    <a:pt x="1887" y="1277"/>
                  </a:lnTo>
                  <a:lnTo>
                    <a:pt x="1966" y="1311"/>
                  </a:lnTo>
                  <a:lnTo>
                    <a:pt x="2039" y="1348"/>
                  </a:lnTo>
                  <a:lnTo>
                    <a:pt x="2104" y="1388"/>
                  </a:lnTo>
                  <a:lnTo>
                    <a:pt x="2163" y="1430"/>
                  </a:lnTo>
                  <a:lnTo>
                    <a:pt x="2217" y="1475"/>
                  </a:lnTo>
                  <a:lnTo>
                    <a:pt x="2265" y="1521"/>
                  </a:lnTo>
                  <a:lnTo>
                    <a:pt x="2305" y="1569"/>
                  </a:lnTo>
                  <a:lnTo>
                    <a:pt x="2340" y="1619"/>
                  </a:lnTo>
                  <a:lnTo>
                    <a:pt x="2369" y="1672"/>
                  </a:lnTo>
                  <a:lnTo>
                    <a:pt x="2390" y="1728"/>
                  </a:lnTo>
                  <a:lnTo>
                    <a:pt x="2405" y="1786"/>
                  </a:lnTo>
                  <a:lnTo>
                    <a:pt x="2415" y="1845"/>
                  </a:lnTo>
                  <a:lnTo>
                    <a:pt x="2419" y="1907"/>
                  </a:lnTo>
                  <a:lnTo>
                    <a:pt x="2417" y="1958"/>
                  </a:lnTo>
                  <a:lnTo>
                    <a:pt x="2411" y="2008"/>
                  </a:lnTo>
                  <a:lnTo>
                    <a:pt x="2401" y="2056"/>
                  </a:lnTo>
                  <a:lnTo>
                    <a:pt x="2390" y="2104"/>
                  </a:lnTo>
                  <a:lnTo>
                    <a:pt x="2375" y="2150"/>
                  </a:lnTo>
                  <a:lnTo>
                    <a:pt x="2353" y="2197"/>
                  </a:lnTo>
                  <a:lnTo>
                    <a:pt x="2330" y="2241"/>
                  </a:lnTo>
                  <a:lnTo>
                    <a:pt x="2304" y="2285"/>
                  </a:lnTo>
                  <a:lnTo>
                    <a:pt x="2273" y="2327"/>
                  </a:lnTo>
                  <a:lnTo>
                    <a:pt x="2240" y="2367"/>
                  </a:lnTo>
                  <a:lnTo>
                    <a:pt x="2202" y="2408"/>
                  </a:lnTo>
                  <a:lnTo>
                    <a:pt x="2161" y="2448"/>
                  </a:lnTo>
                  <a:lnTo>
                    <a:pt x="2117" y="2486"/>
                  </a:lnTo>
                  <a:lnTo>
                    <a:pt x="2069" y="2523"/>
                  </a:lnTo>
                  <a:lnTo>
                    <a:pt x="2017" y="2559"/>
                  </a:lnTo>
                  <a:lnTo>
                    <a:pt x="1962" y="2594"/>
                  </a:lnTo>
                  <a:lnTo>
                    <a:pt x="1962" y="2609"/>
                  </a:lnTo>
                  <a:lnTo>
                    <a:pt x="2006" y="2636"/>
                  </a:lnTo>
                  <a:lnTo>
                    <a:pt x="2048" y="2665"/>
                  </a:lnTo>
                  <a:lnTo>
                    <a:pt x="2088" y="2694"/>
                  </a:lnTo>
                  <a:lnTo>
                    <a:pt x="2125" y="2726"/>
                  </a:lnTo>
                  <a:lnTo>
                    <a:pt x="2158" y="2759"/>
                  </a:lnTo>
                  <a:lnTo>
                    <a:pt x="2188" y="2794"/>
                  </a:lnTo>
                  <a:lnTo>
                    <a:pt x="2215" y="2828"/>
                  </a:lnTo>
                  <a:lnTo>
                    <a:pt x="2240" y="2867"/>
                  </a:lnTo>
                  <a:lnTo>
                    <a:pt x="2263" y="2905"/>
                  </a:lnTo>
                  <a:lnTo>
                    <a:pt x="2282" y="2945"/>
                  </a:lnTo>
                  <a:lnTo>
                    <a:pt x="2298" y="2988"/>
                  </a:lnTo>
                  <a:lnTo>
                    <a:pt x="2311" y="3030"/>
                  </a:lnTo>
                  <a:lnTo>
                    <a:pt x="2321" y="3074"/>
                  </a:lnTo>
                  <a:lnTo>
                    <a:pt x="2328" y="3120"/>
                  </a:lnTo>
                  <a:lnTo>
                    <a:pt x="2332" y="3168"/>
                  </a:lnTo>
                  <a:lnTo>
                    <a:pt x="2334" y="3218"/>
                  </a:lnTo>
                  <a:lnTo>
                    <a:pt x="2332" y="3258"/>
                  </a:lnTo>
                  <a:lnTo>
                    <a:pt x="2328" y="3301"/>
                  </a:lnTo>
                  <a:lnTo>
                    <a:pt x="2321" y="3339"/>
                  </a:lnTo>
                  <a:lnTo>
                    <a:pt x="2311" y="3379"/>
                  </a:lnTo>
                  <a:lnTo>
                    <a:pt x="2300" y="3416"/>
                  </a:lnTo>
                  <a:lnTo>
                    <a:pt x="2284" y="3454"/>
                  </a:lnTo>
                  <a:lnTo>
                    <a:pt x="2267" y="3491"/>
                  </a:lnTo>
                  <a:lnTo>
                    <a:pt x="2246" y="3525"/>
                  </a:lnTo>
                  <a:lnTo>
                    <a:pt x="2223" y="3560"/>
                  </a:lnTo>
                  <a:lnTo>
                    <a:pt x="2196" y="3592"/>
                  </a:lnTo>
                  <a:lnTo>
                    <a:pt x="2167" y="3625"/>
                  </a:lnTo>
                  <a:lnTo>
                    <a:pt x="2136" y="3656"/>
                  </a:lnTo>
                  <a:lnTo>
                    <a:pt x="2102" y="3687"/>
                  </a:lnTo>
                  <a:lnTo>
                    <a:pt x="2065" y="3717"/>
                  </a:lnTo>
                  <a:lnTo>
                    <a:pt x="2025" y="3746"/>
                  </a:lnTo>
                  <a:lnTo>
                    <a:pt x="1983" y="3773"/>
                  </a:lnTo>
                  <a:lnTo>
                    <a:pt x="1893" y="3825"/>
                  </a:lnTo>
                  <a:lnTo>
                    <a:pt x="1795" y="3869"/>
                  </a:lnTo>
                  <a:lnTo>
                    <a:pt x="1689" y="3907"/>
                  </a:lnTo>
                  <a:lnTo>
                    <a:pt x="1578" y="3938"/>
                  </a:lnTo>
                  <a:lnTo>
                    <a:pt x="1459" y="3963"/>
                  </a:lnTo>
                  <a:lnTo>
                    <a:pt x="1332" y="3980"/>
                  </a:lnTo>
                  <a:lnTo>
                    <a:pt x="1200" y="3990"/>
                  </a:lnTo>
                  <a:lnTo>
                    <a:pt x="1061" y="3994"/>
                  </a:lnTo>
                  <a:lnTo>
                    <a:pt x="935" y="3992"/>
                  </a:lnTo>
                  <a:lnTo>
                    <a:pt x="814" y="3986"/>
                  </a:lnTo>
                  <a:lnTo>
                    <a:pt x="697" y="3976"/>
                  </a:lnTo>
                  <a:lnTo>
                    <a:pt x="583" y="3963"/>
                  </a:lnTo>
                  <a:lnTo>
                    <a:pt x="474" y="3948"/>
                  </a:lnTo>
                  <a:lnTo>
                    <a:pt x="370" y="3927"/>
                  </a:lnTo>
                  <a:lnTo>
                    <a:pt x="272" y="3904"/>
                  </a:lnTo>
                  <a:lnTo>
                    <a:pt x="176" y="3877"/>
                  </a:lnTo>
                  <a:lnTo>
                    <a:pt x="176" y="3318"/>
                  </a:lnTo>
                  <a:lnTo>
                    <a:pt x="245" y="3318"/>
                  </a:lnTo>
                  <a:lnTo>
                    <a:pt x="332" y="3364"/>
                  </a:lnTo>
                  <a:lnTo>
                    <a:pt x="422" y="3404"/>
                  </a:lnTo>
                  <a:lnTo>
                    <a:pt x="514" y="3437"/>
                  </a:lnTo>
                  <a:lnTo>
                    <a:pt x="608" y="3464"/>
                  </a:lnTo>
                  <a:lnTo>
                    <a:pt x="704" y="3485"/>
                  </a:lnTo>
                  <a:lnTo>
                    <a:pt x="804" y="3500"/>
                  </a:lnTo>
                  <a:lnTo>
                    <a:pt x="906" y="3510"/>
                  </a:lnTo>
                  <a:lnTo>
                    <a:pt x="1011" y="3512"/>
                  </a:lnTo>
                  <a:lnTo>
                    <a:pt x="1073" y="3512"/>
                  </a:lnTo>
                  <a:lnTo>
                    <a:pt x="1132" y="3508"/>
                  </a:lnTo>
                  <a:lnTo>
                    <a:pt x="1188" y="3502"/>
                  </a:lnTo>
                  <a:lnTo>
                    <a:pt x="1242" y="3493"/>
                  </a:lnTo>
                  <a:lnTo>
                    <a:pt x="1292" y="3481"/>
                  </a:lnTo>
                  <a:lnTo>
                    <a:pt x="1338" y="3470"/>
                  </a:lnTo>
                  <a:lnTo>
                    <a:pt x="1382" y="3452"/>
                  </a:lnTo>
                  <a:lnTo>
                    <a:pt x="1422" y="3435"/>
                  </a:lnTo>
                  <a:lnTo>
                    <a:pt x="1459" y="3414"/>
                  </a:lnTo>
                  <a:lnTo>
                    <a:pt x="1489" y="3391"/>
                  </a:lnTo>
                  <a:lnTo>
                    <a:pt x="1516" y="3368"/>
                  </a:lnTo>
                  <a:lnTo>
                    <a:pt x="1537" y="3341"/>
                  </a:lnTo>
                  <a:lnTo>
                    <a:pt x="1555" y="3314"/>
                  </a:lnTo>
                  <a:lnTo>
                    <a:pt x="1566" y="3283"/>
                  </a:lnTo>
                  <a:lnTo>
                    <a:pt x="1574" y="3253"/>
                  </a:lnTo>
                  <a:lnTo>
                    <a:pt x="1576" y="3220"/>
                  </a:lnTo>
                  <a:lnTo>
                    <a:pt x="1572" y="3180"/>
                  </a:lnTo>
                  <a:lnTo>
                    <a:pt x="1562" y="3143"/>
                  </a:lnTo>
                  <a:lnTo>
                    <a:pt x="1545" y="3109"/>
                  </a:lnTo>
                  <a:lnTo>
                    <a:pt x="1520" y="3076"/>
                  </a:lnTo>
                  <a:lnTo>
                    <a:pt x="1488" y="3045"/>
                  </a:lnTo>
                  <a:lnTo>
                    <a:pt x="1449" y="3016"/>
                  </a:lnTo>
                  <a:lnTo>
                    <a:pt x="1403" y="2991"/>
                  </a:lnTo>
                  <a:lnTo>
                    <a:pt x="1349" y="2968"/>
                  </a:lnTo>
                  <a:lnTo>
                    <a:pt x="1334" y="2963"/>
                  </a:lnTo>
                  <a:lnTo>
                    <a:pt x="1317" y="2957"/>
                  </a:lnTo>
                  <a:lnTo>
                    <a:pt x="1296" y="2949"/>
                  </a:lnTo>
                  <a:lnTo>
                    <a:pt x="1274" y="2942"/>
                  </a:lnTo>
                  <a:lnTo>
                    <a:pt x="1248" y="2934"/>
                  </a:lnTo>
                  <a:lnTo>
                    <a:pt x="1221" y="2924"/>
                  </a:lnTo>
                  <a:lnTo>
                    <a:pt x="1190" y="2917"/>
                  </a:lnTo>
                  <a:lnTo>
                    <a:pt x="1157" y="2907"/>
                  </a:lnTo>
                  <a:lnTo>
                    <a:pt x="1121" y="2895"/>
                  </a:lnTo>
                  <a:lnTo>
                    <a:pt x="1084" y="2886"/>
                  </a:lnTo>
                  <a:lnTo>
                    <a:pt x="1044" y="2874"/>
                  </a:lnTo>
                  <a:lnTo>
                    <a:pt x="1000" y="2863"/>
                  </a:lnTo>
                  <a:lnTo>
                    <a:pt x="956" y="2849"/>
                  </a:lnTo>
                  <a:lnTo>
                    <a:pt x="908" y="2836"/>
                  </a:lnTo>
                  <a:lnTo>
                    <a:pt x="856" y="2822"/>
                  </a:lnTo>
                  <a:lnTo>
                    <a:pt x="804" y="2809"/>
                  </a:lnTo>
                  <a:lnTo>
                    <a:pt x="706" y="2780"/>
                  </a:lnTo>
                  <a:lnTo>
                    <a:pt x="616" y="2750"/>
                  </a:lnTo>
                  <a:lnTo>
                    <a:pt x="529" y="2717"/>
                  </a:lnTo>
                  <a:lnTo>
                    <a:pt x="451" y="2682"/>
                  </a:lnTo>
                  <a:lnTo>
                    <a:pt x="380" y="2646"/>
                  </a:lnTo>
                  <a:lnTo>
                    <a:pt x="313" y="2606"/>
                  </a:lnTo>
                  <a:lnTo>
                    <a:pt x="253" y="2565"/>
                  </a:lnTo>
                  <a:lnTo>
                    <a:pt x="199" y="2521"/>
                  </a:lnTo>
                  <a:lnTo>
                    <a:pt x="153" y="2475"/>
                  </a:lnTo>
                  <a:lnTo>
                    <a:pt x="113" y="2425"/>
                  </a:lnTo>
                  <a:lnTo>
                    <a:pt x="78" y="2375"/>
                  </a:lnTo>
                  <a:lnTo>
                    <a:pt x="49" y="2321"/>
                  </a:lnTo>
                  <a:lnTo>
                    <a:pt x="26" y="2266"/>
                  </a:lnTo>
                  <a:lnTo>
                    <a:pt x="11" y="2208"/>
                  </a:lnTo>
                  <a:lnTo>
                    <a:pt x="2" y="2149"/>
                  </a:lnTo>
                  <a:lnTo>
                    <a:pt x="0" y="2087"/>
                  </a:lnTo>
                  <a:lnTo>
                    <a:pt x="2" y="2035"/>
                  </a:lnTo>
                  <a:lnTo>
                    <a:pt x="5" y="1985"/>
                  </a:lnTo>
                  <a:lnTo>
                    <a:pt x="15" y="1937"/>
                  </a:lnTo>
                  <a:lnTo>
                    <a:pt x="28" y="1889"/>
                  </a:lnTo>
                  <a:lnTo>
                    <a:pt x="44" y="1841"/>
                  </a:lnTo>
                  <a:lnTo>
                    <a:pt x="63" y="1795"/>
                  </a:lnTo>
                  <a:lnTo>
                    <a:pt x="86" y="1751"/>
                  </a:lnTo>
                  <a:lnTo>
                    <a:pt x="113" y="1709"/>
                  </a:lnTo>
                  <a:lnTo>
                    <a:pt x="144" y="1665"/>
                  </a:lnTo>
                  <a:lnTo>
                    <a:pt x="178" y="1624"/>
                  </a:lnTo>
                  <a:lnTo>
                    <a:pt x="215" y="1584"/>
                  </a:lnTo>
                  <a:lnTo>
                    <a:pt x="257" y="1546"/>
                  </a:lnTo>
                  <a:lnTo>
                    <a:pt x="301" y="1507"/>
                  </a:lnTo>
                  <a:lnTo>
                    <a:pt x="349" y="1471"/>
                  </a:lnTo>
                  <a:lnTo>
                    <a:pt x="401" y="1434"/>
                  </a:lnTo>
                  <a:lnTo>
                    <a:pt x="457" y="1400"/>
                  </a:lnTo>
                  <a:lnTo>
                    <a:pt x="457" y="1384"/>
                  </a:lnTo>
                  <a:lnTo>
                    <a:pt x="410" y="1357"/>
                  </a:lnTo>
                  <a:lnTo>
                    <a:pt x="368" y="1331"/>
                  </a:lnTo>
                  <a:lnTo>
                    <a:pt x="330" y="1300"/>
                  </a:lnTo>
                  <a:lnTo>
                    <a:pt x="293" y="1269"/>
                  </a:lnTo>
                  <a:lnTo>
                    <a:pt x="259" y="1236"/>
                  </a:lnTo>
                  <a:lnTo>
                    <a:pt x="228" y="1202"/>
                  </a:lnTo>
                  <a:lnTo>
                    <a:pt x="201" y="1165"/>
                  </a:lnTo>
                  <a:lnTo>
                    <a:pt x="176" y="1129"/>
                  </a:lnTo>
                  <a:lnTo>
                    <a:pt x="155" y="1091"/>
                  </a:lnTo>
                  <a:lnTo>
                    <a:pt x="136" y="1050"/>
                  </a:lnTo>
                  <a:lnTo>
                    <a:pt x="121" y="1008"/>
                  </a:lnTo>
                  <a:lnTo>
                    <a:pt x="107" y="964"/>
                  </a:lnTo>
                  <a:lnTo>
                    <a:pt x="97" y="920"/>
                  </a:lnTo>
                  <a:lnTo>
                    <a:pt x="90" y="874"/>
                  </a:lnTo>
                  <a:lnTo>
                    <a:pt x="86" y="826"/>
                  </a:lnTo>
                  <a:lnTo>
                    <a:pt x="84" y="776"/>
                  </a:lnTo>
                  <a:lnTo>
                    <a:pt x="84" y="733"/>
                  </a:lnTo>
                  <a:lnTo>
                    <a:pt x="90" y="693"/>
                  </a:lnTo>
                  <a:lnTo>
                    <a:pt x="96" y="655"/>
                  </a:lnTo>
                  <a:lnTo>
                    <a:pt x="105" y="616"/>
                  </a:lnTo>
                  <a:lnTo>
                    <a:pt x="119" y="578"/>
                  </a:lnTo>
                  <a:lnTo>
                    <a:pt x="134" y="541"/>
                  </a:lnTo>
                  <a:lnTo>
                    <a:pt x="151" y="505"/>
                  </a:lnTo>
                  <a:lnTo>
                    <a:pt x="172" y="470"/>
                  </a:lnTo>
                  <a:lnTo>
                    <a:pt x="195" y="436"/>
                  </a:lnTo>
                  <a:lnTo>
                    <a:pt x="220" y="401"/>
                  </a:lnTo>
                  <a:lnTo>
                    <a:pt x="249" y="370"/>
                  </a:lnTo>
                  <a:lnTo>
                    <a:pt x="282" y="338"/>
                  </a:lnTo>
                  <a:lnTo>
                    <a:pt x="316" y="307"/>
                  </a:lnTo>
                  <a:lnTo>
                    <a:pt x="353" y="278"/>
                  </a:lnTo>
                  <a:lnTo>
                    <a:pt x="393" y="248"/>
                  </a:lnTo>
                  <a:lnTo>
                    <a:pt x="435" y="221"/>
                  </a:lnTo>
                  <a:lnTo>
                    <a:pt x="528" y="169"/>
                  </a:lnTo>
                  <a:lnTo>
                    <a:pt x="625" y="125"/>
                  </a:lnTo>
                  <a:lnTo>
                    <a:pt x="731" y="86"/>
                  </a:lnTo>
                  <a:lnTo>
                    <a:pt x="842" y="56"/>
                  </a:lnTo>
                  <a:lnTo>
                    <a:pt x="961" y="31"/>
                  </a:lnTo>
                  <a:lnTo>
                    <a:pt x="1086" y="13"/>
                  </a:lnTo>
                  <a:lnTo>
                    <a:pt x="1219" y="4"/>
                  </a:lnTo>
                  <a:lnTo>
                    <a:pt x="1357" y="0"/>
                  </a:lnTo>
                  <a:close/>
                </a:path>
              </a:pathLst>
            </a:custGeom>
            <a:solidFill>
              <a:srgbClr val="00B0F0"/>
            </a:solidFill>
            <a:ln w="9525">
              <a:noFill/>
            </a:ln>
          </p:spPr>
          <p:txBody>
            <a:bodyP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0" name="KSO_Shape"/>
            <p:cNvSpPr/>
            <p:nvPr/>
          </p:nvSpPr>
          <p:spPr>
            <a:xfrm>
              <a:off x="6237658" y="1806425"/>
              <a:ext cx="376814" cy="326572"/>
            </a:xfrm>
            <a:custGeom>
              <a:avLst/>
              <a:gdLst>
                <a:gd name="txL" fmla="*/ 0 w 1360"/>
                <a:gd name="txT" fmla="*/ 0 h 1358"/>
                <a:gd name="txR" fmla="*/ 1360 w 1360"/>
                <a:gd name="txB" fmla="*/ 1358 h 1358"/>
              </a:gdLst>
              <a:ahLst/>
              <a:cxnLst>
                <a:cxn ang="0">
                  <a:pos x="1905000" y="65651"/>
                </a:cxn>
                <a:cxn ang="0">
                  <a:pos x="1703294" y="205463"/>
                </a:cxn>
                <a:cxn ang="0">
                  <a:pos x="1507191" y="363512"/>
                </a:cxn>
                <a:cxn ang="0">
                  <a:pos x="1318092" y="538581"/>
                </a:cxn>
                <a:cxn ang="0">
                  <a:pos x="1138798" y="731887"/>
                </a:cxn>
                <a:cxn ang="0">
                  <a:pos x="970710" y="930055"/>
                </a:cxn>
                <a:cxn ang="0">
                  <a:pos x="832037" y="1130655"/>
                </a:cxn>
                <a:cxn ang="0">
                  <a:pos x="715776" y="1326392"/>
                </a:cxn>
                <a:cxn ang="0">
                  <a:pos x="624728" y="1520914"/>
                </a:cxn>
                <a:cxn ang="0">
                  <a:pos x="525276" y="1580486"/>
                </a:cxn>
                <a:cxn ang="0">
                  <a:pos x="455239" y="1627901"/>
                </a:cxn>
                <a:cxn ang="0">
                  <a:pos x="417419" y="1625469"/>
                </a:cxn>
                <a:cxn ang="0">
                  <a:pos x="390805" y="1551308"/>
                </a:cxn>
                <a:cxn ang="0">
                  <a:pos x="336176" y="1432163"/>
                </a:cxn>
                <a:cxn ang="0">
                  <a:pos x="285750" y="1322745"/>
                </a:cxn>
                <a:cxn ang="0">
                  <a:pos x="239526" y="1231563"/>
                </a:cxn>
                <a:cxn ang="0">
                  <a:pos x="196103" y="1158618"/>
                </a:cxn>
                <a:cxn ang="0">
                  <a:pos x="155482" y="1102693"/>
                </a:cxn>
                <a:cxn ang="0">
                  <a:pos x="120463" y="1061357"/>
                </a:cxn>
                <a:cxn ang="0">
                  <a:pos x="81243" y="1030963"/>
                </a:cxn>
                <a:cxn ang="0">
                  <a:pos x="40621" y="1011511"/>
                </a:cxn>
                <a:cxn ang="0">
                  <a:pos x="0" y="1003001"/>
                </a:cxn>
                <a:cxn ang="0">
                  <a:pos x="53228" y="960449"/>
                </a:cxn>
                <a:cxn ang="0">
                  <a:pos x="107857" y="930055"/>
                </a:cxn>
                <a:cxn ang="0">
                  <a:pos x="152680" y="914250"/>
                </a:cxn>
                <a:cxn ang="0">
                  <a:pos x="198904" y="906956"/>
                </a:cxn>
                <a:cxn ang="0">
                  <a:pos x="257735" y="925192"/>
                </a:cxn>
                <a:cxn ang="0">
                  <a:pos x="323570" y="979901"/>
                </a:cxn>
                <a:cxn ang="0">
                  <a:pos x="388004" y="1067436"/>
                </a:cxn>
                <a:cxn ang="0">
                  <a:pos x="458040" y="1191443"/>
                </a:cxn>
                <a:cxn ang="0">
                  <a:pos x="572901" y="1193875"/>
                </a:cxn>
                <a:cxn ang="0">
                  <a:pos x="710173" y="1000569"/>
                </a:cxn>
                <a:cxn ang="0">
                  <a:pos x="861452" y="813342"/>
                </a:cxn>
                <a:cxn ang="0">
                  <a:pos x="1025338" y="637057"/>
                </a:cxn>
                <a:cxn ang="0">
                  <a:pos x="1203232" y="468067"/>
                </a:cxn>
                <a:cxn ang="0">
                  <a:pos x="1385327" y="314881"/>
                </a:cxn>
                <a:cxn ang="0">
                  <a:pos x="1574426" y="175069"/>
                </a:cxn>
                <a:cxn ang="0">
                  <a:pos x="1764926" y="53493"/>
                </a:cxn>
              </a:cxnLst>
              <a:rect l="txL" t="txT" r="txR" b="tx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1" name="KSO_Shape"/>
            <p:cNvSpPr/>
            <p:nvPr/>
          </p:nvSpPr>
          <p:spPr>
            <a:xfrm>
              <a:off x="3580677" y="49034"/>
              <a:ext cx="344182" cy="312058"/>
            </a:xfrm>
            <a:custGeom>
              <a:avLst/>
              <a:gdLst>
                <a:gd name="txL" fmla="*/ 0 w 2228850"/>
                <a:gd name="txT" fmla="*/ 0 h 2019300"/>
                <a:gd name="txR" fmla="*/ 2228850 w 2228850"/>
                <a:gd name="txB" fmla="*/ 2019300 h 2019300"/>
              </a:gdLst>
              <a:ahLst/>
              <a:cxnLst>
                <a:cxn ang="0">
                  <a:pos x="489274" y="1171178"/>
                </a:cxn>
                <a:cxn ang="0">
                  <a:pos x="683136" y="1519238"/>
                </a:cxn>
                <a:cxn ang="0">
                  <a:pos x="1056587" y="1377950"/>
                </a:cxn>
                <a:cxn ang="0">
                  <a:pos x="970559" y="988219"/>
                </a:cxn>
                <a:cxn ang="0">
                  <a:pos x="1033990" y="962025"/>
                </a:cxn>
                <a:cxn ang="0">
                  <a:pos x="1091871" y="1437085"/>
                </a:cxn>
                <a:cxn ang="0">
                  <a:pos x="629616" y="1562498"/>
                </a:cxn>
                <a:cxn ang="0">
                  <a:pos x="438529" y="1123950"/>
                </a:cxn>
                <a:cxn ang="0">
                  <a:pos x="761603" y="832840"/>
                </a:cxn>
                <a:cxn ang="0">
                  <a:pos x="421481" y="1071482"/>
                </a:cxn>
                <a:cxn ang="0">
                  <a:pos x="410369" y="1364523"/>
                </a:cxn>
                <a:cxn ang="0">
                  <a:pos x="723503" y="1626196"/>
                </a:cxn>
                <a:cxn ang="0">
                  <a:pos x="1080294" y="1505088"/>
                </a:cxn>
                <a:cxn ang="0">
                  <a:pos x="1187053" y="1194972"/>
                </a:cxn>
                <a:cxn ang="0">
                  <a:pos x="939403" y="861826"/>
                </a:cxn>
                <a:cxn ang="0">
                  <a:pos x="989013" y="477060"/>
                </a:cxn>
                <a:cxn ang="0">
                  <a:pos x="1144985" y="702599"/>
                </a:cxn>
                <a:cxn ang="0">
                  <a:pos x="1411685" y="749454"/>
                </a:cxn>
                <a:cxn ang="0">
                  <a:pos x="1373188" y="975390"/>
                </a:cxn>
                <a:cxn ang="0">
                  <a:pos x="1560116" y="1219194"/>
                </a:cxn>
                <a:cxn ang="0">
                  <a:pos x="1448991" y="1425673"/>
                </a:cxn>
                <a:cxn ang="0">
                  <a:pos x="1267222" y="1667095"/>
                </a:cxn>
                <a:cxn ang="0">
                  <a:pos x="1175544" y="1906134"/>
                </a:cxn>
                <a:cxn ang="0">
                  <a:pos x="894953" y="1860470"/>
                </a:cxn>
                <a:cxn ang="0">
                  <a:pos x="731044" y="2017315"/>
                </a:cxn>
                <a:cxn ang="0">
                  <a:pos x="570309" y="1831881"/>
                </a:cxn>
                <a:cxn ang="0">
                  <a:pos x="246459" y="1787805"/>
                </a:cxn>
                <a:cxn ang="0">
                  <a:pos x="203994" y="1546781"/>
                </a:cxn>
                <a:cxn ang="0">
                  <a:pos x="137715" y="1259695"/>
                </a:cxn>
                <a:cxn ang="0">
                  <a:pos x="29369" y="1034157"/>
                </a:cxn>
                <a:cxn ang="0">
                  <a:pos x="249634" y="888430"/>
                </a:cxn>
                <a:cxn ang="0">
                  <a:pos x="288925" y="622390"/>
                </a:cxn>
                <a:cxn ang="0">
                  <a:pos x="517128" y="653759"/>
                </a:cxn>
                <a:cxn ang="0">
                  <a:pos x="775097" y="462766"/>
                </a:cxn>
                <a:cxn ang="0">
                  <a:pos x="1636253" y="339029"/>
                </a:cxn>
                <a:cxn ang="0">
                  <a:pos x="1653303" y="573804"/>
                </a:cxn>
                <a:cxn ang="0">
                  <a:pos x="1888031" y="591283"/>
                </a:cxn>
                <a:cxn ang="0">
                  <a:pos x="1938387" y="361275"/>
                </a:cxn>
                <a:cxn ang="0">
                  <a:pos x="1832918" y="242894"/>
                </a:cxn>
                <a:cxn ang="0">
                  <a:pos x="1989536" y="468135"/>
                </a:cxn>
                <a:cxn ang="0">
                  <a:pos x="1791285" y="656829"/>
                </a:cxn>
                <a:cxn ang="0">
                  <a:pos x="1574399" y="489587"/>
                </a:cxn>
                <a:cxn ang="0">
                  <a:pos x="1708020" y="248853"/>
                </a:cxn>
                <a:cxn ang="0">
                  <a:pos x="1575304" y="344885"/>
                </a:cxn>
                <a:cxn ang="0">
                  <a:pos x="1650744" y="635794"/>
                </a:cxn>
                <a:cxn ang="0">
                  <a:pos x="1949723" y="603250"/>
                </a:cxn>
                <a:cxn ang="0">
                  <a:pos x="1960841" y="303213"/>
                </a:cxn>
                <a:cxn ang="0">
                  <a:pos x="1737698" y="39687"/>
                </a:cxn>
                <a:cxn ang="0">
                  <a:pos x="1949326" y="34131"/>
                </a:cxn>
                <a:cxn ang="0">
                  <a:pos x="2021193" y="167481"/>
                </a:cxn>
                <a:cxn ang="0">
                  <a:pos x="2207807" y="295275"/>
                </a:cxn>
                <a:cxn ang="0">
                  <a:pos x="2145072" y="494904"/>
                </a:cxn>
                <a:cxn ang="0">
                  <a:pos x="2146661" y="713979"/>
                </a:cxn>
                <a:cxn ang="0">
                  <a:pos x="1938606" y="781447"/>
                </a:cxn>
                <a:cxn ang="0">
                  <a:pos x="1834182" y="887413"/>
                </a:cxn>
                <a:cxn ang="0">
                  <a:pos x="1618186" y="854076"/>
                </a:cxn>
                <a:cxn ang="0">
                  <a:pos x="1542349" y="733822"/>
                </a:cxn>
                <a:cxn ang="0">
                  <a:pos x="1362882" y="615157"/>
                </a:cxn>
                <a:cxn ang="0">
                  <a:pos x="1414895" y="452835"/>
                </a:cxn>
                <a:cxn ang="0">
                  <a:pos x="1395837" y="209947"/>
                </a:cxn>
                <a:cxn ang="0">
                  <a:pos x="1619377" y="118269"/>
                </a:cxn>
              </a:cxnLst>
              <a:rect l="txL" t="txT" r="txR" b="txB"/>
              <a:pathLst>
                <a:path w="2228850" h="2019300">
                  <a:moveTo>
                    <a:pt x="788194" y="927497"/>
                  </a:moveTo>
                  <a:lnTo>
                    <a:pt x="772732" y="927894"/>
                  </a:lnTo>
                  <a:lnTo>
                    <a:pt x="756875" y="929085"/>
                  </a:lnTo>
                  <a:lnTo>
                    <a:pt x="741810" y="931069"/>
                  </a:lnTo>
                  <a:lnTo>
                    <a:pt x="726745" y="933847"/>
                  </a:lnTo>
                  <a:lnTo>
                    <a:pt x="711680" y="937022"/>
                  </a:lnTo>
                  <a:lnTo>
                    <a:pt x="697408" y="940991"/>
                  </a:lnTo>
                  <a:lnTo>
                    <a:pt x="683136" y="945753"/>
                  </a:lnTo>
                  <a:lnTo>
                    <a:pt x="669260" y="951706"/>
                  </a:lnTo>
                  <a:lnTo>
                    <a:pt x="655781" y="957660"/>
                  </a:lnTo>
                  <a:lnTo>
                    <a:pt x="642698" y="964406"/>
                  </a:lnTo>
                  <a:lnTo>
                    <a:pt x="630012" y="971947"/>
                  </a:lnTo>
                  <a:lnTo>
                    <a:pt x="617326" y="979488"/>
                  </a:lnTo>
                  <a:lnTo>
                    <a:pt x="605432" y="988219"/>
                  </a:lnTo>
                  <a:lnTo>
                    <a:pt x="593936" y="997347"/>
                  </a:lnTo>
                  <a:lnTo>
                    <a:pt x="583232" y="1006872"/>
                  </a:lnTo>
                  <a:lnTo>
                    <a:pt x="572131" y="1016794"/>
                  </a:lnTo>
                  <a:lnTo>
                    <a:pt x="562220" y="1027510"/>
                  </a:lnTo>
                  <a:lnTo>
                    <a:pt x="552705" y="1038622"/>
                  </a:lnTo>
                  <a:lnTo>
                    <a:pt x="543587" y="1050132"/>
                  </a:lnTo>
                  <a:lnTo>
                    <a:pt x="535262" y="1062038"/>
                  </a:lnTo>
                  <a:lnTo>
                    <a:pt x="526936" y="1074341"/>
                  </a:lnTo>
                  <a:lnTo>
                    <a:pt x="519800" y="1087438"/>
                  </a:lnTo>
                  <a:lnTo>
                    <a:pt x="513061" y="1100535"/>
                  </a:lnTo>
                  <a:lnTo>
                    <a:pt x="507114" y="1114028"/>
                  </a:lnTo>
                  <a:lnTo>
                    <a:pt x="501564" y="1127522"/>
                  </a:lnTo>
                  <a:lnTo>
                    <a:pt x="496806" y="1142207"/>
                  </a:lnTo>
                  <a:lnTo>
                    <a:pt x="492842" y="1156494"/>
                  </a:lnTo>
                  <a:lnTo>
                    <a:pt x="489274" y="1171178"/>
                  </a:lnTo>
                  <a:lnTo>
                    <a:pt x="486499" y="1186260"/>
                  </a:lnTo>
                  <a:lnTo>
                    <a:pt x="484517" y="1201341"/>
                  </a:lnTo>
                  <a:lnTo>
                    <a:pt x="483327" y="1216819"/>
                  </a:lnTo>
                  <a:lnTo>
                    <a:pt x="482931" y="1232694"/>
                  </a:lnTo>
                  <a:lnTo>
                    <a:pt x="483327" y="1248172"/>
                  </a:lnTo>
                  <a:lnTo>
                    <a:pt x="484517" y="1263650"/>
                  </a:lnTo>
                  <a:lnTo>
                    <a:pt x="486499" y="1279129"/>
                  </a:lnTo>
                  <a:lnTo>
                    <a:pt x="489274" y="1294210"/>
                  </a:lnTo>
                  <a:lnTo>
                    <a:pt x="492842" y="1308894"/>
                  </a:lnTo>
                  <a:lnTo>
                    <a:pt x="496806" y="1323579"/>
                  </a:lnTo>
                  <a:lnTo>
                    <a:pt x="501564" y="1337469"/>
                  </a:lnTo>
                  <a:lnTo>
                    <a:pt x="507114" y="1351360"/>
                  </a:lnTo>
                  <a:lnTo>
                    <a:pt x="513061" y="1365250"/>
                  </a:lnTo>
                  <a:lnTo>
                    <a:pt x="519800" y="1377950"/>
                  </a:lnTo>
                  <a:lnTo>
                    <a:pt x="526936" y="1390650"/>
                  </a:lnTo>
                  <a:lnTo>
                    <a:pt x="535262" y="1402954"/>
                  </a:lnTo>
                  <a:lnTo>
                    <a:pt x="543587" y="1415257"/>
                  </a:lnTo>
                  <a:lnTo>
                    <a:pt x="552705" y="1426766"/>
                  </a:lnTo>
                  <a:lnTo>
                    <a:pt x="562220" y="1437879"/>
                  </a:lnTo>
                  <a:lnTo>
                    <a:pt x="572131" y="1448197"/>
                  </a:lnTo>
                  <a:lnTo>
                    <a:pt x="583232" y="1458516"/>
                  </a:lnTo>
                  <a:lnTo>
                    <a:pt x="593936" y="1468041"/>
                  </a:lnTo>
                  <a:lnTo>
                    <a:pt x="605432" y="1477169"/>
                  </a:lnTo>
                  <a:lnTo>
                    <a:pt x="617326" y="1485504"/>
                  </a:lnTo>
                  <a:lnTo>
                    <a:pt x="630012" y="1493441"/>
                  </a:lnTo>
                  <a:lnTo>
                    <a:pt x="642698" y="1500585"/>
                  </a:lnTo>
                  <a:lnTo>
                    <a:pt x="655781" y="1507729"/>
                  </a:lnTo>
                  <a:lnTo>
                    <a:pt x="669260" y="1513682"/>
                  </a:lnTo>
                  <a:lnTo>
                    <a:pt x="683136" y="1519238"/>
                  </a:lnTo>
                  <a:lnTo>
                    <a:pt x="697408" y="1524001"/>
                  </a:lnTo>
                  <a:lnTo>
                    <a:pt x="711680" y="1527969"/>
                  </a:lnTo>
                  <a:lnTo>
                    <a:pt x="726745" y="1531541"/>
                  </a:lnTo>
                  <a:lnTo>
                    <a:pt x="741810" y="1534319"/>
                  </a:lnTo>
                  <a:lnTo>
                    <a:pt x="756875" y="1536304"/>
                  </a:lnTo>
                  <a:lnTo>
                    <a:pt x="772732" y="1537494"/>
                  </a:lnTo>
                  <a:lnTo>
                    <a:pt x="788194" y="1537891"/>
                  </a:lnTo>
                  <a:lnTo>
                    <a:pt x="803655" y="1537494"/>
                  </a:lnTo>
                  <a:lnTo>
                    <a:pt x="819513" y="1536304"/>
                  </a:lnTo>
                  <a:lnTo>
                    <a:pt x="834578" y="1534319"/>
                  </a:lnTo>
                  <a:lnTo>
                    <a:pt x="849643" y="1531541"/>
                  </a:lnTo>
                  <a:lnTo>
                    <a:pt x="864708" y="1527969"/>
                  </a:lnTo>
                  <a:lnTo>
                    <a:pt x="878980" y="1524001"/>
                  </a:lnTo>
                  <a:lnTo>
                    <a:pt x="892855" y="1519238"/>
                  </a:lnTo>
                  <a:lnTo>
                    <a:pt x="907127" y="1513682"/>
                  </a:lnTo>
                  <a:lnTo>
                    <a:pt x="920606" y="1507729"/>
                  </a:lnTo>
                  <a:lnTo>
                    <a:pt x="933689" y="1500585"/>
                  </a:lnTo>
                  <a:lnTo>
                    <a:pt x="946772" y="1493441"/>
                  </a:lnTo>
                  <a:lnTo>
                    <a:pt x="958665" y="1485504"/>
                  </a:lnTo>
                  <a:lnTo>
                    <a:pt x="970559" y="1477169"/>
                  </a:lnTo>
                  <a:lnTo>
                    <a:pt x="982056" y="1468041"/>
                  </a:lnTo>
                  <a:lnTo>
                    <a:pt x="993552" y="1458516"/>
                  </a:lnTo>
                  <a:lnTo>
                    <a:pt x="1003860" y="1448197"/>
                  </a:lnTo>
                  <a:lnTo>
                    <a:pt x="1014168" y="1437879"/>
                  </a:lnTo>
                  <a:lnTo>
                    <a:pt x="1023682" y="1426766"/>
                  </a:lnTo>
                  <a:lnTo>
                    <a:pt x="1032404" y="1415257"/>
                  </a:lnTo>
                  <a:lnTo>
                    <a:pt x="1041522" y="1402954"/>
                  </a:lnTo>
                  <a:lnTo>
                    <a:pt x="1049055" y="1390650"/>
                  </a:lnTo>
                  <a:lnTo>
                    <a:pt x="1056587" y="1377950"/>
                  </a:lnTo>
                  <a:lnTo>
                    <a:pt x="1063327" y="1365250"/>
                  </a:lnTo>
                  <a:lnTo>
                    <a:pt x="1069273" y="1351360"/>
                  </a:lnTo>
                  <a:lnTo>
                    <a:pt x="1074824" y="1337469"/>
                  </a:lnTo>
                  <a:lnTo>
                    <a:pt x="1079581" y="1323579"/>
                  </a:lnTo>
                  <a:lnTo>
                    <a:pt x="1083942" y="1308894"/>
                  </a:lnTo>
                  <a:lnTo>
                    <a:pt x="1087510" y="1294210"/>
                  </a:lnTo>
                  <a:lnTo>
                    <a:pt x="1089889" y="1279129"/>
                  </a:lnTo>
                  <a:lnTo>
                    <a:pt x="1091871" y="1263650"/>
                  </a:lnTo>
                  <a:lnTo>
                    <a:pt x="1093060" y="1248172"/>
                  </a:lnTo>
                  <a:lnTo>
                    <a:pt x="1093457" y="1232694"/>
                  </a:lnTo>
                  <a:lnTo>
                    <a:pt x="1093060" y="1216819"/>
                  </a:lnTo>
                  <a:lnTo>
                    <a:pt x="1091871" y="1201341"/>
                  </a:lnTo>
                  <a:lnTo>
                    <a:pt x="1089889" y="1186260"/>
                  </a:lnTo>
                  <a:lnTo>
                    <a:pt x="1087510" y="1171178"/>
                  </a:lnTo>
                  <a:lnTo>
                    <a:pt x="1083942" y="1156494"/>
                  </a:lnTo>
                  <a:lnTo>
                    <a:pt x="1079581" y="1142207"/>
                  </a:lnTo>
                  <a:lnTo>
                    <a:pt x="1074824" y="1127522"/>
                  </a:lnTo>
                  <a:lnTo>
                    <a:pt x="1069273" y="1114028"/>
                  </a:lnTo>
                  <a:lnTo>
                    <a:pt x="1063327" y="1100535"/>
                  </a:lnTo>
                  <a:lnTo>
                    <a:pt x="1056587" y="1087438"/>
                  </a:lnTo>
                  <a:lnTo>
                    <a:pt x="1049055" y="1074341"/>
                  </a:lnTo>
                  <a:lnTo>
                    <a:pt x="1041522" y="1062038"/>
                  </a:lnTo>
                  <a:lnTo>
                    <a:pt x="1032404" y="1050132"/>
                  </a:lnTo>
                  <a:lnTo>
                    <a:pt x="1023682" y="1038622"/>
                  </a:lnTo>
                  <a:lnTo>
                    <a:pt x="1014168" y="1027510"/>
                  </a:lnTo>
                  <a:lnTo>
                    <a:pt x="1003860" y="1016794"/>
                  </a:lnTo>
                  <a:lnTo>
                    <a:pt x="993552" y="1006872"/>
                  </a:lnTo>
                  <a:lnTo>
                    <a:pt x="982056" y="997347"/>
                  </a:lnTo>
                  <a:lnTo>
                    <a:pt x="970559" y="988219"/>
                  </a:lnTo>
                  <a:lnTo>
                    <a:pt x="958665" y="979488"/>
                  </a:lnTo>
                  <a:lnTo>
                    <a:pt x="946772" y="971947"/>
                  </a:lnTo>
                  <a:lnTo>
                    <a:pt x="933689" y="964406"/>
                  </a:lnTo>
                  <a:lnTo>
                    <a:pt x="920606" y="957660"/>
                  </a:lnTo>
                  <a:lnTo>
                    <a:pt x="907127" y="951706"/>
                  </a:lnTo>
                  <a:lnTo>
                    <a:pt x="892855" y="945753"/>
                  </a:lnTo>
                  <a:lnTo>
                    <a:pt x="878980" y="940991"/>
                  </a:lnTo>
                  <a:lnTo>
                    <a:pt x="864708" y="937022"/>
                  </a:lnTo>
                  <a:lnTo>
                    <a:pt x="849643" y="933847"/>
                  </a:lnTo>
                  <a:lnTo>
                    <a:pt x="834578" y="931069"/>
                  </a:lnTo>
                  <a:lnTo>
                    <a:pt x="819513" y="929085"/>
                  </a:lnTo>
                  <a:lnTo>
                    <a:pt x="803655" y="927894"/>
                  </a:lnTo>
                  <a:lnTo>
                    <a:pt x="788194" y="927497"/>
                  </a:lnTo>
                  <a:close/>
                  <a:moveTo>
                    <a:pt x="788194" y="866775"/>
                  </a:moveTo>
                  <a:lnTo>
                    <a:pt x="806827" y="867569"/>
                  </a:lnTo>
                  <a:lnTo>
                    <a:pt x="825460" y="868760"/>
                  </a:lnTo>
                  <a:lnTo>
                    <a:pt x="843696" y="871141"/>
                  </a:lnTo>
                  <a:lnTo>
                    <a:pt x="861933" y="874316"/>
                  </a:lnTo>
                  <a:lnTo>
                    <a:pt x="879773" y="878285"/>
                  </a:lnTo>
                  <a:lnTo>
                    <a:pt x="896820" y="883444"/>
                  </a:lnTo>
                  <a:lnTo>
                    <a:pt x="913867" y="889000"/>
                  </a:lnTo>
                  <a:lnTo>
                    <a:pt x="930518" y="895350"/>
                  </a:lnTo>
                  <a:lnTo>
                    <a:pt x="947168" y="903288"/>
                  </a:lnTo>
                  <a:lnTo>
                    <a:pt x="962630" y="911225"/>
                  </a:lnTo>
                  <a:lnTo>
                    <a:pt x="977695" y="919956"/>
                  </a:lnTo>
                  <a:lnTo>
                    <a:pt x="992760" y="929481"/>
                  </a:lnTo>
                  <a:lnTo>
                    <a:pt x="1007032" y="939403"/>
                  </a:lnTo>
                  <a:lnTo>
                    <a:pt x="1020907" y="950516"/>
                  </a:lnTo>
                  <a:lnTo>
                    <a:pt x="1033990" y="962025"/>
                  </a:lnTo>
                  <a:lnTo>
                    <a:pt x="1047073" y="973931"/>
                  </a:lnTo>
                  <a:lnTo>
                    <a:pt x="1058966" y="986631"/>
                  </a:lnTo>
                  <a:lnTo>
                    <a:pt x="1070463" y="1000125"/>
                  </a:lnTo>
                  <a:lnTo>
                    <a:pt x="1081167" y="1014016"/>
                  </a:lnTo>
                  <a:lnTo>
                    <a:pt x="1091871" y="1027906"/>
                  </a:lnTo>
                  <a:lnTo>
                    <a:pt x="1100989" y="1042988"/>
                  </a:lnTo>
                  <a:lnTo>
                    <a:pt x="1109711" y="1058466"/>
                  </a:lnTo>
                  <a:lnTo>
                    <a:pt x="1118036" y="1073944"/>
                  </a:lnTo>
                  <a:lnTo>
                    <a:pt x="1125172" y="1090613"/>
                  </a:lnTo>
                  <a:lnTo>
                    <a:pt x="1131912" y="1106885"/>
                  </a:lnTo>
                  <a:lnTo>
                    <a:pt x="1137859" y="1123950"/>
                  </a:lnTo>
                  <a:lnTo>
                    <a:pt x="1142616" y="1141413"/>
                  </a:lnTo>
                  <a:lnTo>
                    <a:pt x="1146580" y="1158875"/>
                  </a:lnTo>
                  <a:lnTo>
                    <a:pt x="1149752" y="1176735"/>
                  </a:lnTo>
                  <a:lnTo>
                    <a:pt x="1152131" y="1195388"/>
                  </a:lnTo>
                  <a:lnTo>
                    <a:pt x="1153716" y="1213644"/>
                  </a:lnTo>
                  <a:lnTo>
                    <a:pt x="1154113" y="1232694"/>
                  </a:lnTo>
                  <a:lnTo>
                    <a:pt x="1153716" y="1251347"/>
                  </a:lnTo>
                  <a:lnTo>
                    <a:pt x="1152131" y="1270000"/>
                  </a:lnTo>
                  <a:lnTo>
                    <a:pt x="1149752" y="1288257"/>
                  </a:lnTo>
                  <a:lnTo>
                    <a:pt x="1146580" y="1306116"/>
                  </a:lnTo>
                  <a:lnTo>
                    <a:pt x="1142616" y="1324372"/>
                  </a:lnTo>
                  <a:lnTo>
                    <a:pt x="1137859" y="1341438"/>
                  </a:lnTo>
                  <a:lnTo>
                    <a:pt x="1131912" y="1358107"/>
                  </a:lnTo>
                  <a:lnTo>
                    <a:pt x="1125172" y="1375172"/>
                  </a:lnTo>
                  <a:lnTo>
                    <a:pt x="1118036" y="1391047"/>
                  </a:lnTo>
                  <a:lnTo>
                    <a:pt x="1109711" y="1406922"/>
                  </a:lnTo>
                  <a:lnTo>
                    <a:pt x="1100989" y="1422401"/>
                  </a:lnTo>
                  <a:lnTo>
                    <a:pt x="1091871" y="1437085"/>
                  </a:lnTo>
                  <a:lnTo>
                    <a:pt x="1081167" y="1451372"/>
                  </a:lnTo>
                  <a:lnTo>
                    <a:pt x="1070463" y="1465660"/>
                  </a:lnTo>
                  <a:lnTo>
                    <a:pt x="1058966" y="1478757"/>
                  </a:lnTo>
                  <a:lnTo>
                    <a:pt x="1047073" y="1491060"/>
                  </a:lnTo>
                  <a:lnTo>
                    <a:pt x="1033990" y="1503760"/>
                  </a:lnTo>
                  <a:lnTo>
                    <a:pt x="1020907" y="1514872"/>
                  </a:lnTo>
                  <a:lnTo>
                    <a:pt x="1007032" y="1525588"/>
                  </a:lnTo>
                  <a:lnTo>
                    <a:pt x="992760" y="1535907"/>
                  </a:lnTo>
                  <a:lnTo>
                    <a:pt x="977695" y="1545432"/>
                  </a:lnTo>
                  <a:lnTo>
                    <a:pt x="962630" y="1554560"/>
                  </a:lnTo>
                  <a:lnTo>
                    <a:pt x="947168" y="1562498"/>
                  </a:lnTo>
                  <a:lnTo>
                    <a:pt x="930518" y="1569641"/>
                  </a:lnTo>
                  <a:lnTo>
                    <a:pt x="913867" y="1576388"/>
                  </a:lnTo>
                  <a:lnTo>
                    <a:pt x="896820" y="1581944"/>
                  </a:lnTo>
                  <a:lnTo>
                    <a:pt x="879773" y="1586707"/>
                  </a:lnTo>
                  <a:lnTo>
                    <a:pt x="861933" y="1590676"/>
                  </a:lnTo>
                  <a:lnTo>
                    <a:pt x="843696" y="1594248"/>
                  </a:lnTo>
                  <a:lnTo>
                    <a:pt x="825460" y="1596629"/>
                  </a:lnTo>
                  <a:lnTo>
                    <a:pt x="806827" y="1598216"/>
                  </a:lnTo>
                  <a:lnTo>
                    <a:pt x="788194" y="1598613"/>
                  </a:lnTo>
                  <a:lnTo>
                    <a:pt x="769561" y="1598216"/>
                  </a:lnTo>
                  <a:lnTo>
                    <a:pt x="750531" y="1596629"/>
                  </a:lnTo>
                  <a:lnTo>
                    <a:pt x="732295" y="1594248"/>
                  </a:lnTo>
                  <a:lnTo>
                    <a:pt x="714058" y="1590676"/>
                  </a:lnTo>
                  <a:lnTo>
                    <a:pt x="696615" y="1586707"/>
                  </a:lnTo>
                  <a:lnTo>
                    <a:pt x="679568" y="1581944"/>
                  </a:lnTo>
                  <a:lnTo>
                    <a:pt x="662124" y="1576388"/>
                  </a:lnTo>
                  <a:lnTo>
                    <a:pt x="645870" y="1569641"/>
                  </a:lnTo>
                  <a:lnTo>
                    <a:pt x="629616" y="1562498"/>
                  </a:lnTo>
                  <a:lnTo>
                    <a:pt x="613758" y="1554560"/>
                  </a:lnTo>
                  <a:lnTo>
                    <a:pt x="598296" y="1545432"/>
                  </a:lnTo>
                  <a:lnTo>
                    <a:pt x="583628" y="1535907"/>
                  </a:lnTo>
                  <a:lnTo>
                    <a:pt x="568960" y="1525588"/>
                  </a:lnTo>
                  <a:lnTo>
                    <a:pt x="555480" y="1514872"/>
                  </a:lnTo>
                  <a:lnTo>
                    <a:pt x="542398" y="1503760"/>
                  </a:lnTo>
                  <a:lnTo>
                    <a:pt x="529315" y="1491060"/>
                  </a:lnTo>
                  <a:lnTo>
                    <a:pt x="517025" y="1478757"/>
                  </a:lnTo>
                  <a:lnTo>
                    <a:pt x="505925" y="1465660"/>
                  </a:lnTo>
                  <a:lnTo>
                    <a:pt x="494824" y="1451372"/>
                  </a:lnTo>
                  <a:lnTo>
                    <a:pt x="484517" y="1437085"/>
                  </a:lnTo>
                  <a:lnTo>
                    <a:pt x="475002" y="1422401"/>
                  </a:lnTo>
                  <a:lnTo>
                    <a:pt x="466280" y="1406922"/>
                  </a:lnTo>
                  <a:lnTo>
                    <a:pt x="458351" y="1391047"/>
                  </a:lnTo>
                  <a:lnTo>
                    <a:pt x="451215" y="1375172"/>
                  </a:lnTo>
                  <a:lnTo>
                    <a:pt x="444476" y="1358107"/>
                  </a:lnTo>
                  <a:lnTo>
                    <a:pt x="438529" y="1341438"/>
                  </a:lnTo>
                  <a:lnTo>
                    <a:pt x="433375" y="1324372"/>
                  </a:lnTo>
                  <a:lnTo>
                    <a:pt x="429411" y="1306116"/>
                  </a:lnTo>
                  <a:lnTo>
                    <a:pt x="426239" y="1288257"/>
                  </a:lnTo>
                  <a:lnTo>
                    <a:pt x="423861" y="1270000"/>
                  </a:lnTo>
                  <a:lnTo>
                    <a:pt x="422671" y="1251347"/>
                  </a:lnTo>
                  <a:lnTo>
                    <a:pt x="422275" y="1232694"/>
                  </a:lnTo>
                  <a:lnTo>
                    <a:pt x="422671" y="1213644"/>
                  </a:lnTo>
                  <a:lnTo>
                    <a:pt x="423861" y="1195388"/>
                  </a:lnTo>
                  <a:lnTo>
                    <a:pt x="426239" y="1176735"/>
                  </a:lnTo>
                  <a:lnTo>
                    <a:pt x="429411" y="1158875"/>
                  </a:lnTo>
                  <a:lnTo>
                    <a:pt x="433375" y="1141413"/>
                  </a:lnTo>
                  <a:lnTo>
                    <a:pt x="438529" y="1123950"/>
                  </a:lnTo>
                  <a:lnTo>
                    <a:pt x="444476" y="1106885"/>
                  </a:lnTo>
                  <a:lnTo>
                    <a:pt x="451215" y="1090613"/>
                  </a:lnTo>
                  <a:lnTo>
                    <a:pt x="458351" y="1073944"/>
                  </a:lnTo>
                  <a:lnTo>
                    <a:pt x="466280" y="1058466"/>
                  </a:lnTo>
                  <a:lnTo>
                    <a:pt x="475002" y="1042988"/>
                  </a:lnTo>
                  <a:lnTo>
                    <a:pt x="484517" y="1027906"/>
                  </a:lnTo>
                  <a:lnTo>
                    <a:pt x="494824" y="1014016"/>
                  </a:lnTo>
                  <a:lnTo>
                    <a:pt x="505925" y="1000125"/>
                  </a:lnTo>
                  <a:lnTo>
                    <a:pt x="517025" y="986631"/>
                  </a:lnTo>
                  <a:lnTo>
                    <a:pt x="529315" y="973931"/>
                  </a:lnTo>
                  <a:lnTo>
                    <a:pt x="542398" y="962025"/>
                  </a:lnTo>
                  <a:lnTo>
                    <a:pt x="555480" y="950516"/>
                  </a:lnTo>
                  <a:lnTo>
                    <a:pt x="568960" y="939403"/>
                  </a:lnTo>
                  <a:lnTo>
                    <a:pt x="583628" y="929481"/>
                  </a:lnTo>
                  <a:lnTo>
                    <a:pt x="598296" y="919956"/>
                  </a:lnTo>
                  <a:lnTo>
                    <a:pt x="613758" y="911225"/>
                  </a:lnTo>
                  <a:lnTo>
                    <a:pt x="629616" y="903288"/>
                  </a:lnTo>
                  <a:lnTo>
                    <a:pt x="645870" y="895350"/>
                  </a:lnTo>
                  <a:lnTo>
                    <a:pt x="662124" y="889000"/>
                  </a:lnTo>
                  <a:lnTo>
                    <a:pt x="679568" y="883444"/>
                  </a:lnTo>
                  <a:lnTo>
                    <a:pt x="696615" y="878285"/>
                  </a:lnTo>
                  <a:lnTo>
                    <a:pt x="714058" y="874316"/>
                  </a:lnTo>
                  <a:lnTo>
                    <a:pt x="732295" y="871141"/>
                  </a:lnTo>
                  <a:lnTo>
                    <a:pt x="750531" y="868760"/>
                  </a:lnTo>
                  <a:lnTo>
                    <a:pt x="769561" y="867569"/>
                  </a:lnTo>
                  <a:lnTo>
                    <a:pt x="788194" y="866775"/>
                  </a:lnTo>
                  <a:close/>
                  <a:moveTo>
                    <a:pt x="781447" y="832045"/>
                  </a:moveTo>
                  <a:lnTo>
                    <a:pt x="771525" y="832443"/>
                  </a:lnTo>
                  <a:lnTo>
                    <a:pt x="761603" y="832840"/>
                  </a:lnTo>
                  <a:lnTo>
                    <a:pt x="751284" y="833634"/>
                  </a:lnTo>
                  <a:lnTo>
                    <a:pt x="741363" y="834428"/>
                  </a:lnTo>
                  <a:lnTo>
                    <a:pt x="731838" y="836016"/>
                  </a:lnTo>
                  <a:lnTo>
                    <a:pt x="721916" y="837207"/>
                  </a:lnTo>
                  <a:lnTo>
                    <a:pt x="711994" y="839193"/>
                  </a:lnTo>
                  <a:lnTo>
                    <a:pt x="702469" y="841178"/>
                  </a:lnTo>
                  <a:lnTo>
                    <a:pt x="692944" y="843164"/>
                  </a:lnTo>
                  <a:lnTo>
                    <a:pt x="683419" y="845546"/>
                  </a:lnTo>
                  <a:lnTo>
                    <a:pt x="674291" y="848326"/>
                  </a:lnTo>
                  <a:lnTo>
                    <a:pt x="655637" y="854282"/>
                  </a:lnTo>
                  <a:lnTo>
                    <a:pt x="637381" y="861429"/>
                  </a:lnTo>
                  <a:lnTo>
                    <a:pt x="619522" y="868973"/>
                  </a:lnTo>
                  <a:lnTo>
                    <a:pt x="602456" y="877709"/>
                  </a:lnTo>
                  <a:lnTo>
                    <a:pt x="585787" y="886842"/>
                  </a:lnTo>
                  <a:lnTo>
                    <a:pt x="569119" y="896769"/>
                  </a:lnTo>
                  <a:lnTo>
                    <a:pt x="553641" y="908284"/>
                  </a:lnTo>
                  <a:lnTo>
                    <a:pt x="538162" y="919799"/>
                  </a:lnTo>
                  <a:lnTo>
                    <a:pt x="523478" y="931711"/>
                  </a:lnTo>
                  <a:lnTo>
                    <a:pt x="509587" y="944815"/>
                  </a:lnTo>
                  <a:lnTo>
                    <a:pt x="496094" y="958712"/>
                  </a:lnTo>
                  <a:lnTo>
                    <a:pt x="482997" y="973007"/>
                  </a:lnTo>
                  <a:lnTo>
                    <a:pt x="470694" y="987699"/>
                  </a:lnTo>
                  <a:lnTo>
                    <a:pt x="459581" y="1003582"/>
                  </a:lnTo>
                  <a:lnTo>
                    <a:pt x="448866" y="1019465"/>
                  </a:lnTo>
                  <a:lnTo>
                    <a:pt x="438547" y="1036142"/>
                  </a:lnTo>
                  <a:lnTo>
                    <a:pt x="434181" y="1045275"/>
                  </a:lnTo>
                  <a:lnTo>
                    <a:pt x="429816" y="1053613"/>
                  </a:lnTo>
                  <a:lnTo>
                    <a:pt x="425450" y="1062349"/>
                  </a:lnTo>
                  <a:lnTo>
                    <a:pt x="421481" y="1071482"/>
                  </a:lnTo>
                  <a:lnTo>
                    <a:pt x="417512" y="1080217"/>
                  </a:lnTo>
                  <a:lnTo>
                    <a:pt x="413941" y="1089747"/>
                  </a:lnTo>
                  <a:lnTo>
                    <a:pt x="410766" y="1098880"/>
                  </a:lnTo>
                  <a:lnTo>
                    <a:pt x="407591" y="1108410"/>
                  </a:lnTo>
                  <a:lnTo>
                    <a:pt x="404416" y="1117940"/>
                  </a:lnTo>
                  <a:lnTo>
                    <a:pt x="402034" y="1127469"/>
                  </a:lnTo>
                  <a:lnTo>
                    <a:pt x="399256" y="1137396"/>
                  </a:lnTo>
                  <a:lnTo>
                    <a:pt x="397272" y="1147323"/>
                  </a:lnTo>
                  <a:lnTo>
                    <a:pt x="395287" y="1157250"/>
                  </a:lnTo>
                  <a:lnTo>
                    <a:pt x="392906" y="1167177"/>
                  </a:lnTo>
                  <a:lnTo>
                    <a:pt x="391319" y="1177104"/>
                  </a:lnTo>
                  <a:lnTo>
                    <a:pt x="390128" y="1187825"/>
                  </a:lnTo>
                  <a:lnTo>
                    <a:pt x="389334" y="1197752"/>
                  </a:lnTo>
                  <a:lnTo>
                    <a:pt x="388541" y="1208076"/>
                  </a:lnTo>
                  <a:lnTo>
                    <a:pt x="388144" y="1218003"/>
                  </a:lnTo>
                  <a:lnTo>
                    <a:pt x="387747" y="1228724"/>
                  </a:lnTo>
                  <a:lnTo>
                    <a:pt x="387747" y="1238650"/>
                  </a:lnTo>
                  <a:lnTo>
                    <a:pt x="388144" y="1248577"/>
                  </a:lnTo>
                  <a:lnTo>
                    <a:pt x="388541" y="1258504"/>
                  </a:lnTo>
                  <a:lnTo>
                    <a:pt x="389334" y="1268431"/>
                  </a:lnTo>
                  <a:lnTo>
                    <a:pt x="390525" y="1278755"/>
                  </a:lnTo>
                  <a:lnTo>
                    <a:pt x="391716" y="1288285"/>
                  </a:lnTo>
                  <a:lnTo>
                    <a:pt x="393303" y="1297815"/>
                  </a:lnTo>
                  <a:lnTo>
                    <a:pt x="395287" y="1307742"/>
                  </a:lnTo>
                  <a:lnTo>
                    <a:pt x="397272" y="1317668"/>
                  </a:lnTo>
                  <a:lnTo>
                    <a:pt x="399653" y="1326801"/>
                  </a:lnTo>
                  <a:lnTo>
                    <a:pt x="402034" y="1336331"/>
                  </a:lnTo>
                  <a:lnTo>
                    <a:pt x="404416" y="1345464"/>
                  </a:lnTo>
                  <a:lnTo>
                    <a:pt x="410369" y="1364523"/>
                  </a:lnTo>
                  <a:lnTo>
                    <a:pt x="417512" y="1382392"/>
                  </a:lnTo>
                  <a:lnTo>
                    <a:pt x="425053" y="1399863"/>
                  </a:lnTo>
                  <a:lnTo>
                    <a:pt x="433387" y="1417334"/>
                  </a:lnTo>
                  <a:lnTo>
                    <a:pt x="443309" y="1434011"/>
                  </a:lnTo>
                  <a:lnTo>
                    <a:pt x="453231" y="1450291"/>
                  </a:lnTo>
                  <a:lnTo>
                    <a:pt x="463947" y="1466174"/>
                  </a:lnTo>
                  <a:lnTo>
                    <a:pt x="475456" y="1481660"/>
                  </a:lnTo>
                  <a:lnTo>
                    <a:pt x="488156" y="1495955"/>
                  </a:lnTo>
                  <a:lnTo>
                    <a:pt x="501253" y="1510250"/>
                  </a:lnTo>
                  <a:lnTo>
                    <a:pt x="514747" y="1523750"/>
                  </a:lnTo>
                  <a:lnTo>
                    <a:pt x="529034" y="1536457"/>
                  </a:lnTo>
                  <a:lnTo>
                    <a:pt x="544116" y="1548766"/>
                  </a:lnTo>
                  <a:lnTo>
                    <a:pt x="559594" y="1560281"/>
                  </a:lnTo>
                  <a:lnTo>
                    <a:pt x="575469" y="1571002"/>
                  </a:lnTo>
                  <a:lnTo>
                    <a:pt x="592534" y="1580532"/>
                  </a:lnTo>
                  <a:lnTo>
                    <a:pt x="601266" y="1585297"/>
                  </a:lnTo>
                  <a:lnTo>
                    <a:pt x="609600" y="1589665"/>
                  </a:lnTo>
                  <a:lnTo>
                    <a:pt x="618331" y="1594430"/>
                  </a:lnTo>
                  <a:lnTo>
                    <a:pt x="627856" y="1598401"/>
                  </a:lnTo>
                  <a:lnTo>
                    <a:pt x="636587" y="1601974"/>
                  </a:lnTo>
                  <a:lnTo>
                    <a:pt x="645716" y="1605548"/>
                  </a:lnTo>
                  <a:lnTo>
                    <a:pt x="655241" y="1609122"/>
                  </a:lnTo>
                  <a:lnTo>
                    <a:pt x="664369" y="1612298"/>
                  </a:lnTo>
                  <a:lnTo>
                    <a:pt x="674291" y="1615078"/>
                  </a:lnTo>
                  <a:lnTo>
                    <a:pt x="683816" y="1617857"/>
                  </a:lnTo>
                  <a:lnTo>
                    <a:pt x="693738" y="1620240"/>
                  </a:lnTo>
                  <a:lnTo>
                    <a:pt x="703263" y="1622622"/>
                  </a:lnTo>
                  <a:lnTo>
                    <a:pt x="713184" y="1624607"/>
                  </a:lnTo>
                  <a:lnTo>
                    <a:pt x="723503" y="1626196"/>
                  </a:lnTo>
                  <a:lnTo>
                    <a:pt x="733822" y="1627784"/>
                  </a:lnTo>
                  <a:lnTo>
                    <a:pt x="743744" y="1628975"/>
                  </a:lnTo>
                  <a:lnTo>
                    <a:pt x="754063" y="1630167"/>
                  </a:lnTo>
                  <a:lnTo>
                    <a:pt x="764778" y="1630961"/>
                  </a:lnTo>
                  <a:lnTo>
                    <a:pt x="774700" y="1631358"/>
                  </a:lnTo>
                  <a:lnTo>
                    <a:pt x="784622" y="1631755"/>
                  </a:lnTo>
                  <a:lnTo>
                    <a:pt x="794941" y="1631755"/>
                  </a:lnTo>
                  <a:lnTo>
                    <a:pt x="804863" y="1631358"/>
                  </a:lnTo>
                  <a:lnTo>
                    <a:pt x="815181" y="1630564"/>
                  </a:lnTo>
                  <a:lnTo>
                    <a:pt x="825103" y="1630167"/>
                  </a:lnTo>
                  <a:lnTo>
                    <a:pt x="834628" y="1628975"/>
                  </a:lnTo>
                  <a:lnTo>
                    <a:pt x="844550" y="1627784"/>
                  </a:lnTo>
                  <a:lnTo>
                    <a:pt x="854472" y="1626196"/>
                  </a:lnTo>
                  <a:lnTo>
                    <a:pt x="864394" y="1624607"/>
                  </a:lnTo>
                  <a:lnTo>
                    <a:pt x="873919" y="1622622"/>
                  </a:lnTo>
                  <a:lnTo>
                    <a:pt x="883444" y="1620240"/>
                  </a:lnTo>
                  <a:lnTo>
                    <a:pt x="892572" y="1617857"/>
                  </a:lnTo>
                  <a:lnTo>
                    <a:pt x="902494" y="1615078"/>
                  </a:lnTo>
                  <a:lnTo>
                    <a:pt x="920750" y="1609122"/>
                  </a:lnTo>
                  <a:lnTo>
                    <a:pt x="938609" y="1602371"/>
                  </a:lnTo>
                  <a:lnTo>
                    <a:pt x="956469" y="1594827"/>
                  </a:lnTo>
                  <a:lnTo>
                    <a:pt x="973931" y="1586091"/>
                  </a:lnTo>
                  <a:lnTo>
                    <a:pt x="990600" y="1576561"/>
                  </a:lnTo>
                  <a:lnTo>
                    <a:pt x="1006872" y="1566635"/>
                  </a:lnTo>
                  <a:lnTo>
                    <a:pt x="1022747" y="1555914"/>
                  </a:lnTo>
                  <a:lnTo>
                    <a:pt x="1038225" y="1544001"/>
                  </a:lnTo>
                  <a:lnTo>
                    <a:pt x="1052910" y="1531692"/>
                  </a:lnTo>
                  <a:lnTo>
                    <a:pt x="1066800" y="1518588"/>
                  </a:lnTo>
                  <a:lnTo>
                    <a:pt x="1080294" y="1505088"/>
                  </a:lnTo>
                  <a:lnTo>
                    <a:pt x="1093391" y="1490396"/>
                  </a:lnTo>
                  <a:lnTo>
                    <a:pt x="1105297" y="1475704"/>
                  </a:lnTo>
                  <a:lnTo>
                    <a:pt x="1116806" y="1460218"/>
                  </a:lnTo>
                  <a:lnTo>
                    <a:pt x="1127125" y="1443938"/>
                  </a:lnTo>
                  <a:lnTo>
                    <a:pt x="1137444" y="1427261"/>
                  </a:lnTo>
                  <a:lnTo>
                    <a:pt x="1142206" y="1418923"/>
                  </a:lnTo>
                  <a:lnTo>
                    <a:pt x="1146572" y="1410187"/>
                  </a:lnTo>
                  <a:lnTo>
                    <a:pt x="1150938" y="1401054"/>
                  </a:lnTo>
                  <a:lnTo>
                    <a:pt x="1154906" y="1392319"/>
                  </a:lnTo>
                  <a:lnTo>
                    <a:pt x="1158478" y="1383186"/>
                  </a:lnTo>
                  <a:lnTo>
                    <a:pt x="1162050" y="1374053"/>
                  </a:lnTo>
                  <a:lnTo>
                    <a:pt x="1165622" y="1364920"/>
                  </a:lnTo>
                  <a:lnTo>
                    <a:pt x="1168797" y="1354993"/>
                  </a:lnTo>
                  <a:lnTo>
                    <a:pt x="1171575" y="1345861"/>
                  </a:lnTo>
                  <a:lnTo>
                    <a:pt x="1174353" y="1335934"/>
                  </a:lnTo>
                  <a:lnTo>
                    <a:pt x="1177131" y="1326404"/>
                  </a:lnTo>
                  <a:lnTo>
                    <a:pt x="1179513" y="1316874"/>
                  </a:lnTo>
                  <a:lnTo>
                    <a:pt x="1181497" y="1306550"/>
                  </a:lnTo>
                  <a:lnTo>
                    <a:pt x="1183085" y="1296623"/>
                  </a:lnTo>
                  <a:lnTo>
                    <a:pt x="1184672" y="1286299"/>
                  </a:lnTo>
                  <a:lnTo>
                    <a:pt x="1185863" y="1276373"/>
                  </a:lnTo>
                  <a:lnTo>
                    <a:pt x="1187053" y="1265652"/>
                  </a:lnTo>
                  <a:lnTo>
                    <a:pt x="1187847" y="1255328"/>
                  </a:lnTo>
                  <a:lnTo>
                    <a:pt x="1188244" y="1245401"/>
                  </a:lnTo>
                  <a:lnTo>
                    <a:pt x="1188641" y="1235474"/>
                  </a:lnTo>
                  <a:lnTo>
                    <a:pt x="1188641" y="1225150"/>
                  </a:lnTo>
                  <a:lnTo>
                    <a:pt x="1188244" y="1214826"/>
                  </a:lnTo>
                  <a:lnTo>
                    <a:pt x="1187847" y="1204899"/>
                  </a:lnTo>
                  <a:lnTo>
                    <a:pt x="1187053" y="1194972"/>
                  </a:lnTo>
                  <a:lnTo>
                    <a:pt x="1185863" y="1185442"/>
                  </a:lnTo>
                  <a:lnTo>
                    <a:pt x="1184672" y="1175118"/>
                  </a:lnTo>
                  <a:lnTo>
                    <a:pt x="1183085" y="1165589"/>
                  </a:lnTo>
                  <a:lnTo>
                    <a:pt x="1181497" y="1156059"/>
                  </a:lnTo>
                  <a:lnTo>
                    <a:pt x="1179513" y="1146529"/>
                  </a:lnTo>
                  <a:lnTo>
                    <a:pt x="1177131" y="1136999"/>
                  </a:lnTo>
                  <a:lnTo>
                    <a:pt x="1174353" y="1127072"/>
                  </a:lnTo>
                  <a:lnTo>
                    <a:pt x="1171575" y="1117940"/>
                  </a:lnTo>
                  <a:lnTo>
                    <a:pt x="1165622" y="1099674"/>
                  </a:lnTo>
                  <a:lnTo>
                    <a:pt x="1158875" y="1081012"/>
                  </a:lnTo>
                  <a:lnTo>
                    <a:pt x="1151335" y="1063540"/>
                  </a:lnTo>
                  <a:lnTo>
                    <a:pt x="1143000" y="1046466"/>
                  </a:lnTo>
                  <a:lnTo>
                    <a:pt x="1133475" y="1029392"/>
                  </a:lnTo>
                  <a:lnTo>
                    <a:pt x="1123156" y="1013112"/>
                  </a:lnTo>
                  <a:lnTo>
                    <a:pt x="1112441" y="997626"/>
                  </a:lnTo>
                  <a:lnTo>
                    <a:pt x="1100931" y="982140"/>
                  </a:lnTo>
                  <a:lnTo>
                    <a:pt x="1088628" y="967448"/>
                  </a:lnTo>
                  <a:lnTo>
                    <a:pt x="1075135" y="953550"/>
                  </a:lnTo>
                  <a:lnTo>
                    <a:pt x="1061641" y="939653"/>
                  </a:lnTo>
                  <a:lnTo>
                    <a:pt x="1047353" y="926946"/>
                  </a:lnTo>
                  <a:lnTo>
                    <a:pt x="1032272" y="915034"/>
                  </a:lnTo>
                  <a:lnTo>
                    <a:pt x="1016794" y="903519"/>
                  </a:lnTo>
                  <a:lnTo>
                    <a:pt x="1000522" y="892798"/>
                  </a:lnTo>
                  <a:lnTo>
                    <a:pt x="983456" y="882871"/>
                  </a:lnTo>
                  <a:lnTo>
                    <a:pt x="975122" y="878106"/>
                  </a:lnTo>
                  <a:lnTo>
                    <a:pt x="966391" y="873738"/>
                  </a:lnTo>
                  <a:lnTo>
                    <a:pt x="957659" y="869371"/>
                  </a:lnTo>
                  <a:lnTo>
                    <a:pt x="948928" y="865400"/>
                  </a:lnTo>
                  <a:lnTo>
                    <a:pt x="939403" y="861826"/>
                  </a:lnTo>
                  <a:lnTo>
                    <a:pt x="930275" y="858252"/>
                  </a:lnTo>
                  <a:lnTo>
                    <a:pt x="921147" y="854282"/>
                  </a:lnTo>
                  <a:lnTo>
                    <a:pt x="911622" y="851105"/>
                  </a:lnTo>
                  <a:lnTo>
                    <a:pt x="902494" y="848326"/>
                  </a:lnTo>
                  <a:lnTo>
                    <a:pt x="892175" y="845546"/>
                  </a:lnTo>
                  <a:lnTo>
                    <a:pt x="882650" y="843164"/>
                  </a:lnTo>
                  <a:lnTo>
                    <a:pt x="872728" y="840781"/>
                  </a:lnTo>
                  <a:lnTo>
                    <a:pt x="863203" y="838796"/>
                  </a:lnTo>
                  <a:lnTo>
                    <a:pt x="852488" y="837207"/>
                  </a:lnTo>
                  <a:lnTo>
                    <a:pt x="842566" y="835619"/>
                  </a:lnTo>
                  <a:lnTo>
                    <a:pt x="832247" y="834428"/>
                  </a:lnTo>
                  <a:lnTo>
                    <a:pt x="822325" y="833237"/>
                  </a:lnTo>
                  <a:lnTo>
                    <a:pt x="812006" y="832840"/>
                  </a:lnTo>
                  <a:lnTo>
                    <a:pt x="801688" y="832045"/>
                  </a:lnTo>
                  <a:lnTo>
                    <a:pt x="791369" y="832045"/>
                  </a:lnTo>
                  <a:lnTo>
                    <a:pt x="781447" y="832045"/>
                  </a:lnTo>
                  <a:close/>
                  <a:moveTo>
                    <a:pt x="802481" y="444500"/>
                  </a:moveTo>
                  <a:lnTo>
                    <a:pt x="823913" y="445294"/>
                  </a:lnTo>
                  <a:lnTo>
                    <a:pt x="844947" y="446486"/>
                  </a:lnTo>
                  <a:lnTo>
                    <a:pt x="866775" y="448471"/>
                  </a:lnTo>
                  <a:lnTo>
                    <a:pt x="887413" y="450853"/>
                  </a:lnTo>
                  <a:lnTo>
                    <a:pt x="908844" y="453633"/>
                  </a:lnTo>
                  <a:lnTo>
                    <a:pt x="929878" y="457207"/>
                  </a:lnTo>
                  <a:lnTo>
                    <a:pt x="950913" y="461177"/>
                  </a:lnTo>
                  <a:lnTo>
                    <a:pt x="971550" y="465545"/>
                  </a:lnTo>
                  <a:lnTo>
                    <a:pt x="977106" y="467530"/>
                  </a:lnTo>
                  <a:lnTo>
                    <a:pt x="981869" y="470310"/>
                  </a:lnTo>
                  <a:lnTo>
                    <a:pt x="985838" y="473487"/>
                  </a:lnTo>
                  <a:lnTo>
                    <a:pt x="989013" y="477060"/>
                  </a:lnTo>
                  <a:lnTo>
                    <a:pt x="991791" y="481428"/>
                  </a:lnTo>
                  <a:lnTo>
                    <a:pt x="992981" y="483413"/>
                  </a:lnTo>
                  <a:lnTo>
                    <a:pt x="993378" y="485796"/>
                  </a:lnTo>
                  <a:lnTo>
                    <a:pt x="993775" y="488575"/>
                  </a:lnTo>
                  <a:lnTo>
                    <a:pt x="993775" y="490561"/>
                  </a:lnTo>
                  <a:lnTo>
                    <a:pt x="993775" y="492943"/>
                  </a:lnTo>
                  <a:lnTo>
                    <a:pt x="993378" y="495326"/>
                  </a:lnTo>
                  <a:lnTo>
                    <a:pt x="989409" y="520341"/>
                  </a:lnTo>
                  <a:lnTo>
                    <a:pt x="985838" y="546151"/>
                  </a:lnTo>
                  <a:lnTo>
                    <a:pt x="978297" y="596580"/>
                  </a:lnTo>
                  <a:lnTo>
                    <a:pt x="977503" y="600948"/>
                  </a:lnTo>
                  <a:lnTo>
                    <a:pt x="977106" y="605316"/>
                  </a:lnTo>
                  <a:lnTo>
                    <a:pt x="977900" y="609683"/>
                  </a:lnTo>
                  <a:lnTo>
                    <a:pt x="979488" y="613654"/>
                  </a:lnTo>
                  <a:lnTo>
                    <a:pt x="981472" y="617625"/>
                  </a:lnTo>
                  <a:lnTo>
                    <a:pt x="983853" y="620801"/>
                  </a:lnTo>
                  <a:lnTo>
                    <a:pt x="987028" y="623581"/>
                  </a:lnTo>
                  <a:lnTo>
                    <a:pt x="990600" y="626361"/>
                  </a:lnTo>
                  <a:lnTo>
                    <a:pt x="1005681" y="631920"/>
                  </a:lnTo>
                  <a:lnTo>
                    <a:pt x="1020366" y="637479"/>
                  </a:lnTo>
                  <a:lnTo>
                    <a:pt x="1034653" y="643435"/>
                  </a:lnTo>
                  <a:lnTo>
                    <a:pt x="1049338" y="649391"/>
                  </a:lnTo>
                  <a:lnTo>
                    <a:pt x="1063625" y="656141"/>
                  </a:lnTo>
                  <a:lnTo>
                    <a:pt x="1077516" y="662891"/>
                  </a:lnTo>
                  <a:lnTo>
                    <a:pt x="1091803" y="670039"/>
                  </a:lnTo>
                  <a:lnTo>
                    <a:pt x="1105297" y="677583"/>
                  </a:lnTo>
                  <a:lnTo>
                    <a:pt x="1118791" y="685525"/>
                  </a:lnTo>
                  <a:lnTo>
                    <a:pt x="1132285" y="693863"/>
                  </a:lnTo>
                  <a:lnTo>
                    <a:pt x="1144985" y="702599"/>
                  </a:lnTo>
                  <a:lnTo>
                    <a:pt x="1157685" y="711335"/>
                  </a:lnTo>
                  <a:lnTo>
                    <a:pt x="1170385" y="720864"/>
                  </a:lnTo>
                  <a:lnTo>
                    <a:pt x="1183085" y="730394"/>
                  </a:lnTo>
                  <a:lnTo>
                    <a:pt x="1195388" y="739924"/>
                  </a:lnTo>
                  <a:lnTo>
                    <a:pt x="1207294" y="749851"/>
                  </a:lnTo>
                  <a:lnTo>
                    <a:pt x="1211263" y="751836"/>
                  </a:lnTo>
                  <a:lnTo>
                    <a:pt x="1215231" y="753028"/>
                  </a:lnTo>
                  <a:lnTo>
                    <a:pt x="1219597" y="753425"/>
                  </a:lnTo>
                  <a:lnTo>
                    <a:pt x="1224360" y="753425"/>
                  </a:lnTo>
                  <a:lnTo>
                    <a:pt x="1228328" y="752630"/>
                  </a:lnTo>
                  <a:lnTo>
                    <a:pt x="1232297" y="751042"/>
                  </a:lnTo>
                  <a:lnTo>
                    <a:pt x="1236266" y="748660"/>
                  </a:lnTo>
                  <a:lnTo>
                    <a:pt x="1239441" y="745880"/>
                  </a:lnTo>
                  <a:lnTo>
                    <a:pt x="1320006" y="681554"/>
                  </a:lnTo>
                  <a:lnTo>
                    <a:pt x="1321594" y="679966"/>
                  </a:lnTo>
                  <a:lnTo>
                    <a:pt x="1323181" y="678774"/>
                  </a:lnTo>
                  <a:lnTo>
                    <a:pt x="1325166" y="677583"/>
                  </a:lnTo>
                  <a:lnTo>
                    <a:pt x="1327547" y="676789"/>
                  </a:lnTo>
                  <a:lnTo>
                    <a:pt x="1329531" y="676392"/>
                  </a:lnTo>
                  <a:lnTo>
                    <a:pt x="1331913" y="675995"/>
                  </a:lnTo>
                  <a:lnTo>
                    <a:pt x="1336675" y="675995"/>
                  </a:lnTo>
                  <a:lnTo>
                    <a:pt x="1341835" y="676789"/>
                  </a:lnTo>
                  <a:lnTo>
                    <a:pt x="1346597" y="678774"/>
                  </a:lnTo>
                  <a:lnTo>
                    <a:pt x="1351360" y="681554"/>
                  </a:lnTo>
                  <a:lnTo>
                    <a:pt x="1355725" y="685128"/>
                  </a:lnTo>
                  <a:lnTo>
                    <a:pt x="1370410" y="700614"/>
                  </a:lnTo>
                  <a:lnTo>
                    <a:pt x="1384300" y="716497"/>
                  </a:lnTo>
                  <a:lnTo>
                    <a:pt x="1397794" y="733174"/>
                  </a:lnTo>
                  <a:lnTo>
                    <a:pt x="1411685" y="749454"/>
                  </a:lnTo>
                  <a:lnTo>
                    <a:pt x="1424385" y="766925"/>
                  </a:lnTo>
                  <a:lnTo>
                    <a:pt x="1436688" y="783999"/>
                  </a:lnTo>
                  <a:lnTo>
                    <a:pt x="1448594" y="801471"/>
                  </a:lnTo>
                  <a:lnTo>
                    <a:pt x="1460103" y="819736"/>
                  </a:lnTo>
                  <a:lnTo>
                    <a:pt x="1462485" y="824898"/>
                  </a:lnTo>
                  <a:lnTo>
                    <a:pt x="1464072" y="830060"/>
                  </a:lnTo>
                  <a:lnTo>
                    <a:pt x="1464866" y="835619"/>
                  </a:lnTo>
                  <a:lnTo>
                    <a:pt x="1464469" y="840384"/>
                  </a:lnTo>
                  <a:lnTo>
                    <a:pt x="1463278" y="845149"/>
                  </a:lnTo>
                  <a:lnTo>
                    <a:pt x="1462485" y="847134"/>
                  </a:lnTo>
                  <a:lnTo>
                    <a:pt x="1461294" y="849120"/>
                  </a:lnTo>
                  <a:lnTo>
                    <a:pt x="1460103" y="851105"/>
                  </a:lnTo>
                  <a:lnTo>
                    <a:pt x="1458516" y="852693"/>
                  </a:lnTo>
                  <a:lnTo>
                    <a:pt x="1456532" y="853885"/>
                  </a:lnTo>
                  <a:lnTo>
                    <a:pt x="1454944" y="855076"/>
                  </a:lnTo>
                  <a:lnTo>
                    <a:pt x="1434307" y="871356"/>
                  </a:lnTo>
                  <a:lnTo>
                    <a:pt x="1413669" y="886445"/>
                  </a:lnTo>
                  <a:lnTo>
                    <a:pt x="1393032" y="901931"/>
                  </a:lnTo>
                  <a:lnTo>
                    <a:pt x="1372394" y="917020"/>
                  </a:lnTo>
                  <a:lnTo>
                    <a:pt x="1368822" y="919402"/>
                  </a:lnTo>
                  <a:lnTo>
                    <a:pt x="1365647" y="922579"/>
                  </a:lnTo>
                  <a:lnTo>
                    <a:pt x="1362869" y="925755"/>
                  </a:lnTo>
                  <a:lnTo>
                    <a:pt x="1361281" y="929726"/>
                  </a:lnTo>
                  <a:lnTo>
                    <a:pt x="1360091" y="933697"/>
                  </a:lnTo>
                  <a:lnTo>
                    <a:pt x="1359297" y="938065"/>
                  </a:lnTo>
                  <a:lnTo>
                    <a:pt x="1359694" y="942432"/>
                  </a:lnTo>
                  <a:lnTo>
                    <a:pt x="1360488" y="946800"/>
                  </a:lnTo>
                  <a:lnTo>
                    <a:pt x="1366838" y="961492"/>
                  </a:lnTo>
                  <a:lnTo>
                    <a:pt x="1373188" y="975390"/>
                  </a:lnTo>
                  <a:lnTo>
                    <a:pt x="1379141" y="989684"/>
                  </a:lnTo>
                  <a:lnTo>
                    <a:pt x="1384697" y="1004773"/>
                  </a:lnTo>
                  <a:lnTo>
                    <a:pt x="1390253" y="1019068"/>
                  </a:lnTo>
                  <a:lnTo>
                    <a:pt x="1395413" y="1033760"/>
                  </a:lnTo>
                  <a:lnTo>
                    <a:pt x="1400175" y="1048849"/>
                  </a:lnTo>
                  <a:lnTo>
                    <a:pt x="1404938" y="1063937"/>
                  </a:lnTo>
                  <a:lnTo>
                    <a:pt x="1408510" y="1079026"/>
                  </a:lnTo>
                  <a:lnTo>
                    <a:pt x="1412082" y="1094512"/>
                  </a:lnTo>
                  <a:lnTo>
                    <a:pt x="1415257" y="1109601"/>
                  </a:lnTo>
                  <a:lnTo>
                    <a:pt x="1418035" y="1125087"/>
                  </a:lnTo>
                  <a:lnTo>
                    <a:pt x="1420416" y="1140573"/>
                  </a:lnTo>
                  <a:lnTo>
                    <a:pt x="1422400" y="1156059"/>
                  </a:lnTo>
                  <a:lnTo>
                    <a:pt x="1424385" y="1171545"/>
                  </a:lnTo>
                  <a:lnTo>
                    <a:pt x="1425575" y="1187428"/>
                  </a:lnTo>
                  <a:lnTo>
                    <a:pt x="1427163" y="1191398"/>
                  </a:lnTo>
                  <a:lnTo>
                    <a:pt x="1429147" y="1195369"/>
                  </a:lnTo>
                  <a:lnTo>
                    <a:pt x="1431925" y="1198546"/>
                  </a:lnTo>
                  <a:lnTo>
                    <a:pt x="1435100" y="1201722"/>
                  </a:lnTo>
                  <a:lnTo>
                    <a:pt x="1438672" y="1204105"/>
                  </a:lnTo>
                  <a:lnTo>
                    <a:pt x="1442641" y="1205693"/>
                  </a:lnTo>
                  <a:lnTo>
                    <a:pt x="1446610" y="1206884"/>
                  </a:lnTo>
                  <a:lnTo>
                    <a:pt x="1451769" y="1206884"/>
                  </a:lnTo>
                  <a:lnTo>
                    <a:pt x="1476772" y="1209267"/>
                  </a:lnTo>
                  <a:lnTo>
                    <a:pt x="1502569" y="1212046"/>
                  </a:lnTo>
                  <a:lnTo>
                    <a:pt x="1527969" y="1214826"/>
                  </a:lnTo>
                  <a:lnTo>
                    <a:pt x="1553766" y="1218003"/>
                  </a:lnTo>
                  <a:lnTo>
                    <a:pt x="1555750" y="1218003"/>
                  </a:lnTo>
                  <a:lnTo>
                    <a:pt x="1558132" y="1218400"/>
                  </a:lnTo>
                  <a:lnTo>
                    <a:pt x="1560116" y="1219194"/>
                  </a:lnTo>
                  <a:lnTo>
                    <a:pt x="1562497" y="1219988"/>
                  </a:lnTo>
                  <a:lnTo>
                    <a:pt x="1564482" y="1221179"/>
                  </a:lnTo>
                  <a:lnTo>
                    <a:pt x="1566069" y="1222767"/>
                  </a:lnTo>
                  <a:lnTo>
                    <a:pt x="1569641" y="1226341"/>
                  </a:lnTo>
                  <a:lnTo>
                    <a:pt x="1572419" y="1230709"/>
                  </a:lnTo>
                  <a:lnTo>
                    <a:pt x="1574404" y="1235474"/>
                  </a:lnTo>
                  <a:lnTo>
                    <a:pt x="1575991" y="1240636"/>
                  </a:lnTo>
                  <a:lnTo>
                    <a:pt x="1576388" y="1246195"/>
                  </a:lnTo>
                  <a:lnTo>
                    <a:pt x="1575594" y="1267240"/>
                  </a:lnTo>
                  <a:lnTo>
                    <a:pt x="1574404" y="1289079"/>
                  </a:lnTo>
                  <a:lnTo>
                    <a:pt x="1572419" y="1310124"/>
                  </a:lnTo>
                  <a:lnTo>
                    <a:pt x="1570038" y="1331169"/>
                  </a:lnTo>
                  <a:lnTo>
                    <a:pt x="1567260" y="1352214"/>
                  </a:lnTo>
                  <a:lnTo>
                    <a:pt x="1563688" y="1373656"/>
                  </a:lnTo>
                  <a:lnTo>
                    <a:pt x="1559719" y="1394304"/>
                  </a:lnTo>
                  <a:lnTo>
                    <a:pt x="1555353" y="1415349"/>
                  </a:lnTo>
                  <a:lnTo>
                    <a:pt x="1553369" y="1420511"/>
                  </a:lnTo>
                  <a:lnTo>
                    <a:pt x="1550591" y="1425276"/>
                  </a:lnTo>
                  <a:lnTo>
                    <a:pt x="1547416" y="1429644"/>
                  </a:lnTo>
                  <a:lnTo>
                    <a:pt x="1543447" y="1432820"/>
                  </a:lnTo>
                  <a:lnTo>
                    <a:pt x="1539082" y="1435203"/>
                  </a:lnTo>
                  <a:lnTo>
                    <a:pt x="1536700" y="1435997"/>
                  </a:lnTo>
                  <a:lnTo>
                    <a:pt x="1534716" y="1436791"/>
                  </a:lnTo>
                  <a:lnTo>
                    <a:pt x="1532335" y="1437188"/>
                  </a:lnTo>
                  <a:lnTo>
                    <a:pt x="1530350" y="1437188"/>
                  </a:lnTo>
                  <a:lnTo>
                    <a:pt x="1527969" y="1436791"/>
                  </a:lnTo>
                  <a:lnTo>
                    <a:pt x="1525588" y="1436394"/>
                  </a:lnTo>
                  <a:lnTo>
                    <a:pt x="1474788" y="1429644"/>
                  </a:lnTo>
                  <a:lnTo>
                    <a:pt x="1448991" y="1425673"/>
                  </a:lnTo>
                  <a:lnTo>
                    <a:pt x="1423988" y="1421702"/>
                  </a:lnTo>
                  <a:lnTo>
                    <a:pt x="1419622" y="1420908"/>
                  </a:lnTo>
                  <a:lnTo>
                    <a:pt x="1415257" y="1420908"/>
                  </a:lnTo>
                  <a:lnTo>
                    <a:pt x="1410891" y="1421702"/>
                  </a:lnTo>
                  <a:lnTo>
                    <a:pt x="1406922" y="1422893"/>
                  </a:lnTo>
                  <a:lnTo>
                    <a:pt x="1402953" y="1424879"/>
                  </a:lnTo>
                  <a:lnTo>
                    <a:pt x="1399382" y="1427658"/>
                  </a:lnTo>
                  <a:lnTo>
                    <a:pt x="1396603" y="1430835"/>
                  </a:lnTo>
                  <a:lnTo>
                    <a:pt x="1394222" y="1434408"/>
                  </a:lnTo>
                  <a:lnTo>
                    <a:pt x="1388666" y="1449100"/>
                  </a:lnTo>
                  <a:lnTo>
                    <a:pt x="1383110" y="1464189"/>
                  </a:lnTo>
                  <a:lnTo>
                    <a:pt x="1377156" y="1478484"/>
                  </a:lnTo>
                  <a:lnTo>
                    <a:pt x="1371203" y="1492381"/>
                  </a:lnTo>
                  <a:lnTo>
                    <a:pt x="1364456" y="1507073"/>
                  </a:lnTo>
                  <a:lnTo>
                    <a:pt x="1357313" y="1520971"/>
                  </a:lnTo>
                  <a:lnTo>
                    <a:pt x="1350169" y="1534869"/>
                  </a:lnTo>
                  <a:lnTo>
                    <a:pt x="1343025" y="1548766"/>
                  </a:lnTo>
                  <a:lnTo>
                    <a:pt x="1335088" y="1561870"/>
                  </a:lnTo>
                  <a:lnTo>
                    <a:pt x="1326753" y="1574973"/>
                  </a:lnTo>
                  <a:lnTo>
                    <a:pt x="1318022" y="1588077"/>
                  </a:lnTo>
                  <a:lnTo>
                    <a:pt x="1308894" y="1601180"/>
                  </a:lnTo>
                  <a:lnTo>
                    <a:pt x="1299766" y="1613886"/>
                  </a:lnTo>
                  <a:lnTo>
                    <a:pt x="1290241" y="1626196"/>
                  </a:lnTo>
                  <a:lnTo>
                    <a:pt x="1280716" y="1638902"/>
                  </a:lnTo>
                  <a:lnTo>
                    <a:pt x="1270794" y="1650814"/>
                  </a:lnTo>
                  <a:lnTo>
                    <a:pt x="1268810" y="1654785"/>
                  </a:lnTo>
                  <a:lnTo>
                    <a:pt x="1267619" y="1658756"/>
                  </a:lnTo>
                  <a:lnTo>
                    <a:pt x="1266825" y="1663124"/>
                  </a:lnTo>
                  <a:lnTo>
                    <a:pt x="1267222" y="1667095"/>
                  </a:lnTo>
                  <a:lnTo>
                    <a:pt x="1268016" y="1671462"/>
                  </a:lnTo>
                  <a:lnTo>
                    <a:pt x="1269603" y="1675433"/>
                  </a:lnTo>
                  <a:lnTo>
                    <a:pt x="1271588" y="1679007"/>
                  </a:lnTo>
                  <a:lnTo>
                    <a:pt x="1274763" y="1682580"/>
                  </a:lnTo>
                  <a:lnTo>
                    <a:pt x="1339056" y="1762790"/>
                  </a:lnTo>
                  <a:lnTo>
                    <a:pt x="1340644" y="1764378"/>
                  </a:lnTo>
                  <a:lnTo>
                    <a:pt x="1341835" y="1766363"/>
                  </a:lnTo>
                  <a:lnTo>
                    <a:pt x="1343025" y="1768349"/>
                  </a:lnTo>
                  <a:lnTo>
                    <a:pt x="1343819" y="1770334"/>
                  </a:lnTo>
                  <a:lnTo>
                    <a:pt x="1344216" y="1772717"/>
                  </a:lnTo>
                  <a:lnTo>
                    <a:pt x="1344613" y="1774702"/>
                  </a:lnTo>
                  <a:lnTo>
                    <a:pt x="1344613" y="1779864"/>
                  </a:lnTo>
                  <a:lnTo>
                    <a:pt x="1343819" y="1785026"/>
                  </a:lnTo>
                  <a:lnTo>
                    <a:pt x="1341835" y="1789791"/>
                  </a:lnTo>
                  <a:lnTo>
                    <a:pt x="1339056" y="1794556"/>
                  </a:lnTo>
                  <a:lnTo>
                    <a:pt x="1335485" y="1798923"/>
                  </a:lnTo>
                  <a:lnTo>
                    <a:pt x="1320006" y="1813218"/>
                  </a:lnTo>
                  <a:lnTo>
                    <a:pt x="1303735" y="1827513"/>
                  </a:lnTo>
                  <a:lnTo>
                    <a:pt x="1287463" y="1841013"/>
                  </a:lnTo>
                  <a:lnTo>
                    <a:pt x="1271191" y="1854514"/>
                  </a:lnTo>
                  <a:lnTo>
                    <a:pt x="1253728" y="1867220"/>
                  </a:lnTo>
                  <a:lnTo>
                    <a:pt x="1236663" y="1879927"/>
                  </a:lnTo>
                  <a:lnTo>
                    <a:pt x="1218406" y="1891442"/>
                  </a:lnTo>
                  <a:lnTo>
                    <a:pt x="1200547" y="1902957"/>
                  </a:lnTo>
                  <a:lnTo>
                    <a:pt x="1195388" y="1905340"/>
                  </a:lnTo>
                  <a:lnTo>
                    <a:pt x="1190228" y="1906928"/>
                  </a:lnTo>
                  <a:lnTo>
                    <a:pt x="1185069" y="1907325"/>
                  </a:lnTo>
                  <a:lnTo>
                    <a:pt x="1179910" y="1906928"/>
                  </a:lnTo>
                  <a:lnTo>
                    <a:pt x="1175544" y="1906134"/>
                  </a:lnTo>
                  <a:lnTo>
                    <a:pt x="1172766" y="1904943"/>
                  </a:lnTo>
                  <a:lnTo>
                    <a:pt x="1170781" y="1903751"/>
                  </a:lnTo>
                  <a:lnTo>
                    <a:pt x="1169194" y="1902560"/>
                  </a:lnTo>
                  <a:lnTo>
                    <a:pt x="1167606" y="1900972"/>
                  </a:lnTo>
                  <a:lnTo>
                    <a:pt x="1166019" y="1899383"/>
                  </a:lnTo>
                  <a:lnTo>
                    <a:pt x="1164828" y="1897398"/>
                  </a:lnTo>
                  <a:lnTo>
                    <a:pt x="1149350" y="1877147"/>
                  </a:lnTo>
                  <a:lnTo>
                    <a:pt x="1133872" y="1856499"/>
                  </a:lnTo>
                  <a:lnTo>
                    <a:pt x="1103313" y="1815204"/>
                  </a:lnTo>
                  <a:lnTo>
                    <a:pt x="1100931" y="1811630"/>
                  </a:lnTo>
                  <a:lnTo>
                    <a:pt x="1097756" y="1808453"/>
                  </a:lnTo>
                  <a:lnTo>
                    <a:pt x="1094581" y="1806071"/>
                  </a:lnTo>
                  <a:lnTo>
                    <a:pt x="1090613" y="1804085"/>
                  </a:lnTo>
                  <a:lnTo>
                    <a:pt x="1086644" y="1802894"/>
                  </a:lnTo>
                  <a:lnTo>
                    <a:pt x="1081881" y="1802497"/>
                  </a:lnTo>
                  <a:lnTo>
                    <a:pt x="1077516" y="1802497"/>
                  </a:lnTo>
                  <a:lnTo>
                    <a:pt x="1073150" y="1803291"/>
                  </a:lnTo>
                  <a:lnTo>
                    <a:pt x="1058863" y="1810042"/>
                  </a:lnTo>
                  <a:lnTo>
                    <a:pt x="1044972" y="1815998"/>
                  </a:lnTo>
                  <a:lnTo>
                    <a:pt x="1029891" y="1821954"/>
                  </a:lnTo>
                  <a:lnTo>
                    <a:pt x="1015603" y="1828307"/>
                  </a:lnTo>
                  <a:lnTo>
                    <a:pt x="1000919" y="1833469"/>
                  </a:lnTo>
                  <a:lnTo>
                    <a:pt x="985838" y="1838631"/>
                  </a:lnTo>
                  <a:lnTo>
                    <a:pt x="971153" y="1843396"/>
                  </a:lnTo>
                  <a:lnTo>
                    <a:pt x="956469" y="1847764"/>
                  </a:lnTo>
                  <a:lnTo>
                    <a:pt x="940991" y="1851337"/>
                  </a:lnTo>
                  <a:lnTo>
                    <a:pt x="925909" y="1854911"/>
                  </a:lnTo>
                  <a:lnTo>
                    <a:pt x="910431" y="1857691"/>
                  </a:lnTo>
                  <a:lnTo>
                    <a:pt x="894953" y="1860470"/>
                  </a:lnTo>
                  <a:lnTo>
                    <a:pt x="879475" y="1863250"/>
                  </a:lnTo>
                  <a:lnTo>
                    <a:pt x="863997" y="1865235"/>
                  </a:lnTo>
                  <a:lnTo>
                    <a:pt x="848122" y="1867220"/>
                  </a:lnTo>
                  <a:lnTo>
                    <a:pt x="832644" y="1868412"/>
                  </a:lnTo>
                  <a:lnTo>
                    <a:pt x="828675" y="1870397"/>
                  </a:lnTo>
                  <a:lnTo>
                    <a:pt x="824706" y="1872382"/>
                  </a:lnTo>
                  <a:lnTo>
                    <a:pt x="821531" y="1875162"/>
                  </a:lnTo>
                  <a:lnTo>
                    <a:pt x="818753" y="1878339"/>
                  </a:lnTo>
                  <a:lnTo>
                    <a:pt x="816372" y="1881912"/>
                  </a:lnTo>
                  <a:lnTo>
                    <a:pt x="814388" y="1885883"/>
                  </a:lnTo>
                  <a:lnTo>
                    <a:pt x="813594" y="1889854"/>
                  </a:lnTo>
                  <a:lnTo>
                    <a:pt x="813197" y="1894222"/>
                  </a:lnTo>
                  <a:lnTo>
                    <a:pt x="810816" y="1920031"/>
                  </a:lnTo>
                  <a:lnTo>
                    <a:pt x="808038" y="1945444"/>
                  </a:lnTo>
                  <a:lnTo>
                    <a:pt x="804863" y="1970857"/>
                  </a:lnTo>
                  <a:lnTo>
                    <a:pt x="801688" y="1996270"/>
                  </a:lnTo>
                  <a:lnTo>
                    <a:pt x="801688" y="1998652"/>
                  </a:lnTo>
                  <a:lnTo>
                    <a:pt x="801291" y="2001035"/>
                  </a:lnTo>
                  <a:lnTo>
                    <a:pt x="800497" y="2003020"/>
                  </a:lnTo>
                  <a:lnTo>
                    <a:pt x="799703" y="2005005"/>
                  </a:lnTo>
                  <a:lnTo>
                    <a:pt x="798513" y="2007388"/>
                  </a:lnTo>
                  <a:lnTo>
                    <a:pt x="797322" y="2009373"/>
                  </a:lnTo>
                  <a:lnTo>
                    <a:pt x="793750" y="2012550"/>
                  </a:lnTo>
                  <a:lnTo>
                    <a:pt x="789384" y="2017329"/>
                  </a:lnTo>
                  <a:lnTo>
                    <a:pt x="784622" y="2017315"/>
                  </a:lnTo>
                  <a:lnTo>
                    <a:pt x="779463" y="2018903"/>
                  </a:lnTo>
                  <a:lnTo>
                    <a:pt x="773906" y="2019300"/>
                  </a:lnTo>
                  <a:lnTo>
                    <a:pt x="752078" y="2018506"/>
                  </a:lnTo>
                  <a:lnTo>
                    <a:pt x="731044" y="2017315"/>
                  </a:lnTo>
                  <a:lnTo>
                    <a:pt x="709613" y="2017727"/>
                  </a:lnTo>
                  <a:lnTo>
                    <a:pt x="688578" y="2013344"/>
                  </a:lnTo>
                  <a:lnTo>
                    <a:pt x="667147" y="2010167"/>
                  </a:lnTo>
                  <a:lnTo>
                    <a:pt x="646509" y="2006197"/>
                  </a:lnTo>
                  <a:lnTo>
                    <a:pt x="625475" y="2002226"/>
                  </a:lnTo>
                  <a:lnTo>
                    <a:pt x="604441" y="1997858"/>
                  </a:lnTo>
                  <a:lnTo>
                    <a:pt x="599281" y="1995873"/>
                  </a:lnTo>
                  <a:lnTo>
                    <a:pt x="594519" y="1993093"/>
                  </a:lnTo>
                  <a:lnTo>
                    <a:pt x="590550" y="1989917"/>
                  </a:lnTo>
                  <a:lnTo>
                    <a:pt x="586978" y="1986343"/>
                  </a:lnTo>
                  <a:lnTo>
                    <a:pt x="584597" y="1981975"/>
                  </a:lnTo>
                  <a:lnTo>
                    <a:pt x="583803" y="1979990"/>
                  </a:lnTo>
                  <a:lnTo>
                    <a:pt x="583009" y="1977607"/>
                  </a:lnTo>
                  <a:lnTo>
                    <a:pt x="583009" y="1975622"/>
                  </a:lnTo>
                  <a:lnTo>
                    <a:pt x="582612" y="1973239"/>
                  </a:lnTo>
                  <a:lnTo>
                    <a:pt x="583009" y="1970857"/>
                  </a:lnTo>
                  <a:lnTo>
                    <a:pt x="583406" y="1968872"/>
                  </a:lnTo>
                  <a:lnTo>
                    <a:pt x="586581" y="1943062"/>
                  </a:lnTo>
                  <a:lnTo>
                    <a:pt x="590153" y="1918046"/>
                  </a:lnTo>
                  <a:lnTo>
                    <a:pt x="598091" y="1866823"/>
                  </a:lnTo>
                  <a:lnTo>
                    <a:pt x="598884" y="1862456"/>
                  </a:lnTo>
                  <a:lnTo>
                    <a:pt x="598884" y="1858088"/>
                  </a:lnTo>
                  <a:lnTo>
                    <a:pt x="598487" y="1853720"/>
                  </a:lnTo>
                  <a:lnTo>
                    <a:pt x="596900" y="1849749"/>
                  </a:lnTo>
                  <a:lnTo>
                    <a:pt x="594916" y="1846175"/>
                  </a:lnTo>
                  <a:lnTo>
                    <a:pt x="592137" y="1842602"/>
                  </a:lnTo>
                  <a:lnTo>
                    <a:pt x="588962" y="1839822"/>
                  </a:lnTo>
                  <a:lnTo>
                    <a:pt x="585391" y="1837440"/>
                  </a:lnTo>
                  <a:lnTo>
                    <a:pt x="570309" y="1831881"/>
                  </a:lnTo>
                  <a:lnTo>
                    <a:pt x="556022" y="1826322"/>
                  </a:lnTo>
                  <a:lnTo>
                    <a:pt x="541734" y="1820366"/>
                  </a:lnTo>
                  <a:lnTo>
                    <a:pt x="527050" y="1814012"/>
                  </a:lnTo>
                  <a:lnTo>
                    <a:pt x="512762" y="1807659"/>
                  </a:lnTo>
                  <a:lnTo>
                    <a:pt x="498872" y="1800909"/>
                  </a:lnTo>
                  <a:lnTo>
                    <a:pt x="484584" y="1793762"/>
                  </a:lnTo>
                  <a:lnTo>
                    <a:pt x="471091" y="1786217"/>
                  </a:lnTo>
                  <a:lnTo>
                    <a:pt x="457597" y="1778276"/>
                  </a:lnTo>
                  <a:lnTo>
                    <a:pt x="444500" y="1769540"/>
                  </a:lnTo>
                  <a:lnTo>
                    <a:pt x="431006" y="1760804"/>
                  </a:lnTo>
                  <a:lnTo>
                    <a:pt x="418306" y="1752069"/>
                  </a:lnTo>
                  <a:lnTo>
                    <a:pt x="406003" y="1742936"/>
                  </a:lnTo>
                  <a:lnTo>
                    <a:pt x="392906" y="1733803"/>
                  </a:lnTo>
                  <a:lnTo>
                    <a:pt x="381000" y="1723479"/>
                  </a:lnTo>
                  <a:lnTo>
                    <a:pt x="369094" y="1713552"/>
                  </a:lnTo>
                  <a:lnTo>
                    <a:pt x="365125" y="1711567"/>
                  </a:lnTo>
                  <a:lnTo>
                    <a:pt x="360759" y="1710376"/>
                  </a:lnTo>
                  <a:lnTo>
                    <a:pt x="356791" y="1709979"/>
                  </a:lnTo>
                  <a:lnTo>
                    <a:pt x="352425" y="1709979"/>
                  </a:lnTo>
                  <a:lnTo>
                    <a:pt x="347662" y="1710773"/>
                  </a:lnTo>
                  <a:lnTo>
                    <a:pt x="343694" y="1712361"/>
                  </a:lnTo>
                  <a:lnTo>
                    <a:pt x="340122" y="1714744"/>
                  </a:lnTo>
                  <a:lnTo>
                    <a:pt x="336947" y="1717523"/>
                  </a:lnTo>
                  <a:lnTo>
                    <a:pt x="256778" y="1782246"/>
                  </a:lnTo>
                  <a:lnTo>
                    <a:pt x="254794" y="1783835"/>
                  </a:lnTo>
                  <a:lnTo>
                    <a:pt x="252809" y="1785026"/>
                  </a:lnTo>
                  <a:lnTo>
                    <a:pt x="250825" y="1786217"/>
                  </a:lnTo>
                  <a:lnTo>
                    <a:pt x="248840" y="1787011"/>
                  </a:lnTo>
                  <a:lnTo>
                    <a:pt x="246459" y="1787805"/>
                  </a:lnTo>
                  <a:lnTo>
                    <a:pt x="244475" y="1787805"/>
                  </a:lnTo>
                  <a:lnTo>
                    <a:pt x="239712" y="1788202"/>
                  </a:lnTo>
                  <a:lnTo>
                    <a:pt x="234553" y="1787011"/>
                  </a:lnTo>
                  <a:lnTo>
                    <a:pt x="229790" y="1785423"/>
                  </a:lnTo>
                  <a:lnTo>
                    <a:pt x="225028" y="1782643"/>
                  </a:lnTo>
                  <a:lnTo>
                    <a:pt x="222647" y="1780658"/>
                  </a:lnTo>
                  <a:lnTo>
                    <a:pt x="220662" y="1779070"/>
                  </a:lnTo>
                  <a:lnTo>
                    <a:pt x="205978" y="1762790"/>
                  </a:lnTo>
                  <a:lnTo>
                    <a:pt x="192087" y="1746907"/>
                  </a:lnTo>
                  <a:lnTo>
                    <a:pt x="178197" y="1731024"/>
                  </a:lnTo>
                  <a:lnTo>
                    <a:pt x="165100" y="1713949"/>
                  </a:lnTo>
                  <a:lnTo>
                    <a:pt x="152003" y="1696875"/>
                  </a:lnTo>
                  <a:lnTo>
                    <a:pt x="139700" y="1679404"/>
                  </a:lnTo>
                  <a:lnTo>
                    <a:pt x="127794" y="1661933"/>
                  </a:lnTo>
                  <a:lnTo>
                    <a:pt x="116284" y="1644064"/>
                  </a:lnTo>
                  <a:lnTo>
                    <a:pt x="113506" y="1638902"/>
                  </a:lnTo>
                  <a:lnTo>
                    <a:pt x="112315" y="1633343"/>
                  </a:lnTo>
                  <a:lnTo>
                    <a:pt x="111522" y="1628181"/>
                  </a:lnTo>
                  <a:lnTo>
                    <a:pt x="111919" y="1623019"/>
                  </a:lnTo>
                  <a:lnTo>
                    <a:pt x="113109" y="1618651"/>
                  </a:lnTo>
                  <a:lnTo>
                    <a:pt x="113903" y="1616269"/>
                  </a:lnTo>
                  <a:lnTo>
                    <a:pt x="115094" y="1614284"/>
                  </a:lnTo>
                  <a:lnTo>
                    <a:pt x="116284" y="1612695"/>
                  </a:lnTo>
                  <a:lnTo>
                    <a:pt x="117872" y="1610710"/>
                  </a:lnTo>
                  <a:lnTo>
                    <a:pt x="119856" y="1609519"/>
                  </a:lnTo>
                  <a:lnTo>
                    <a:pt x="121840" y="1608327"/>
                  </a:lnTo>
                  <a:lnTo>
                    <a:pt x="162322" y="1576958"/>
                  </a:lnTo>
                  <a:lnTo>
                    <a:pt x="183356" y="1561870"/>
                  </a:lnTo>
                  <a:lnTo>
                    <a:pt x="203994" y="1546781"/>
                  </a:lnTo>
                  <a:lnTo>
                    <a:pt x="207565" y="1544001"/>
                  </a:lnTo>
                  <a:lnTo>
                    <a:pt x="211137" y="1540825"/>
                  </a:lnTo>
                  <a:lnTo>
                    <a:pt x="213519" y="1537648"/>
                  </a:lnTo>
                  <a:lnTo>
                    <a:pt x="215503" y="1533677"/>
                  </a:lnTo>
                  <a:lnTo>
                    <a:pt x="216694" y="1529707"/>
                  </a:lnTo>
                  <a:lnTo>
                    <a:pt x="217090" y="1525339"/>
                  </a:lnTo>
                  <a:lnTo>
                    <a:pt x="217090" y="1520971"/>
                  </a:lnTo>
                  <a:lnTo>
                    <a:pt x="216297" y="1516603"/>
                  </a:lnTo>
                  <a:lnTo>
                    <a:pt x="209153" y="1502705"/>
                  </a:lnTo>
                  <a:lnTo>
                    <a:pt x="202803" y="1488014"/>
                  </a:lnTo>
                  <a:lnTo>
                    <a:pt x="196850" y="1473719"/>
                  </a:lnTo>
                  <a:lnTo>
                    <a:pt x="191294" y="1459027"/>
                  </a:lnTo>
                  <a:lnTo>
                    <a:pt x="186134" y="1444335"/>
                  </a:lnTo>
                  <a:lnTo>
                    <a:pt x="180975" y="1429644"/>
                  </a:lnTo>
                  <a:lnTo>
                    <a:pt x="176212" y="1414952"/>
                  </a:lnTo>
                  <a:lnTo>
                    <a:pt x="171847" y="1399466"/>
                  </a:lnTo>
                  <a:lnTo>
                    <a:pt x="167878" y="1384377"/>
                  </a:lnTo>
                  <a:lnTo>
                    <a:pt x="164703" y="1369288"/>
                  </a:lnTo>
                  <a:lnTo>
                    <a:pt x="161131" y="1353802"/>
                  </a:lnTo>
                  <a:lnTo>
                    <a:pt x="158353" y="1338713"/>
                  </a:lnTo>
                  <a:lnTo>
                    <a:pt x="155972" y="1323227"/>
                  </a:lnTo>
                  <a:lnTo>
                    <a:pt x="153987" y="1307344"/>
                  </a:lnTo>
                  <a:lnTo>
                    <a:pt x="152003" y="1291859"/>
                  </a:lnTo>
                  <a:lnTo>
                    <a:pt x="150812" y="1276373"/>
                  </a:lnTo>
                  <a:lnTo>
                    <a:pt x="149225" y="1272402"/>
                  </a:lnTo>
                  <a:lnTo>
                    <a:pt x="146844" y="1268034"/>
                  </a:lnTo>
                  <a:lnTo>
                    <a:pt x="144462" y="1264857"/>
                  </a:lnTo>
                  <a:lnTo>
                    <a:pt x="141287" y="1262078"/>
                  </a:lnTo>
                  <a:lnTo>
                    <a:pt x="137715" y="1259695"/>
                  </a:lnTo>
                  <a:lnTo>
                    <a:pt x="133747" y="1257710"/>
                  </a:lnTo>
                  <a:lnTo>
                    <a:pt x="129778" y="1256916"/>
                  </a:lnTo>
                  <a:lnTo>
                    <a:pt x="125015" y="1256519"/>
                  </a:lnTo>
                  <a:lnTo>
                    <a:pt x="99219" y="1254136"/>
                  </a:lnTo>
                  <a:lnTo>
                    <a:pt x="74215" y="1251357"/>
                  </a:lnTo>
                  <a:lnTo>
                    <a:pt x="22622" y="1245401"/>
                  </a:lnTo>
                  <a:lnTo>
                    <a:pt x="20240" y="1245401"/>
                  </a:lnTo>
                  <a:lnTo>
                    <a:pt x="18256" y="1245004"/>
                  </a:lnTo>
                  <a:lnTo>
                    <a:pt x="15875" y="1244209"/>
                  </a:lnTo>
                  <a:lnTo>
                    <a:pt x="13890" y="1243415"/>
                  </a:lnTo>
                  <a:lnTo>
                    <a:pt x="11906" y="1242224"/>
                  </a:lnTo>
                  <a:lnTo>
                    <a:pt x="9922" y="1241033"/>
                  </a:lnTo>
                  <a:lnTo>
                    <a:pt x="6747" y="1237459"/>
                  </a:lnTo>
                  <a:lnTo>
                    <a:pt x="3969" y="1233488"/>
                  </a:lnTo>
                  <a:lnTo>
                    <a:pt x="1984" y="1228724"/>
                  </a:lnTo>
                  <a:lnTo>
                    <a:pt x="397" y="1222767"/>
                  </a:lnTo>
                  <a:lnTo>
                    <a:pt x="0" y="1219988"/>
                  </a:lnTo>
                  <a:lnTo>
                    <a:pt x="0" y="1217208"/>
                  </a:lnTo>
                  <a:lnTo>
                    <a:pt x="794" y="1196163"/>
                  </a:lnTo>
                  <a:lnTo>
                    <a:pt x="1984" y="1174721"/>
                  </a:lnTo>
                  <a:lnTo>
                    <a:pt x="3572" y="1153676"/>
                  </a:lnTo>
                  <a:lnTo>
                    <a:pt x="6350" y="1132631"/>
                  </a:lnTo>
                  <a:lnTo>
                    <a:pt x="9128" y="1111189"/>
                  </a:lnTo>
                  <a:lnTo>
                    <a:pt x="12700" y="1090541"/>
                  </a:lnTo>
                  <a:lnTo>
                    <a:pt x="16669" y="1069099"/>
                  </a:lnTo>
                  <a:lnTo>
                    <a:pt x="21034" y="1048451"/>
                  </a:lnTo>
                  <a:lnTo>
                    <a:pt x="23019" y="1043289"/>
                  </a:lnTo>
                  <a:lnTo>
                    <a:pt x="25797" y="1038127"/>
                  </a:lnTo>
                  <a:lnTo>
                    <a:pt x="29369" y="1034157"/>
                  </a:lnTo>
                  <a:lnTo>
                    <a:pt x="32940" y="1030583"/>
                  </a:lnTo>
                  <a:lnTo>
                    <a:pt x="37306" y="1028201"/>
                  </a:lnTo>
                  <a:lnTo>
                    <a:pt x="39290" y="1027406"/>
                  </a:lnTo>
                  <a:lnTo>
                    <a:pt x="41672" y="1026612"/>
                  </a:lnTo>
                  <a:lnTo>
                    <a:pt x="44053" y="1026612"/>
                  </a:lnTo>
                  <a:lnTo>
                    <a:pt x="46037" y="1026215"/>
                  </a:lnTo>
                  <a:lnTo>
                    <a:pt x="48419" y="1026612"/>
                  </a:lnTo>
                  <a:lnTo>
                    <a:pt x="50800" y="1027009"/>
                  </a:lnTo>
                  <a:lnTo>
                    <a:pt x="101600" y="1033760"/>
                  </a:lnTo>
                  <a:lnTo>
                    <a:pt x="127000" y="1037730"/>
                  </a:lnTo>
                  <a:lnTo>
                    <a:pt x="152400" y="1042098"/>
                  </a:lnTo>
                  <a:lnTo>
                    <a:pt x="156765" y="1042892"/>
                  </a:lnTo>
                  <a:lnTo>
                    <a:pt x="161131" y="1042892"/>
                  </a:lnTo>
                  <a:lnTo>
                    <a:pt x="165497" y="1042495"/>
                  </a:lnTo>
                  <a:lnTo>
                    <a:pt x="169862" y="1040907"/>
                  </a:lnTo>
                  <a:lnTo>
                    <a:pt x="173434" y="1038525"/>
                  </a:lnTo>
                  <a:lnTo>
                    <a:pt x="177006" y="1035745"/>
                  </a:lnTo>
                  <a:lnTo>
                    <a:pt x="179784" y="1032568"/>
                  </a:lnTo>
                  <a:lnTo>
                    <a:pt x="182165" y="1028995"/>
                  </a:lnTo>
                  <a:lnTo>
                    <a:pt x="187325" y="1014303"/>
                  </a:lnTo>
                  <a:lnTo>
                    <a:pt x="192881" y="1000008"/>
                  </a:lnTo>
                  <a:lnTo>
                    <a:pt x="198834" y="985316"/>
                  </a:lnTo>
                  <a:lnTo>
                    <a:pt x="205184" y="971022"/>
                  </a:lnTo>
                  <a:lnTo>
                    <a:pt x="211931" y="957124"/>
                  </a:lnTo>
                  <a:lnTo>
                    <a:pt x="218678" y="942432"/>
                  </a:lnTo>
                  <a:lnTo>
                    <a:pt x="225822" y="928932"/>
                  </a:lnTo>
                  <a:lnTo>
                    <a:pt x="233362" y="915034"/>
                  </a:lnTo>
                  <a:lnTo>
                    <a:pt x="241300" y="901931"/>
                  </a:lnTo>
                  <a:lnTo>
                    <a:pt x="249634" y="888430"/>
                  </a:lnTo>
                  <a:lnTo>
                    <a:pt x="258762" y="875327"/>
                  </a:lnTo>
                  <a:lnTo>
                    <a:pt x="267494" y="862620"/>
                  </a:lnTo>
                  <a:lnTo>
                    <a:pt x="276622" y="849517"/>
                  </a:lnTo>
                  <a:lnTo>
                    <a:pt x="286147" y="837207"/>
                  </a:lnTo>
                  <a:lnTo>
                    <a:pt x="295672" y="825295"/>
                  </a:lnTo>
                  <a:lnTo>
                    <a:pt x="305990" y="812986"/>
                  </a:lnTo>
                  <a:lnTo>
                    <a:pt x="307975" y="809015"/>
                  </a:lnTo>
                  <a:lnTo>
                    <a:pt x="309165" y="804647"/>
                  </a:lnTo>
                  <a:lnTo>
                    <a:pt x="309562" y="800279"/>
                  </a:lnTo>
                  <a:lnTo>
                    <a:pt x="309562" y="796309"/>
                  </a:lnTo>
                  <a:lnTo>
                    <a:pt x="308769" y="791941"/>
                  </a:lnTo>
                  <a:lnTo>
                    <a:pt x="307181" y="787970"/>
                  </a:lnTo>
                  <a:lnTo>
                    <a:pt x="304800" y="784396"/>
                  </a:lnTo>
                  <a:lnTo>
                    <a:pt x="301625" y="780823"/>
                  </a:lnTo>
                  <a:lnTo>
                    <a:pt x="237331" y="700614"/>
                  </a:lnTo>
                  <a:lnTo>
                    <a:pt x="235744" y="699025"/>
                  </a:lnTo>
                  <a:lnTo>
                    <a:pt x="234553" y="697437"/>
                  </a:lnTo>
                  <a:lnTo>
                    <a:pt x="233362" y="695452"/>
                  </a:lnTo>
                  <a:lnTo>
                    <a:pt x="232569" y="693069"/>
                  </a:lnTo>
                  <a:lnTo>
                    <a:pt x="231775" y="691084"/>
                  </a:lnTo>
                  <a:lnTo>
                    <a:pt x="231775" y="688701"/>
                  </a:lnTo>
                  <a:lnTo>
                    <a:pt x="231775" y="683936"/>
                  </a:lnTo>
                  <a:lnTo>
                    <a:pt x="232569" y="678774"/>
                  </a:lnTo>
                  <a:lnTo>
                    <a:pt x="234156" y="674010"/>
                  </a:lnTo>
                  <a:lnTo>
                    <a:pt x="236934" y="668848"/>
                  </a:lnTo>
                  <a:lnTo>
                    <a:pt x="240506" y="664480"/>
                  </a:lnTo>
                  <a:lnTo>
                    <a:pt x="256778" y="650185"/>
                  </a:lnTo>
                  <a:lnTo>
                    <a:pt x="272653" y="636287"/>
                  </a:lnTo>
                  <a:lnTo>
                    <a:pt x="288925" y="622390"/>
                  </a:lnTo>
                  <a:lnTo>
                    <a:pt x="305594" y="609286"/>
                  </a:lnTo>
                  <a:lnTo>
                    <a:pt x="322659" y="596183"/>
                  </a:lnTo>
                  <a:lnTo>
                    <a:pt x="339725" y="583874"/>
                  </a:lnTo>
                  <a:lnTo>
                    <a:pt x="357584" y="571961"/>
                  </a:lnTo>
                  <a:lnTo>
                    <a:pt x="375841" y="560446"/>
                  </a:lnTo>
                  <a:lnTo>
                    <a:pt x="381000" y="558064"/>
                  </a:lnTo>
                  <a:lnTo>
                    <a:pt x="386159" y="556475"/>
                  </a:lnTo>
                  <a:lnTo>
                    <a:pt x="391319" y="556078"/>
                  </a:lnTo>
                  <a:lnTo>
                    <a:pt x="396478" y="556475"/>
                  </a:lnTo>
                  <a:lnTo>
                    <a:pt x="401241" y="557667"/>
                  </a:lnTo>
                  <a:lnTo>
                    <a:pt x="403225" y="558461"/>
                  </a:lnTo>
                  <a:lnTo>
                    <a:pt x="405606" y="559652"/>
                  </a:lnTo>
                  <a:lnTo>
                    <a:pt x="407194" y="560843"/>
                  </a:lnTo>
                  <a:lnTo>
                    <a:pt x="408781" y="562431"/>
                  </a:lnTo>
                  <a:lnTo>
                    <a:pt x="410369" y="564020"/>
                  </a:lnTo>
                  <a:lnTo>
                    <a:pt x="411559" y="566005"/>
                  </a:lnTo>
                  <a:lnTo>
                    <a:pt x="427037" y="586653"/>
                  </a:lnTo>
                  <a:lnTo>
                    <a:pt x="442912" y="606904"/>
                  </a:lnTo>
                  <a:lnTo>
                    <a:pt x="457994" y="627552"/>
                  </a:lnTo>
                  <a:lnTo>
                    <a:pt x="472678" y="648200"/>
                  </a:lnTo>
                  <a:lnTo>
                    <a:pt x="475456" y="652170"/>
                  </a:lnTo>
                  <a:lnTo>
                    <a:pt x="478234" y="654950"/>
                  </a:lnTo>
                  <a:lnTo>
                    <a:pt x="481806" y="657729"/>
                  </a:lnTo>
                  <a:lnTo>
                    <a:pt x="486172" y="659318"/>
                  </a:lnTo>
                  <a:lnTo>
                    <a:pt x="490141" y="660509"/>
                  </a:lnTo>
                  <a:lnTo>
                    <a:pt x="494506" y="661303"/>
                  </a:lnTo>
                  <a:lnTo>
                    <a:pt x="498872" y="660906"/>
                  </a:lnTo>
                  <a:lnTo>
                    <a:pt x="503237" y="660112"/>
                  </a:lnTo>
                  <a:lnTo>
                    <a:pt x="517128" y="653759"/>
                  </a:lnTo>
                  <a:lnTo>
                    <a:pt x="531416" y="647406"/>
                  </a:lnTo>
                  <a:lnTo>
                    <a:pt x="546100" y="641449"/>
                  </a:lnTo>
                  <a:lnTo>
                    <a:pt x="560387" y="635890"/>
                  </a:lnTo>
                  <a:lnTo>
                    <a:pt x="575072" y="630331"/>
                  </a:lnTo>
                  <a:lnTo>
                    <a:pt x="590153" y="625566"/>
                  </a:lnTo>
                  <a:lnTo>
                    <a:pt x="604837" y="620404"/>
                  </a:lnTo>
                  <a:lnTo>
                    <a:pt x="619919" y="615640"/>
                  </a:lnTo>
                  <a:lnTo>
                    <a:pt x="635397" y="612066"/>
                  </a:lnTo>
                  <a:lnTo>
                    <a:pt x="650478" y="608492"/>
                  </a:lnTo>
                  <a:lnTo>
                    <a:pt x="665956" y="605713"/>
                  </a:lnTo>
                  <a:lnTo>
                    <a:pt x="681434" y="602933"/>
                  </a:lnTo>
                  <a:lnTo>
                    <a:pt x="696913" y="600154"/>
                  </a:lnTo>
                  <a:lnTo>
                    <a:pt x="711994" y="598168"/>
                  </a:lnTo>
                  <a:lnTo>
                    <a:pt x="727869" y="596580"/>
                  </a:lnTo>
                  <a:lnTo>
                    <a:pt x="743347" y="594992"/>
                  </a:lnTo>
                  <a:lnTo>
                    <a:pt x="747713" y="593403"/>
                  </a:lnTo>
                  <a:lnTo>
                    <a:pt x="751284" y="591418"/>
                  </a:lnTo>
                  <a:lnTo>
                    <a:pt x="754856" y="588638"/>
                  </a:lnTo>
                  <a:lnTo>
                    <a:pt x="757634" y="585462"/>
                  </a:lnTo>
                  <a:lnTo>
                    <a:pt x="760016" y="582285"/>
                  </a:lnTo>
                  <a:lnTo>
                    <a:pt x="762397" y="577917"/>
                  </a:lnTo>
                  <a:lnTo>
                    <a:pt x="763191" y="573550"/>
                  </a:lnTo>
                  <a:lnTo>
                    <a:pt x="763588" y="569182"/>
                  </a:lnTo>
                  <a:lnTo>
                    <a:pt x="765969" y="543769"/>
                  </a:lnTo>
                  <a:lnTo>
                    <a:pt x="768747" y="517959"/>
                  </a:lnTo>
                  <a:lnTo>
                    <a:pt x="771525" y="492943"/>
                  </a:lnTo>
                  <a:lnTo>
                    <a:pt x="774700" y="467133"/>
                  </a:lnTo>
                  <a:lnTo>
                    <a:pt x="774700" y="464751"/>
                  </a:lnTo>
                  <a:lnTo>
                    <a:pt x="775097" y="462766"/>
                  </a:lnTo>
                  <a:lnTo>
                    <a:pt x="775891" y="460383"/>
                  </a:lnTo>
                  <a:lnTo>
                    <a:pt x="776684" y="458398"/>
                  </a:lnTo>
                  <a:lnTo>
                    <a:pt x="777875" y="456412"/>
                  </a:lnTo>
                  <a:lnTo>
                    <a:pt x="779066" y="454824"/>
                  </a:lnTo>
                  <a:lnTo>
                    <a:pt x="782638" y="451250"/>
                  </a:lnTo>
                  <a:lnTo>
                    <a:pt x="786606" y="448471"/>
                  </a:lnTo>
                  <a:lnTo>
                    <a:pt x="791369" y="446486"/>
                  </a:lnTo>
                  <a:lnTo>
                    <a:pt x="796925" y="444897"/>
                  </a:lnTo>
                  <a:lnTo>
                    <a:pt x="802481" y="444500"/>
                  </a:lnTo>
                  <a:close/>
                  <a:moveTo>
                    <a:pt x="1780579" y="266729"/>
                  </a:moveTo>
                  <a:lnTo>
                    <a:pt x="1770667" y="267126"/>
                  </a:lnTo>
                  <a:lnTo>
                    <a:pt x="1761944" y="267921"/>
                  </a:lnTo>
                  <a:lnTo>
                    <a:pt x="1752824" y="269113"/>
                  </a:lnTo>
                  <a:lnTo>
                    <a:pt x="1744101" y="270304"/>
                  </a:lnTo>
                  <a:lnTo>
                    <a:pt x="1735378" y="272688"/>
                  </a:lnTo>
                  <a:lnTo>
                    <a:pt x="1727052" y="275071"/>
                  </a:lnTo>
                  <a:lnTo>
                    <a:pt x="1718329" y="277852"/>
                  </a:lnTo>
                  <a:lnTo>
                    <a:pt x="1710399" y="281030"/>
                  </a:lnTo>
                  <a:lnTo>
                    <a:pt x="1702469" y="284605"/>
                  </a:lnTo>
                  <a:lnTo>
                    <a:pt x="1694539" y="288578"/>
                  </a:lnTo>
                  <a:lnTo>
                    <a:pt x="1687005" y="292550"/>
                  </a:lnTo>
                  <a:lnTo>
                    <a:pt x="1679472" y="297317"/>
                  </a:lnTo>
                  <a:lnTo>
                    <a:pt x="1672731" y="302482"/>
                  </a:lnTo>
                  <a:lnTo>
                    <a:pt x="1665991" y="308043"/>
                  </a:lnTo>
                  <a:lnTo>
                    <a:pt x="1659250" y="313605"/>
                  </a:lnTo>
                  <a:lnTo>
                    <a:pt x="1653303" y="319563"/>
                  </a:lnTo>
                  <a:lnTo>
                    <a:pt x="1647355" y="325919"/>
                  </a:lnTo>
                  <a:lnTo>
                    <a:pt x="1641804" y="332275"/>
                  </a:lnTo>
                  <a:lnTo>
                    <a:pt x="1636253" y="339029"/>
                  </a:lnTo>
                  <a:lnTo>
                    <a:pt x="1631098" y="346179"/>
                  </a:lnTo>
                  <a:lnTo>
                    <a:pt x="1626340" y="353727"/>
                  </a:lnTo>
                  <a:lnTo>
                    <a:pt x="1621979" y="361275"/>
                  </a:lnTo>
                  <a:lnTo>
                    <a:pt x="1618014" y="368822"/>
                  </a:lnTo>
                  <a:lnTo>
                    <a:pt x="1614445" y="376767"/>
                  </a:lnTo>
                  <a:lnTo>
                    <a:pt x="1611273" y="384712"/>
                  </a:lnTo>
                  <a:lnTo>
                    <a:pt x="1608498" y="393055"/>
                  </a:lnTo>
                  <a:lnTo>
                    <a:pt x="1606119" y="401794"/>
                  </a:lnTo>
                  <a:lnTo>
                    <a:pt x="1604136" y="410534"/>
                  </a:lnTo>
                  <a:lnTo>
                    <a:pt x="1602550" y="419273"/>
                  </a:lnTo>
                  <a:lnTo>
                    <a:pt x="1601361" y="428410"/>
                  </a:lnTo>
                  <a:lnTo>
                    <a:pt x="1600568" y="437547"/>
                  </a:lnTo>
                  <a:lnTo>
                    <a:pt x="1600171" y="447081"/>
                  </a:lnTo>
                  <a:lnTo>
                    <a:pt x="1600568" y="456218"/>
                  </a:lnTo>
                  <a:lnTo>
                    <a:pt x="1601361" y="465354"/>
                  </a:lnTo>
                  <a:lnTo>
                    <a:pt x="1602550" y="474094"/>
                  </a:lnTo>
                  <a:lnTo>
                    <a:pt x="1604136" y="482833"/>
                  </a:lnTo>
                  <a:lnTo>
                    <a:pt x="1606119" y="491970"/>
                  </a:lnTo>
                  <a:lnTo>
                    <a:pt x="1608498" y="500312"/>
                  </a:lnTo>
                  <a:lnTo>
                    <a:pt x="1611273" y="508655"/>
                  </a:lnTo>
                  <a:lnTo>
                    <a:pt x="1614445" y="516997"/>
                  </a:lnTo>
                  <a:lnTo>
                    <a:pt x="1618014" y="524545"/>
                  </a:lnTo>
                  <a:lnTo>
                    <a:pt x="1621979" y="532490"/>
                  </a:lnTo>
                  <a:lnTo>
                    <a:pt x="1626340" y="540435"/>
                  </a:lnTo>
                  <a:lnTo>
                    <a:pt x="1631098" y="547585"/>
                  </a:lnTo>
                  <a:lnTo>
                    <a:pt x="1636253" y="554338"/>
                  </a:lnTo>
                  <a:lnTo>
                    <a:pt x="1641804" y="561092"/>
                  </a:lnTo>
                  <a:lnTo>
                    <a:pt x="1647355" y="567845"/>
                  </a:lnTo>
                  <a:lnTo>
                    <a:pt x="1653303" y="573804"/>
                  </a:lnTo>
                  <a:lnTo>
                    <a:pt x="1659250" y="580160"/>
                  </a:lnTo>
                  <a:lnTo>
                    <a:pt x="1665991" y="585721"/>
                  </a:lnTo>
                  <a:lnTo>
                    <a:pt x="1672731" y="591283"/>
                  </a:lnTo>
                  <a:lnTo>
                    <a:pt x="1679472" y="596050"/>
                  </a:lnTo>
                  <a:lnTo>
                    <a:pt x="1687005" y="600817"/>
                  </a:lnTo>
                  <a:lnTo>
                    <a:pt x="1694539" y="605186"/>
                  </a:lnTo>
                  <a:lnTo>
                    <a:pt x="1702469" y="609159"/>
                  </a:lnTo>
                  <a:lnTo>
                    <a:pt x="1710399" y="612734"/>
                  </a:lnTo>
                  <a:lnTo>
                    <a:pt x="1718329" y="615912"/>
                  </a:lnTo>
                  <a:lnTo>
                    <a:pt x="1727052" y="618693"/>
                  </a:lnTo>
                  <a:lnTo>
                    <a:pt x="1735378" y="621076"/>
                  </a:lnTo>
                  <a:lnTo>
                    <a:pt x="1744101" y="623063"/>
                  </a:lnTo>
                  <a:lnTo>
                    <a:pt x="1752824" y="624652"/>
                  </a:lnTo>
                  <a:lnTo>
                    <a:pt x="1761944" y="626241"/>
                  </a:lnTo>
                  <a:lnTo>
                    <a:pt x="1770667" y="626638"/>
                  </a:lnTo>
                  <a:lnTo>
                    <a:pt x="1780579" y="627035"/>
                  </a:lnTo>
                  <a:lnTo>
                    <a:pt x="1789699" y="626638"/>
                  </a:lnTo>
                  <a:lnTo>
                    <a:pt x="1798819" y="626241"/>
                  </a:lnTo>
                  <a:lnTo>
                    <a:pt x="1807542" y="624652"/>
                  </a:lnTo>
                  <a:lnTo>
                    <a:pt x="1816265" y="623063"/>
                  </a:lnTo>
                  <a:lnTo>
                    <a:pt x="1825384" y="621076"/>
                  </a:lnTo>
                  <a:lnTo>
                    <a:pt x="1833711" y="618693"/>
                  </a:lnTo>
                  <a:lnTo>
                    <a:pt x="1842037" y="615912"/>
                  </a:lnTo>
                  <a:lnTo>
                    <a:pt x="1850364" y="612734"/>
                  </a:lnTo>
                  <a:lnTo>
                    <a:pt x="1858294" y="609159"/>
                  </a:lnTo>
                  <a:lnTo>
                    <a:pt x="1866224" y="605186"/>
                  </a:lnTo>
                  <a:lnTo>
                    <a:pt x="1873757" y="600817"/>
                  </a:lnTo>
                  <a:lnTo>
                    <a:pt x="1880894" y="596050"/>
                  </a:lnTo>
                  <a:lnTo>
                    <a:pt x="1888031" y="591283"/>
                  </a:lnTo>
                  <a:lnTo>
                    <a:pt x="1894772" y="585721"/>
                  </a:lnTo>
                  <a:lnTo>
                    <a:pt x="1901116" y="580160"/>
                  </a:lnTo>
                  <a:lnTo>
                    <a:pt x="1907460" y="573804"/>
                  </a:lnTo>
                  <a:lnTo>
                    <a:pt x="1913804" y="567845"/>
                  </a:lnTo>
                  <a:lnTo>
                    <a:pt x="1919355" y="561092"/>
                  </a:lnTo>
                  <a:lnTo>
                    <a:pt x="1924509" y="554338"/>
                  </a:lnTo>
                  <a:lnTo>
                    <a:pt x="1929664" y="547585"/>
                  </a:lnTo>
                  <a:lnTo>
                    <a:pt x="1934026" y="540435"/>
                  </a:lnTo>
                  <a:lnTo>
                    <a:pt x="1938387" y="532490"/>
                  </a:lnTo>
                  <a:lnTo>
                    <a:pt x="1942352" y="524545"/>
                  </a:lnTo>
                  <a:lnTo>
                    <a:pt x="1945921" y="516997"/>
                  </a:lnTo>
                  <a:lnTo>
                    <a:pt x="1949093" y="508655"/>
                  </a:lnTo>
                  <a:lnTo>
                    <a:pt x="1951868" y="500312"/>
                  </a:lnTo>
                  <a:lnTo>
                    <a:pt x="1954247" y="491970"/>
                  </a:lnTo>
                  <a:lnTo>
                    <a:pt x="1957023" y="482833"/>
                  </a:lnTo>
                  <a:lnTo>
                    <a:pt x="1958212" y="474094"/>
                  </a:lnTo>
                  <a:lnTo>
                    <a:pt x="1959402" y="465354"/>
                  </a:lnTo>
                  <a:lnTo>
                    <a:pt x="1960195" y="456218"/>
                  </a:lnTo>
                  <a:lnTo>
                    <a:pt x="1960591" y="447081"/>
                  </a:lnTo>
                  <a:lnTo>
                    <a:pt x="1960195" y="437547"/>
                  </a:lnTo>
                  <a:lnTo>
                    <a:pt x="1959402" y="428410"/>
                  </a:lnTo>
                  <a:lnTo>
                    <a:pt x="1958212" y="419273"/>
                  </a:lnTo>
                  <a:lnTo>
                    <a:pt x="1957023" y="410534"/>
                  </a:lnTo>
                  <a:lnTo>
                    <a:pt x="1954247" y="401794"/>
                  </a:lnTo>
                  <a:lnTo>
                    <a:pt x="1951868" y="393055"/>
                  </a:lnTo>
                  <a:lnTo>
                    <a:pt x="1949093" y="384712"/>
                  </a:lnTo>
                  <a:lnTo>
                    <a:pt x="1945921" y="376767"/>
                  </a:lnTo>
                  <a:lnTo>
                    <a:pt x="1942352" y="368822"/>
                  </a:lnTo>
                  <a:lnTo>
                    <a:pt x="1938387" y="361275"/>
                  </a:lnTo>
                  <a:lnTo>
                    <a:pt x="1934026" y="353727"/>
                  </a:lnTo>
                  <a:lnTo>
                    <a:pt x="1929664" y="346179"/>
                  </a:lnTo>
                  <a:lnTo>
                    <a:pt x="1924509" y="339029"/>
                  </a:lnTo>
                  <a:lnTo>
                    <a:pt x="1919355" y="332275"/>
                  </a:lnTo>
                  <a:lnTo>
                    <a:pt x="1913804" y="325919"/>
                  </a:lnTo>
                  <a:lnTo>
                    <a:pt x="1907460" y="319563"/>
                  </a:lnTo>
                  <a:lnTo>
                    <a:pt x="1901116" y="313605"/>
                  </a:lnTo>
                  <a:lnTo>
                    <a:pt x="1894772" y="308043"/>
                  </a:lnTo>
                  <a:lnTo>
                    <a:pt x="1888031" y="302482"/>
                  </a:lnTo>
                  <a:lnTo>
                    <a:pt x="1880894" y="297317"/>
                  </a:lnTo>
                  <a:lnTo>
                    <a:pt x="1873757" y="292550"/>
                  </a:lnTo>
                  <a:lnTo>
                    <a:pt x="1866224" y="288578"/>
                  </a:lnTo>
                  <a:lnTo>
                    <a:pt x="1858294" y="284605"/>
                  </a:lnTo>
                  <a:lnTo>
                    <a:pt x="1850364" y="281030"/>
                  </a:lnTo>
                  <a:lnTo>
                    <a:pt x="1842037" y="277852"/>
                  </a:lnTo>
                  <a:lnTo>
                    <a:pt x="1833711" y="275071"/>
                  </a:lnTo>
                  <a:lnTo>
                    <a:pt x="1825384" y="272688"/>
                  </a:lnTo>
                  <a:lnTo>
                    <a:pt x="1816265" y="270304"/>
                  </a:lnTo>
                  <a:lnTo>
                    <a:pt x="1807542" y="269113"/>
                  </a:lnTo>
                  <a:lnTo>
                    <a:pt x="1798819" y="267921"/>
                  </a:lnTo>
                  <a:lnTo>
                    <a:pt x="1789699" y="267126"/>
                  </a:lnTo>
                  <a:lnTo>
                    <a:pt x="1780579" y="266729"/>
                  </a:lnTo>
                  <a:close/>
                  <a:moveTo>
                    <a:pt x="1769477" y="236538"/>
                  </a:moveTo>
                  <a:lnTo>
                    <a:pt x="1780579" y="236538"/>
                  </a:lnTo>
                  <a:lnTo>
                    <a:pt x="1791285" y="236538"/>
                  </a:lnTo>
                  <a:lnTo>
                    <a:pt x="1801594" y="237333"/>
                  </a:lnTo>
                  <a:lnTo>
                    <a:pt x="1812300" y="238922"/>
                  </a:lnTo>
                  <a:lnTo>
                    <a:pt x="1823005" y="240511"/>
                  </a:lnTo>
                  <a:lnTo>
                    <a:pt x="1832918" y="242894"/>
                  </a:lnTo>
                  <a:lnTo>
                    <a:pt x="1842830" y="245675"/>
                  </a:lnTo>
                  <a:lnTo>
                    <a:pt x="1852346" y="248853"/>
                  </a:lnTo>
                  <a:lnTo>
                    <a:pt x="1861862" y="252825"/>
                  </a:lnTo>
                  <a:lnTo>
                    <a:pt x="1871775" y="256798"/>
                  </a:lnTo>
                  <a:lnTo>
                    <a:pt x="1880498" y="261962"/>
                  </a:lnTo>
                  <a:lnTo>
                    <a:pt x="1889221" y="267126"/>
                  </a:lnTo>
                  <a:lnTo>
                    <a:pt x="1897944" y="272291"/>
                  </a:lnTo>
                  <a:lnTo>
                    <a:pt x="1905874" y="278249"/>
                  </a:lnTo>
                  <a:lnTo>
                    <a:pt x="1914200" y="284208"/>
                  </a:lnTo>
                  <a:lnTo>
                    <a:pt x="1921734" y="290961"/>
                  </a:lnTo>
                  <a:lnTo>
                    <a:pt x="1929268" y="297715"/>
                  </a:lnTo>
                  <a:lnTo>
                    <a:pt x="1936008" y="305660"/>
                  </a:lnTo>
                  <a:lnTo>
                    <a:pt x="1942352" y="313207"/>
                  </a:lnTo>
                  <a:lnTo>
                    <a:pt x="1948696" y="320755"/>
                  </a:lnTo>
                  <a:lnTo>
                    <a:pt x="1954644" y="329097"/>
                  </a:lnTo>
                  <a:lnTo>
                    <a:pt x="1960195" y="337440"/>
                  </a:lnTo>
                  <a:lnTo>
                    <a:pt x="1965349" y="346179"/>
                  </a:lnTo>
                  <a:lnTo>
                    <a:pt x="1970107" y="355713"/>
                  </a:lnTo>
                  <a:lnTo>
                    <a:pt x="1974072" y="364850"/>
                  </a:lnTo>
                  <a:lnTo>
                    <a:pt x="1978037" y="374384"/>
                  </a:lnTo>
                  <a:lnTo>
                    <a:pt x="1981209" y="384315"/>
                  </a:lnTo>
                  <a:lnTo>
                    <a:pt x="1983985" y="393849"/>
                  </a:lnTo>
                  <a:lnTo>
                    <a:pt x="1986364" y="404575"/>
                  </a:lnTo>
                  <a:lnTo>
                    <a:pt x="1988346" y="414903"/>
                  </a:lnTo>
                  <a:lnTo>
                    <a:pt x="1989536" y="425232"/>
                  </a:lnTo>
                  <a:lnTo>
                    <a:pt x="1990329" y="435958"/>
                  </a:lnTo>
                  <a:lnTo>
                    <a:pt x="1990725" y="447081"/>
                  </a:lnTo>
                  <a:lnTo>
                    <a:pt x="1990329" y="457807"/>
                  </a:lnTo>
                  <a:lnTo>
                    <a:pt x="1989536" y="468135"/>
                  </a:lnTo>
                  <a:lnTo>
                    <a:pt x="1988346" y="478861"/>
                  </a:lnTo>
                  <a:lnTo>
                    <a:pt x="1986364" y="489587"/>
                  </a:lnTo>
                  <a:lnTo>
                    <a:pt x="1983985" y="499518"/>
                  </a:lnTo>
                  <a:lnTo>
                    <a:pt x="1981209" y="509449"/>
                  </a:lnTo>
                  <a:lnTo>
                    <a:pt x="1978037" y="518983"/>
                  </a:lnTo>
                  <a:lnTo>
                    <a:pt x="1974072" y="528517"/>
                  </a:lnTo>
                  <a:lnTo>
                    <a:pt x="1970107" y="538051"/>
                  </a:lnTo>
                  <a:lnTo>
                    <a:pt x="1965349" y="547188"/>
                  </a:lnTo>
                  <a:lnTo>
                    <a:pt x="1960195" y="555927"/>
                  </a:lnTo>
                  <a:lnTo>
                    <a:pt x="1954644" y="564270"/>
                  </a:lnTo>
                  <a:lnTo>
                    <a:pt x="1948696" y="572612"/>
                  </a:lnTo>
                  <a:lnTo>
                    <a:pt x="1942352" y="580954"/>
                  </a:lnTo>
                  <a:lnTo>
                    <a:pt x="1936008" y="588502"/>
                  </a:lnTo>
                  <a:lnTo>
                    <a:pt x="1929268" y="595652"/>
                  </a:lnTo>
                  <a:lnTo>
                    <a:pt x="1921734" y="602406"/>
                  </a:lnTo>
                  <a:lnTo>
                    <a:pt x="1914200" y="609159"/>
                  </a:lnTo>
                  <a:lnTo>
                    <a:pt x="1905874" y="615118"/>
                  </a:lnTo>
                  <a:lnTo>
                    <a:pt x="1897944" y="621076"/>
                  </a:lnTo>
                  <a:lnTo>
                    <a:pt x="1889221" y="627035"/>
                  </a:lnTo>
                  <a:lnTo>
                    <a:pt x="1880498" y="631802"/>
                  </a:lnTo>
                  <a:lnTo>
                    <a:pt x="1871775" y="636569"/>
                  </a:lnTo>
                  <a:lnTo>
                    <a:pt x="1861862" y="640542"/>
                  </a:lnTo>
                  <a:lnTo>
                    <a:pt x="1852346" y="644514"/>
                  </a:lnTo>
                  <a:lnTo>
                    <a:pt x="1842830" y="647692"/>
                  </a:lnTo>
                  <a:lnTo>
                    <a:pt x="1832918" y="650473"/>
                  </a:lnTo>
                  <a:lnTo>
                    <a:pt x="1823005" y="652856"/>
                  </a:lnTo>
                  <a:lnTo>
                    <a:pt x="1812300" y="654843"/>
                  </a:lnTo>
                  <a:lnTo>
                    <a:pt x="1801594" y="656034"/>
                  </a:lnTo>
                  <a:lnTo>
                    <a:pt x="1791285" y="656829"/>
                  </a:lnTo>
                  <a:lnTo>
                    <a:pt x="1780579" y="657226"/>
                  </a:lnTo>
                  <a:lnTo>
                    <a:pt x="1769477" y="656829"/>
                  </a:lnTo>
                  <a:lnTo>
                    <a:pt x="1758772" y="656034"/>
                  </a:lnTo>
                  <a:lnTo>
                    <a:pt x="1748463" y="654843"/>
                  </a:lnTo>
                  <a:lnTo>
                    <a:pt x="1738154" y="652856"/>
                  </a:lnTo>
                  <a:lnTo>
                    <a:pt x="1727845" y="650473"/>
                  </a:lnTo>
                  <a:lnTo>
                    <a:pt x="1717536" y="647692"/>
                  </a:lnTo>
                  <a:lnTo>
                    <a:pt x="1708020" y="644514"/>
                  </a:lnTo>
                  <a:lnTo>
                    <a:pt x="1698504" y="640542"/>
                  </a:lnTo>
                  <a:lnTo>
                    <a:pt x="1689384" y="636569"/>
                  </a:lnTo>
                  <a:lnTo>
                    <a:pt x="1680265" y="631802"/>
                  </a:lnTo>
                  <a:lnTo>
                    <a:pt x="1671145" y="627035"/>
                  </a:lnTo>
                  <a:lnTo>
                    <a:pt x="1662819" y="621076"/>
                  </a:lnTo>
                  <a:lnTo>
                    <a:pt x="1654492" y="615118"/>
                  </a:lnTo>
                  <a:lnTo>
                    <a:pt x="1646562" y="609159"/>
                  </a:lnTo>
                  <a:lnTo>
                    <a:pt x="1639028" y="602406"/>
                  </a:lnTo>
                  <a:lnTo>
                    <a:pt x="1631495" y="595652"/>
                  </a:lnTo>
                  <a:lnTo>
                    <a:pt x="1624358" y="588502"/>
                  </a:lnTo>
                  <a:lnTo>
                    <a:pt x="1618014" y="580954"/>
                  </a:lnTo>
                  <a:lnTo>
                    <a:pt x="1611670" y="572612"/>
                  </a:lnTo>
                  <a:lnTo>
                    <a:pt x="1606119" y="564270"/>
                  </a:lnTo>
                  <a:lnTo>
                    <a:pt x="1600568" y="555927"/>
                  </a:lnTo>
                  <a:lnTo>
                    <a:pt x="1595413" y="547188"/>
                  </a:lnTo>
                  <a:lnTo>
                    <a:pt x="1591052" y="538051"/>
                  </a:lnTo>
                  <a:lnTo>
                    <a:pt x="1586294" y="528517"/>
                  </a:lnTo>
                  <a:lnTo>
                    <a:pt x="1582725" y="518983"/>
                  </a:lnTo>
                  <a:lnTo>
                    <a:pt x="1579553" y="509449"/>
                  </a:lnTo>
                  <a:lnTo>
                    <a:pt x="1576381" y="499518"/>
                  </a:lnTo>
                  <a:lnTo>
                    <a:pt x="1574399" y="489587"/>
                  </a:lnTo>
                  <a:lnTo>
                    <a:pt x="1572416" y="478861"/>
                  </a:lnTo>
                  <a:lnTo>
                    <a:pt x="1571227" y="468135"/>
                  </a:lnTo>
                  <a:lnTo>
                    <a:pt x="1570434" y="457807"/>
                  </a:lnTo>
                  <a:lnTo>
                    <a:pt x="1570037" y="447081"/>
                  </a:lnTo>
                  <a:lnTo>
                    <a:pt x="1570434" y="435958"/>
                  </a:lnTo>
                  <a:lnTo>
                    <a:pt x="1571227" y="425232"/>
                  </a:lnTo>
                  <a:lnTo>
                    <a:pt x="1572416" y="414903"/>
                  </a:lnTo>
                  <a:lnTo>
                    <a:pt x="1574399" y="404575"/>
                  </a:lnTo>
                  <a:lnTo>
                    <a:pt x="1576381" y="393849"/>
                  </a:lnTo>
                  <a:lnTo>
                    <a:pt x="1579553" y="384315"/>
                  </a:lnTo>
                  <a:lnTo>
                    <a:pt x="1582725" y="374384"/>
                  </a:lnTo>
                  <a:lnTo>
                    <a:pt x="1586294" y="364850"/>
                  </a:lnTo>
                  <a:lnTo>
                    <a:pt x="1591052" y="355713"/>
                  </a:lnTo>
                  <a:lnTo>
                    <a:pt x="1595413" y="346179"/>
                  </a:lnTo>
                  <a:lnTo>
                    <a:pt x="1600568" y="337440"/>
                  </a:lnTo>
                  <a:lnTo>
                    <a:pt x="1606119" y="329097"/>
                  </a:lnTo>
                  <a:lnTo>
                    <a:pt x="1611670" y="320755"/>
                  </a:lnTo>
                  <a:lnTo>
                    <a:pt x="1618014" y="313207"/>
                  </a:lnTo>
                  <a:lnTo>
                    <a:pt x="1624358" y="305660"/>
                  </a:lnTo>
                  <a:lnTo>
                    <a:pt x="1631495" y="297715"/>
                  </a:lnTo>
                  <a:lnTo>
                    <a:pt x="1639028" y="290961"/>
                  </a:lnTo>
                  <a:lnTo>
                    <a:pt x="1646562" y="284208"/>
                  </a:lnTo>
                  <a:lnTo>
                    <a:pt x="1654492" y="278249"/>
                  </a:lnTo>
                  <a:lnTo>
                    <a:pt x="1662819" y="272291"/>
                  </a:lnTo>
                  <a:lnTo>
                    <a:pt x="1671145" y="267126"/>
                  </a:lnTo>
                  <a:lnTo>
                    <a:pt x="1680265" y="261962"/>
                  </a:lnTo>
                  <a:lnTo>
                    <a:pt x="1689384" y="256798"/>
                  </a:lnTo>
                  <a:lnTo>
                    <a:pt x="1698504" y="252825"/>
                  </a:lnTo>
                  <a:lnTo>
                    <a:pt x="1708020" y="248853"/>
                  </a:lnTo>
                  <a:lnTo>
                    <a:pt x="1717536" y="245675"/>
                  </a:lnTo>
                  <a:lnTo>
                    <a:pt x="1727845" y="242894"/>
                  </a:lnTo>
                  <a:lnTo>
                    <a:pt x="1738154" y="240511"/>
                  </a:lnTo>
                  <a:lnTo>
                    <a:pt x="1748463" y="238922"/>
                  </a:lnTo>
                  <a:lnTo>
                    <a:pt x="1758772" y="237333"/>
                  </a:lnTo>
                  <a:lnTo>
                    <a:pt x="1769477" y="236538"/>
                  </a:lnTo>
                  <a:close/>
                  <a:moveTo>
                    <a:pt x="1775815" y="217488"/>
                  </a:moveTo>
                  <a:lnTo>
                    <a:pt x="1764301" y="218281"/>
                  </a:lnTo>
                  <a:lnTo>
                    <a:pt x="1752786" y="219472"/>
                  </a:lnTo>
                  <a:lnTo>
                    <a:pt x="1741669" y="221059"/>
                  </a:lnTo>
                  <a:lnTo>
                    <a:pt x="1730154" y="223441"/>
                  </a:lnTo>
                  <a:lnTo>
                    <a:pt x="1718243" y="226219"/>
                  </a:lnTo>
                  <a:lnTo>
                    <a:pt x="1707125" y="229791"/>
                  </a:lnTo>
                  <a:lnTo>
                    <a:pt x="1696405" y="233759"/>
                  </a:lnTo>
                  <a:lnTo>
                    <a:pt x="1685684" y="238125"/>
                  </a:lnTo>
                  <a:lnTo>
                    <a:pt x="1674964" y="243285"/>
                  </a:lnTo>
                  <a:lnTo>
                    <a:pt x="1665038" y="248841"/>
                  </a:lnTo>
                  <a:lnTo>
                    <a:pt x="1655509" y="254794"/>
                  </a:lnTo>
                  <a:lnTo>
                    <a:pt x="1646376" y="261541"/>
                  </a:lnTo>
                  <a:lnTo>
                    <a:pt x="1637641" y="268288"/>
                  </a:lnTo>
                  <a:lnTo>
                    <a:pt x="1628906" y="275035"/>
                  </a:lnTo>
                  <a:lnTo>
                    <a:pt x="1620568" y="282575"/>
                  </a:lnTo>
                  <a:lnTo>
                    <a:pt x="1613024" y="290513"/>
                  </a:lnTo>
                  <a:lnTo>
                    <a:pt x="1605877" y="298847"/>
                  </a:lnTo>
                  <a:lnTo>
                    <a:pt x="1598730" y="307578"/>
                  </a:lnTo>
                  <a:lnTo>
                    <a:pt x="1592377" y="316707"/>
                  </a:lnTo>
                  <a:lnTo>
                    <a:pt x="1586025" y="325835"/>
                  </a:lnTo>
                  <a:lnTo>
                    <a:pt x="1580466" y="334963"/>
                  </a:lnTo>
                  <a:lnTo>
                    <a:pt x="1575304" y="344885"/>
                  </a:lnTo>
                  <a:lnTo>
                    <a:pt x="1570937" y="355203"/>
                  </a:lnTo>
                  <a:lnTo>
                    <a:pt x="1566569" y="365125"/>
                  </a:lnTo>
                  <a:lnTo>
                    <a:pt x="1562995" y="375444"/>
                  </a:lnTo>
                  <a:lnTo>
                    <a:pt x="1559819" y="385763"/>
                  </a:lnTo>
                  <a:lnTo>
                    <a:pt x="1557039" y="396875"/>
                  </a:lnTo>
                  <a:lnTo>
                    <a:pt x="1555054" y="407988"/>
                  </a:lnTo>
                  <a:lnTo>
                    <a:pt x="1553466" y="418703"/>
                  </a:lnTo>
                  <a:lnTo>
                    <a:pt x="1552275" y="429816"/>
                  </a:lnTo>
                  <a:lnTo>
                    <a:pt x="1551481" y="440929"/>
                  </a:lnTo>
                  <a:lnTo>
                    <a:pt x="1551481" y="452438"/>
                  </a:lnTo>
                  <a:lnTo>
                    <a:pt x="1552275" y="463947"/>
                  </a:lnTo>
                  <a:lnTo>
                    <a:pt x="1553466" y="475060"/>
                  </a:lnTo>
                  <a:lnTo>
                    <a:pt x="1555054" y="486569"/>
                  </a:lnTo>
                  <a:lnTo>
                    <a:pt x="1557437" y="498079"/>
                  </a:lnTo>
                  <a:lnTo>
                    <a:pt x="1560216" y="509588"/>
                  </a:lnTo>
                  <a:lnTo>
                    <a:pt x="1563789" y="520700"/>
                  </a:lnTo>
                  <a:lnTo>
                    <a:pt x="1567760" y="531416"/>
                  </a:lnTo>
                  <a:lnTo>
                    <a:pt x="1572525" y="542529"/>
                  </a:lnTo>
                  <a:lnTo>
                    <a:pt x="1577290" y="552847"/>
                  </a:lnTo>
                  <a:lnTo>
                    <a:pt x="1582848" y="562769"/>
                  </a:lnTo>
                  <a:lnTo>
                    <a:pt x="1589201" y="572294"/>
                  </a:lnTo>
                  <a:lnTo>
                    <a:pt x="1595554" y="581819"/>
                  </a:lnTo>
                  <a:lnTo>
                    <a:pt x="1602304" y="590550"/>
                  </a:lnTo>
                  <a:lnTo>
                    <a:pt x="1609451" y="598885"/>
                  </a:lnTo>
                  <a:lnTo>
                    <a:pt x="1616995" y="607219"/>
                  </a:lnTo>
                  <a:lnTo>
                    <a:pt x="1624936" y="614760"/>
                  </a:lnTo>
                  <a:lnTo>
                    <a:pt x="1632877" y="621904"/>
                  </a:lnTo>
                  <a:lnTo>
                    <a:pt x="1642009" y="629047"/>
                  </a:lnTo>
                  <a:lnTo>
                    <a:pt x="1650744" y="635794"/>
                  </a:lnTo>
                  <a:lnTo>
                    <a:pt x="1659876" y="641747"/>
                  </a:lnTo>
                  <a:lnTo>
                    <a:pt x="1669405" y="647304"/>
                  </a:lnTo>
                  <a:lnTo>
                    <a:pt x="1678935" y="652066"/>
                  </a:lnTo>
                  <a:lnTo>
                    <a:pt x="1689258" y="656829"/>
                  </a:lnTo>
                  <a:lnTo>
                    <a:pt x="1699581" y="661194"/>
                  </a:lnTo>
                  <a:lnTo>
                    <a:pt x="1709905" y="664766"/>
                  </a:lnTo>
                  <a:lnTo>
                    <a:pt x="1720228" y="667941"/>
                  </a:lnTo>
                  <a:lnTo>
                    <a:pt x="1731345" y="670719"/>
                  </a:lnTo>
                  <a:lnTo>
                    <a:pt x="1742066" y="673101"/>
                  </a:lnTo>
                  <a:lnTo>
                    <a:pt x="1753183" y="674688"/>
                  </a:lnTo>
                  <a:lnTo>
                    <a:pt x="1764301" y="675879"/>
                  </a:lnTo>
                  <a:lnTo>
                    <a:pt x="1775815" y="676276"/>
                  </a:lnTo>
                  <a:lnTo>
                    <a:pt x="1786932" y="676276"/>
                  </a:lnTo>
                  <a:lnTo>
                    <a:pt x="1798447" y="675879"/>
                  </a:lnTo>
                  <a:lnTo>
                    <a:pt x="1809564" y="674688"/>
                  </a:lnTo>
                  <a:lnTo>
                    <a:pt x="1821476" y="673101"/>
                  </a:lnTo>
                  <a:lnTo>
                    <a:pt x="1832593" y="670322"/>
                  </a:lnTo>
                  <a:lnTo>
                    <a:pt x="1844108" y="667544"/>
                  </a:lnTo>
                  <a:lnTo>
                    <a:pt x="1855225" y="663972"/>
                  </a:lnTo>
                  <a:lnTo>
                    <a:pt x="1866740" y="660004"/>
                  </a:lnTo>
                  <a:lnTo>
                    <a:pt x="1877063" y="655241"/>
                  </a:lnTo>
                  <a:lnTo>
                    <a:pt x="1887386" y="650479"/>
                  </a:lnTo>
                  <a:lnTo>
                    <a:pt x="1897313" y="644922"/>
                  </a:lnTo>
                  <a:lnTo>
                    <a:pt x="1906842" y="638969"/>
                  </a:lnTo>
                  <a:lnTo>
                    <a:pt x="1916371" y="632619"/>
                  </a:lnTo>
                  <a:lnTo>
                    <a:pt x="1925503" y="625872"/>
                  </a:lnTo>
                  <a:lnTo>
                    <a:pt x="1933841" y="618332"/>
                  </a:lnTo>
                  <a:lnTo>
                    <a:pt x="1941782" y="610791"/>
                  </a:lnTo>
                  <a:lnTo>
                    <a:pt x="1949723" y="603250"/>
                  </a:lnTo>
                  <a:lnTo>
                    <a:pt x="1957267" y="594916"/>
                  </a:lnTo>
                  <a:lnTo>
                    <a:pt x="1964017" y="586185"/>
                  </a:lnTo>
                  <a:lnTo>
                    <a:pt x="1970370" y="577057"/>
                  </a:lnTo>
                  <a:lnTo>
                    <a:pt x="1976326" y="567929"/>
                  </a:lnTo>
                  <a:lnTo>
                    <a:pt x="1981884" y="558404"/>
                  </a:lnTo>
                  <a:lnTo>
                    <a:pt x="1987046" y="548879"/>
                  </a:lnTo>
                  <a:lnTo>
                    <a:pt x="1991811" y="538957"/>
                  </a:lnTo>
                  <a:lnTo>
                    <a:pt x="1995781" y="528638"/>
                  </a:lnTo>
                  <a:lnTo>
                    <a:pt x="1999752" y="518319"/>
                  </a:lnTo>
                  <a:lnTo>
                    <a:pt x="2003325" y="507604"/>
                  </a:lnTo>
                  <a:lnTo>
                    <a:pt x="2005708" y="496888"/>
                  </a:lnTo>
                  <a:lnTo>
                    <a:pt x="2008090" y="485775"/>
                  </a:lnTo>
                  <a:lnTo>
                    <a:pt x="2009678" y="475060"/>
                  </a:lnTo>
                  <a:lnTo>
                    <a:pt x="2010869" y="463947"/>
                  </a:lnTo>
                  <a:lnTo>
                    <a:pt x="2011266" y="452835"/>
                  </a:lnTo>
                  <a:lnTo>
                    <a:pt x="2011266" y="441325"/>
                  </a:lnTo>
                  <a:lnTo>
                    <a:pt x="2010869" y="429816"/>
                  </a:lnTo>
                  <a:lnTo>
                    <a:pt x="2009678" y="418703"/>
                  </a:lnTo>
                  <a:lnTo>
                    <a:pt x="2007693" y="407194"/>
                  </a:lnTo>
                  <a:lnTo>
                    <a:pt x="2005311" y="395288"/>
                  </a:lnTo>
                  <a:lnTo>
                    <a:pt x="2002531" y="384175"/>
                  </a:lnTo>
                  <a:lnTo>
                    <a:pt x="1998561" y="373063"/>
                  </a:lnTo>
                  <a:lnTo>
                    <a:pt x="1994590" y="361950"/>
                  </a:lnTo>
                  <a:lnTo>
                    <a:pt x="1990223" y="351632"/>
                  </a:lnTo>
                  <a:lnTo>
                    <a:pt x="1985061" y="340916"/>
                  </a:lnTo>
                  <a:lnTo>
                    <a:pt x="1979899" y="330994"/>
                  </a:lnTo>
                  <a:lnTo>
                    <a:pt x="1973943" y="321469"/>
                  </a:lnTo>
                  <a:lnTo>
                    <a:pt x="1967591" y="312341"/>
                  </a:lnTo>
                  <a:lnTo>
                    <a:pt x="1960841" y="303213"/>
                  </a:lnTo>
                  <a:lnTo>
                    <a:pt x="1953297" y="294482"/>
                  </a:lnTo>
                  <a:lnTo>
                    <a:pt x="1945753" y="286544"/>
                  </a:lnTo>
                  <a:lnTo>
                    <a:pt x="1937812" y="279003"/>
                  </a:lnTo>
                  <a:lnTo>
                    <a:pt x="1929474" y="271860"/>
                  </a:lnTo>
                  <a:lnTo>
                    <a:pt x="1921136" y="264716"/>
                  </a:lnTo>
                  <a:lnTo>
                    <a:pt x="1912004" y="258366"/>
                  </a:lnTo>
                  <a:lnTo>
                    <a:pt x="1902474" y="252017"/>
                  </a:lnTo>
                  <a:lnTo>
                    <a:pt x="1893342" y="246460"/>
                  </a:lnTo>
                  <a:lnTo>
                    <a:pt x="1883416" y="241300"/>
                  </a:lnTo>
                  <a:lnTo>
                    <a:pt x="1873490" y="236935"/>
                  </a:lnTo>
                  <a:lnTo>
                    <a:pt x="1863166" y="232569"/>
                  </a:lnTo>
                  <a:lnTo>
                    <a:pt x="1852843" y="228997"/>
                  </a:lnTo>
                  <a:lnTo>
                    <a:pt x="1842123" y="225822"/>
                  </a:lnTo>
                  <a:lnTo>
                    <a:pt x="1831402" y="223044"/>
                  </a:lnTo>
                  <a:lnTo>
                    <a:pt x="1820682" y="221059"/>
                  </a:lnTo>
                  <a:lnTo>
                    <a:pt x="1809564" y="219472"/>
                  </a:lnTo>
                  <a:lnTo>
                    <a:pt x="1798447" y="218281"/>
                  </a:lnTo>
                  <a:lnTo>
                    <a:pt x="1787330" y="217488"/>
                  </a:lnTo>
                  <a:lnTo>
                    <a:pt x="1775815" y="217488"/>
                  </a:lnTo>
                  <a:close/>
                  <a:moveTo>
                    <a:pt x="1712287" y="0"/>
                  </a:moveTo>
                  <a:lnTo>
                    <a:pt x="1715860" y="0"/>
                  </a:lnTo>
                  <a:lnTo>
                    <a:pt x="1718640" y="397"/>
                  </a:lnTo>
                  <a:lnTo>
                    <a:pt x="1721816" y="1191"/>
                  </a:lnTo>
                  <a:lnTo>
                    <a:pt x="1724198" y="2778"/>
                  </a:lnTo>
                  <a:lnTo>
                    <a:pt x="1726978" y="4366"/>
                  </a:lnTo>
                  <a:lnTo>
                    <a:pt x="1728566" y="6350"/>
                  </a:lnTo>
                  <a:lnTo>
                    <a:pt x="1729757" y="8731"/>
                  </a:lnTo>
                  <a:lnTo>
                    <a:pt x="1730551" y="11112"/>
                  </a:lnTo>
                  <a:lnTo>
                    <a:pt x="1737698" y="39687"/>
                  </a:lnTo>
                  <a:lnTo>
                    <a:pt x="1744448" y="68262"/>
                  </a:lnTo>
                  <a:lnTo>
                    <a:pt x="1744845" y="70644"/>
                  </a:lnTo>
                  <a:lnTo>
                    <a:pt x="1746036" y="73025"/>
                  </a:lnTo>
                  <a:lnTo>
                    <a:pt x="1747227" y="75406"/>
                  </a:lnTo>
                  <a:lnTo>
                    <a:pt x="1748816" y="77391"/>
                  </a:lnTo>
                  <a:lnTo>
                    <a:pt x="1750801" y="78978"/>
                  </a:lnTo>
                  <a:lnTo>
                    <a:pt x="1752786" y="80169"/>
                  </a:lnTo>
                  <a:lnTo>
                    <a:pt x="1755168" y="80962"/>
                  </a:lnTo>
                  <a:lnTo>
                    <a:pt x="1757551" y="81756"/>
                  </a:lnTo>
                  <a:lnTo>
                    <a:pt x="1775815" y="80962"/>
                  </a:lnTo>
                  <a:lnTo>
                    <a:pt x="1793682" y="81359"/>
                  </a:lnTo>
                  <a:lnTo>
                    <a:pt x="1811550" y="82153"/>
                  </a:lnTo>
                  <a:lnTo>
                    <a:pt x="1829814" y="84137"/>
                  </a:lnTo>
                  <a:lnTo>
                    <a:pt x="1847284" y="86916"/>
                  </a:lnTo>
                  <a:lnTo>
                    <a:pt x="1865152" y="90487"/>
                  </a:lnTo>
                  <a:lnTo>
                    <a:pt x="1882225" y="94853"/>
                  </a:lnTo>
                  <a:lnTo>
                    <a:pt x="1899298" y="100012"/>
                  </a:lnTo>
                  <a:lnTo>
                    <a:pt x="1902077" y="100409"/>
                  </a:lnTo>
                  <a:lnTo>
                    <a:pt x="1904460" y="100012"/>
                  </a:lnTo>
                  <a:lnTo>
                    <a:pt x="1906842" y="99616"/>
                  </a:lnTo>
                  <a:lnTo>
                    <a:pt x="1908827" y="98425"/>
                  </a:lnTo>
                  <a:lnTo>
                    <a:pt x="1911606" y="97234"/>
                  </a:lnTo>
                  <a:lnTo>
                    <a:pt x="1913195" y="95250"/>
                  </a:lnTo>
                  <a:lnTo>
                    <a:pt x="1914783" y="93266"/>
                  </a:lnTo>
                  <a:lnTo>
                    <a:pt x="1915974" y="91281"/>
                  </a:lnTo>
                  <a:lnTo>
                    <a:pt x="1944165" y="39687"/>
                  </a:lnTo>
                  <a:lnTo>
                    <a:pt x="1945356" y="37306"/>
                  </a:lnTo>
                  <a:lnTo>
                    <a:pt x="1947341" y="35322"/>
                  </a:lnTo>
                  <a:lnTo>
                    <a:pt x="1949326" y="34131"/>
                  </a:lnTo>
                  <a:lnTo>
                    <a:pt x="1952106" y="32941"/>
                  </a:lnTo>
                  <a:lnTo>
                    <a:pt x="1954885" y="32147"/>
                  </a:lnTo>
                  <a:lnTo>
                    <a:pt x="1958061" y="32147"/>
                  </a:lnTo>
                  <a:lnTo>
                    <a:pt x="1961238" y="32544"/>
                  </a:lnTo>
                  <a:lnTo>
                    <a:pt x="1964414" y="33734"/>
                  </a:lnTo>
                  <a:lnTo>
                    <a:pt x="1975532" y="38894"/>
                  </a:lnTo>
                  <a:lnTo>
                    <a:pt x="1986252" y="44053"/>
                  </a:lnTo>
                  <a:lnTo>
                    <a:pt x="1996972" y="50006"/>
                  </a:lnTo>
                  <a:lnTo>
                    <a:pt x="2008090" y="55959"/>
                  </a:lnTo>
                  <a:lnTo>
                    <a:pt x="2018413" y="61912"/>
                  </a:lnTo>
                  <a:lnTo>
                    <a:pt x="2028737" y="68659"/>
                  </a:lnTo>
                  <a:lnTo>
                    <a:pt x="2039060" y="75803"/>
                  </a:lnTo>
                  <a:lnTo>
                    <a:pt x="2049383" y="82550"/>
                  </a:lnTo>
                  <a:lnTo>
                    <a:pt x="2051765" y="84931"/>
                  </a:lnTo>
                  <a:lnTo>
                    <a:pt x="2053751" y="87312"/>
                  </a:lnTo>
                  <a:lnTo>
                    <a:pt x="2054942" y="90091"/>
                  </a:lnTo>
                  <a:lnTo>
                    <a:pt x="2055736" y="92472"/>
                  </a:lnTo>
                  <a:lnTo>
                    <a:pt x="2056133" y="95250"/>
                  </a:lnTo>
                  <a:lnTo>
                    <a:pt x="2056133" y="98028"/>
                  </a:lnTo>
                  <a:lnTo>
                    <a:pt x="2055339" y="100409"/>
                  </a:lnTo>
                  <a:lnTo>
                    <a:pt x="2054148" y="102791"/>
                  </a:lnTo>
                  <a:lnTo>
                    <a:pt x="2038663" y="128191"/>
                  </a:lnTo>
                  <a:lnTo>
                    <a:pt x="2023575" y="153194"/>
                  </a:lnTo>
                  <a:lnTo>
                    <a:pt x="2021987" y="155178"/>
                  </a:lnTo>
                  <a:lnTo>
                    <a:pt x="2021193" y="157559"/>
                  </a:lnTo>
                  <a:lnTo>
                    <a:pt x="2020398" y="159941"/>
                  </a:lnTo>
                  <a:lnTo>
                    <a:pt x="2020398" y="162322"/>
                  </a:lnTo>
                  <a:lnTo>
                    <a:pt x="2020398" y="164703"/>
                  </a:lnTo>
                  <a:lnTo>
                    <a:pt x="2021193" y="167481"/>
                  </a:lnTo>
                  <a:lnTo>
                    <a:pt x="2022384" y="169863"/>
                  </a:lnTo>
                  <a:lnTo>
                    <a:pt x="2023575" y="171847"/>
                  </a:lnTo>
                  <a:lnTo>
                    <a:pt x="2036678" y="184150"/>
                  </a:lnTo>
                  <a:lnTo>
                    <a:pt x="2049383" y="196850"/>
                  </a:lnTo>
                  <a:lnTo>
                    <a:pt x="2061295" y="210344"/>
                  </a:lnTo>
                  <a:lnTo>
                    <a:pt x="2072809" y="224234"/>
                  </a:lnTo>
                  <a:lnTo>
                    <a:pt x="2083133" y="238919"/>
                  </a:lnTo>
                  <a:lnTo>
                    <a:pt x="2092662" y="253603"/>
                  </a:lnTo>
                  <a:lnTo>
                    <a:pt x="2102191" y="269478"/>
                  </a:lnTo>
                  <a:lnTo>
                    <a:pt x="2110529" y="284956"/>
                  </a:lnTo>
                  <a:lnTo>
                    <a:pt x="2112514" y="286941"/>
                  </a:lnTo>
                  <a:lnTo>
                    <a:pt x="2114102" y="288528"/>
                  </a:lnTo>
                  <a:lnTo>
                    <a:pt x="2116485" y="289719"/>
                  </a:lnTo>
                  <a:lnTo>
                    <a:pt x="2118867" y="290513"/>
                  </a:lnTo>
                  <a:lnTo>
                    <a:pt x="2121249" y="290910"/>
                  </a:lnTo>
                  <a:lnTo>
                    <a:pt x="2123632" y="291307"/>
                  </a:lnTo>
                  <a:lnTo>
                    <a:pt x="2126014" y="290910"/>
                  </a:lnTo>
                  <a:lnTo>
                    <a:pt x="2128396" y="290116"/>
                  </a:lnTo>
                  <a:lnTo>
                    <a:pt x="2156984" y="281781"/>
                  </a:lnTo>
                  <a:lnTo>
                    <a:pt x="2185572" y="273844"/>
                  </a:lnTo>
                  <a:lnTo>
                    <a:pt x="2187954" y="273447"/>
                  </a:lnTo>
                  <a:lnTo>
                    <a:pt x="2190733" y="273050"/>
                  </a:lnTo>
                  <a:lnTo>
                    <a:pt x="2193116" y="273844"/>
                  </a:lnTo>
                  <a:lnTo>
                    <a:pt x="2195498" y="274638"/>
                  </a:lnTo>
                  <a:lnTo>
                    <a:pt x="2197880" y="276225"/>
                  </a:lnTo>
                  <a:lnTo>
                    <a:pt x="2200263" y="278210"/>
                  </a:lnTo>
                  <a:lnTo>
                    <a:pt x="2202248" y="280988"/>
                  </a:lnTo>
                  <a:lnTo>
                    <a:pt x="2203439" y="283766"/>
                  </a:lnTo>
                  <a:lnTo>
                    <a:pt x="2207807" y="295275"/>
                  </a:lnTo>
                  <a:lnTo>
                    <a:pt x="2211777" y="307182"/>
                  </a:lnTo>
                  <a:lnTo>
                    <a:pt x="2215350" y="318691"/>
                  </a:lnTo>
                  <a:lnTo>
                    <a:pt x="2218527" y="330200"/>
                  </a:lnTo>
                  <a:lnTo>
                    <a:pt x="2221703" y="342107"/>
                  </a:lnTo>
                  <a:lnTo>
                    <a:pt x="2224086" y="354410"/>
                  </a:lnTo>
                  <a:lnTo>
                    <a:pt x="2226468" y="366316"/>
                  </a:lnTo>
                  <a:lnTo>
                    <a:pt x="2228850" y="378222"/>
                  </a:lnTo>
                  <a:lnTo>
                    <a:pt x="2228850" y="381397"/>
                  </a:lnTo>
                  <a:lnTo>
                    <a:pt x="2228453" y="384572"/>
                  </a:lnTo>
                  <a:lnTo>
                    <a:pt x="2227659" y="387350"/>
                  </a:lnTo>
                  <a:lnTo>
                    <a:pt x="2226468" y="390128"/>
                  </a:lnTo>
                  <a:lnTo>
                    <a:pt x="2224880" y="392113"/>
                  </a:lnTo>
                  <a:lnTo>
                    <a:pt x="2222894" y="393700"/>
                  </a:lnTo>
                  <a:lnTo>
                    <a:pt x="2220512" y="394891"/>
                  </a:lnTo>
                  <a:lnTo>
                    <a:pt x="2217733" y="396082"/>
                  </a:lnTo>
                  <a:lnTo>
                    <a:pt x="2189542" y="403225"/>
                  </a:lnTo>
                  <a:lnTo>
                    <a:pt x="2160557" y="409972"/>
                  </a:lnTo>
                  <a:lnTo>
                    <a:pt x="2158175" y="410766"/>
                  </a:lnTo>
                  <a:lnTo>
                    <a:pt x="2155793" y="411560"/>
                  </a:lnTo>
                  <a:lnTo>
                    <a:pt x="2153808" y="412750"/>
                  </a:lnTo>
                  <a:lnTo>
                    <a:pt x="2151822" y="414338"/>
                  </a:lnTo>
                  <a:lnTo>
                    <a:pt x="2150234" y="416322"/>
                  </a:lnTo>
                  <a:lnTo>
                    <a:pt x="2149043" y="418307"/>
                  </a:lnTo>
                  <a:lnTo>
                    <a:pt x="2148249" y="420688"/>
                  </a:lnTo>
                  <a:lnTo>
                    <a:pt x="2147852" y="423069"/>
                  </a:lnTo>
                  <a:lnTo>
                    <a:pt x="2148249" y="440929"/>
                  </a:lnTo>
                  <a:lnTo>
                    <a:pt x="2147852" y="459185"/>
                  </a:lnTo>
                  <a:lnTo>
                    <a:pt x="2147058" y="477044"/>
                  </a:lnTo>
                  <a:lnTo>
                    <a:pt x="2145072" y="494904"/>
                  </a:lnTo>
                  <a:lnTo>
                    <a:pt x="2142293" y="512763"/>
                  </a:lnTo>
                  <a:lnTo>
                    <a:pt x="2138323" y="530225"/>
                  </a:lnTo>
                  <a:lnTo>
                    <a:pt x="2133955" y="547688"/>
                  </a:lnTo>
                  <a:lnTo>
                    <a:pt x="2128793" y="564754"/>
                  </a:lnTo>
                  <a:lnTo>
                    <a:pt x="2128396" y="567135"/>
                  </a:lnTo>
                  <a:lnTo>
                    <a:pt x="2128793" y="569913"/>
                  </a:lnTo>
                  <a:lnTo>
                    <a:pt x="2129190" y="572294"/>
                  </a:lnTo>
                  <a:lnTo>
                    <a:pt x="2130382" y="574279"/>
                  </a:lnTo>
                  <a:lnTo>
                    <a:pt x="2131573" y="576263"/>
                  </a:lnTo>
                  <a:lnTo>
                    <a:pt x="2133558" y="578247"/>
                  </a:lnTo>
                  <a:lnTo>
                    <a:pt x="2135543" y="580232"/>
                  </a:lnTo>
                  <a:lnTo>
                    <a:pt x="2137926" y="581025"/>
                  </a:lnTo>
                  <a:lnTo>
                    <a:pt x="2189542" y="609600"/>
                  </a:lnTo>
                  <a:lnTo>
                    <a:pt x="2191924" y="610791"/>
                  </a:lnTo>
                  <a:lnTo>
                    <a:pt x="2193910" y="612379"/>
                  </a:lnTo>
                  <a:lnTo>
                    <a:pt x="2195498" y="614760"/>
                  </a:lnTo>
                  <a:lnTo>
                    <a:pt x="2196292" y="617141"/>
                  </a:lnTo>
                  <a:lnTo>
                    <a:pt x="2197086" y="619919"/>
                  </a:lnTo>
                  <a:lnTo>
                    <a:pt x="2197086" y="623094"/>
                  </a:lnTo>
                  <a:lnTo>
                    <a:pt x="2196689" y="626666"/>
                  </a:lnTo>
                  <a:lnTo>
                    <a:pt x="2195498" y="629841"/>
                  </a:lnTo>
                  <a:lnTo>
                    <a:pt x="2190336" y="640557"/>
                  </a:lnTo>
                  <a:lnTo>
                    <a:pt x="2184778" y="651669"/>
                  </a:lnTo>
                  <a:lnTo>
                    <a:pt x="2178822" y="662385"/>
                  </a:lnTo>
                  <a:lnTo>
                    <a:pt x="2173263" y="673101"/>
                  </a:lnTo>
                  <a:lnTo>
                    <a:pt x="2166910" y="683816"/>
                  </a:lnTo>
                  <a:lnTo>
                    <a:pt x="2160557" y="693738"/>
                  </a:lnTo>
                  <a:lnTo>
                    <a:pt x="2153808" y="704057"/>
                  </a:lnTo>
                  <a:lnTo>
                    <a:pt x="2146661" y="713979"/>
                  </a:lnTo>
                  <a:lnTo>
                    <a:pt x="2144278" y="716360"/>
                  </a:lnTo>
                  <a:lnTo>
                    <a:pt x="2141896" y="718741"/>
                  </a:lnTo>
                  <a:lnTo>
                    <a:pt x="2138720" y="719932"/>
                  </a:lnTo>
                  <a:lnTo>
                    <a:pt x="2136337" y="721122"/>
                  </a:lnTo>
                  <a:lnTo>
                    <a:pt x="2133558" y="721519"/>
                  </a:lnTo>
                  <a:lnTo>
                    <a:pt x="2130779" y="721122"/>
                  </a:lnTo>
                  <a:lnTo>
                    <a:pt x="2128396" y="720329"/>
                  </a:lnTo>
                  <a:lnTo>
                    <a:pt x="2126014" y="719138"/>
                  </a:lnTo>
                  <a:lnTo>
                    <a:pt x="2101000" y="703660"/>
                  </a:lnTo>
                  <a:lnTo>
                    <a:pt x="2075589" y="688579"/>
                  </a:lnTo>
                  <a:lnTo>
                    <a:pt x="2073603" y="686991"/>
                  </a:lnTo>
                  <a:lnTo>
                    <a:pt x="2071221" y="686197"/>
                  </a:lnTo>
                  <a:lnTo>
                    <a:pt x="2068839" y="685801"/>
                  </a:lnTo>
                  <a:lnTo>
                    <a:pt x="2066456" y="685404"/>
                  </a:lnTo>
                  <a:lnTo>
                    <a:pt x="2064074" y="685801"/>
                  </a:lnTo>
                  <a:lnTo>
                    <a:pt x="2061692" y="686197"/>
                  </a:lnTo>
                  <a:lnTo>
                    <a:pt x="2059309" y="687388"/>
                  </a:lnTo>
                  <a:lnTo>
                    <a:pt x="2057324" y="688579"/>
                  </a:lnTo>
                  <a:lnTo>
                    <a:pt x="2044619" y="701676"/>
                  </a:lnTo>
                  <a:lnTo>
                    <a:pt x="2031913" y="713979"/>
                  </a:lnTo>
                  <a:lnTo>
                    <a:pt x="2018413" y="726282"/>
                  </a:lnTo>
                  <a:lnTo>
                    <a:pt x="2004913" y="737791"/>
                  </a:lnTo>
                  <a:lnTo>
                    <a:pt x="1989826" y="748110"/>
                  </a:lnTo>
                  <a:lnTo>
                    <a:pt x="1974738" y="757635"/>
                  </a:lnTo>
                  <a:lnTo>
                    <a:pt x="1959650" y="767160"/>
                  </a:lnTo>
                  <a:lnTo>
                    <a:pt x="1943371" y="775494"/>
                  </a:lnTo>
                  <a:lnTo>
                    <a:pt x="1941385" y="777082"/>
                  </a:lnTo>
                  <a:lnTo>
                    <a:pt x="1939797" y="779066"/>
                  </a:lnTo>
                  <a:lnTo>
                    <a:pt x="1938606" y="781447"/>
                  </a:lnTo>
                  <a:lnTo>
                    <a:pt x="1937812" y="783432"/>
                  </a:lnTo>
                  <a:lnTo>
                    <a:pt x="1937415" y="785813"/>
                  </a:lnTo>
                  <a:lnTo>
                    <a:pt x="1937018" y="788591"/>
                  </a:lnTo>
                  <a:lnTo>
                    <a:pt x="1937415" y="790972"/>
                  </a:lnTo>
                  <a:lnTo>
                    <a:pt x="1938209" y="793354"/>
                  </a:lnTo>
                  <a:lnTo>
                    <a:pt x="1946547" y="821532"/>
                  </a:lnTo>
                  <a:lnTo>
                    <a:pt x="1954488" y="849710"/>
                  </a:lnTo>
                  <a:lnTo>
                    <a:pt x="1955282" y="852488"/>
                  </a:lnTo>
                  <a:lnTo>
                    <a:pt x="1955282" y="854869"/>
                  </a:lnTo>
                  <a:lnTo>
                    <a:pt x="1954885" y="858044"/>
                  </a:lnTo>
                  <a:lnTo>
                    <a:pt x="1953694" y="860426"/>
                  </a:lnTo>
                  <a:lnTo>
                    <a:pt x="1952106" y="862807"/>
                  </a:lnTo>
                  <a:lnTo>
                    <a:pt x="1950120" y="864791"/>
                  </a:lnTo>
                  <a:lnTo>
                    <a:pt x="1947341" y="866776"/>
                  </a:lnTo>
                  <a:lnTo>
                    <a:pt x="1944562" y="868363"/>
                  </a:lnTo>
                  <a:lnTo>
                    <a:pt x="1933047" y="872332"/>
                  </a:lnTo>
                  <a:lnTo>
                    <a:pt x="1921533" y="876301"/>
                  </a:lnTo>
                  <a:lnTo>
                    <a:pt x="1910018" y="879873"/>
                  </a:lnTo>
                  <a:lnTo>
                    <a:pt x="1898107" y="883444"/>
                  </a:lnTo>
                  <a:lnTo>
                    <a:pt x="1886195" y="886223"/>
                  </a:lnTo>
                  <a:lnTo>
                    <a:pt x="1874284" y="889001"/>
                  </a:lnTo>
                  <a:lnTo>
                    <a:pt x="1861975" y="891382"/>
                  </a:lnTo>
                  <a:lnTo>
                    <a:pt x="1850064" y="893366"/>
                  </a:lnTo>
                  <a:lnTo>
                    <a:pt x="1846887" y="893763"/>
                  </a:lnTo>
                  <a:lnTo>
                    <a:pt x="1843711" y="893366"/>
                  </a:lnTo>
                  <a:lnTo>
                    <a:pt x="1840931" y="892176"/>
                  </a:lnTo>
                  <a:lnTo>
                    <a:pt x="1838152" y="890985"/>
                  </a:lnTo>
                  <a:lnTo>
                    <a:pt x="1836167" y="889398"/>
                  </a:lnTo>
                  <a:lnTo>
                    <a:pt x="1834182" y="887413"/>
                  </a:lnTo>
                  <a:lnTo>
                    <a:pt x="1832990" y="885032"/>
                  </a:lnTo>
                  <a:lnTo>
                    <a:pt x="1832593" y="882651"/>
                  </a:lnTo>
                  <a:lnTo>
                    <a:pt x="1825049" y="853679"/>
                  </a:lnTo>
                  <a:lnTo>
                    <a:pt x="1818300" y="825501"/>
                  </a:lnTo>
                  <a:lnTo>
                    <a:pt x="1817902" y="823119"/>
                  </a:lnTo>
                  <a:lnTo>
                    <a:pt x="1816711" y="820738"/>
                  </a:lnTo>
                  <a:lnTo>
                    <a:pt x="1815520" y="818357"/>
                  </a:lnTo>
                  <a:lnTo>
                    <a:pt x="1813535" y="816769"/>
                  </a:lnTo>
                  <a:lnTo>
                    <a:pt x="1811947" y="815182"/>
                  </a:lnTo>
                  <a:lnTo>
                    <a:pt x="1809564" y="813991"/>
                  </a:lnTo>
                  <a:lnTo>
                    <a:pt x="1807182" y="812801"/>
                  </a:lnTo>
                  <a:lnTo>
                    <a:pt x="1804800" y="812404"/>
                  </a:lnTo>
                  <a:lnTo>
                    <a:pt x="1786932" y="813197"/>
                  </a:lnTo>
                  <a:lnTo>
                    <a:pt x="1769065" y="812801"/>
                  </a:lnTo>
                  <a:lnTo>
                    <a:pt x="1751198" y="812007"/>
                  </a:lnTo>
                  <a:lnTo>
                    <a:pt x="1733331" y="810022"/>
                  </a:lnTo>
                  <a:lnTo>
                    <a:pt x="1715463" y="806847"/>
                  </a:lnTo>
                  <a:lnTo>
                    <a:pt x="1697993" y="803276"/>
                  </a:lnTo>
                  <a:lnTo>
                    <a:pt x="1680523" y="798513"/>
                  </a:lnTo>
                  <a:lnTo>
                    <a:pt x="1663053" y="793354"/>
                  </a:lnTo>
                  <a:lnTo>
                    <a:pt x="1660670" y="793354"/>
                  </a:lnTo>
                  <a:lnTo>
                    <a:pt x="1658288" y="793751"/>
                  </a:lnTo>
                  <a:lnTo>
                    <a:pt x="1655906" y="794147"/>
                  </a:lnTo>
                  <a:lnTo>
                    <a:pt x="1653523" y="795338"/>
                  </a:lnTo>
                  <a:lnTo>
                    <a:pt x="1651538" y="796529"/>
                  </a:lnTo>
                  <a:lnTo>
                    <a:pt x="1649553" y="798116"/>
                  </a:lnTo>
                  <a:lnTo>
                    <a:pt x="1648362" y="800101"/>
                  </a:lnTo>
                  <a:lnTo>
                    <a:pt x="1647171" y="802482"/>
                  </a:lnTo>
                  <a:lnTo>
                    <a:pt x="1618186" y="854076"/>
                  </a:lnTo>
                  <a:lnTo>
                    <a:pt x="1616995" y="856854"/>
                  </a:lnTo>
                  <a:lnTo>
                    <a:pt x="1615406" y="858838"/>
                  </a:lnTo>
                  <a:lnTo>
                    <a:pt x="1613024" y="860029"/>
                  </a:lnTo>
                  <a:lnTo>
                    <a:pt x="1610642" y="861219"/>
                  </a:lnTo>
                  <a:lnTo>
                    <a:pt x="1607862" y="861616"/>
                  </a:lnTo>
                  <a:lnTo>
                    <a:pt x="1604686" y="861616"/>
                  </a:lnTo>
                  <a:lnTo>
                    <a:pt x="1601510" y="861219"/>
                  </a:lnTo>
                  <a:lnTo>
                    <a:pt x="1598333" y="860426"/>
                  </a:lnTo>
                  <a:lnTo>
                    <a:pt x="1587216" y="854869"/>
                  </a:lnTo>
                  <a:lnTo>
                    <a:pt x="1576098" y="849313"/>
                  </a:lnTo>
                  <a:lnTo>
                    <a:pt x="1565378" y="843757"/>
                  </a:lnTo>
                  <a:lnTo>
                    <a:pt x="1555054" y="837804"/>
                  </a:lnTo>
                  <a:lnTo>
                    <a:pt x="1544334" y="831454"/>
                  </a:lnTo>
                  <a:lnTo>
                    <a:pt x="1533613" y="825104"/>
                  </a:lnTo>
                  <a:lnTo>
                    <a:pt x="1523687" y="818357"/>
                  </a:lnTo>
                  <a:lnTo>
                    <a:pt x="1513761" y="811213"/>
                  </a:lnTo>
                  <a:lnTo>
                    <a:pt x="1511379" y="808832"/>
                  </a:lnTo>
                  <a:lnTo>
                    <a:pt x="1509393" y="806451"/>
                  </a:lnTo>
                  <a:lnTo>
                    <a:pt x="1507805" y="803672"/>
                  </a:lnTo>
                  <a:lnTo>
                    <a:pt x="1507011" y="800894"/>
                  </a:lnTo>
                  <a:lnTo>
                    <a:pt x="1506614" y="798116"/>
                  </a:lnTo>
                  <a:lnTo>
                    <a:pt x="1507011" y="795735"/>
                  </a:lnTo>
                  <a:lnTo>
                    <a:pt x="1507408" y="793354"/>
                  </a:lnTo>
                  <a:lnTo>
                    <a:pt x="1508996" y="790972"/>
                  </a:lnTo>
                  <a:lnTo>
                    <a:pt x="1523687" y="765969"/>
                  </a:lnTo>
                  <a:lnTo>
                    <a:pt x="1539172" y="740569"/>
                  </a:lnTo>
                  <a:lnTo>
                    <a:pt x="1540363" y="738585"/>
                  </a:lnTo>
                  <a:lnTo>
                    <a:pt x="1541554" y="736204"/>
                  </a:lnTo>
                  <a:lnTo>
                    <a:pt x="1542349" y="733822"/>
                  </a:lnTo>
                  <a:lnTo>
                    <a:pt x="1542746" y="731441"/>
                  </a:lnTo>
                  <a:lnTo>
                    <a:pt x="1542349" y="729060"/>
                  </a:lnTo>
                  <a:lnTo>
                    <a:pt x="1541554" y="726679"/>
                  </a:lnTo>
                  <a:lnTo>
                    <a:pt x="1540363" y="724297"/>
                  </a:lnTo>
                  <a:lnTo>
                    <a:pt x="1539172" y="722313"/>
                  </a:lnTo>
                  <a:lnTo>
                    <a:pt x="1526069" y="709613"/>
                  </a:lnTo>
                  <a:lnTo>
                    <a:pt x="1513364" y="696913"/>
                  </a:lnTo>
                  <a:lnTo>
                    <a:pt x="1501849" y="683419"/>
                  </a:lnTo>
                  <a:lnTo>
                    <a:pt x="1489938" y="669529"/>
                  </a:lnTo>
                  <a:lnTo>
                    <a:pt x="1479615" y="654844"/>
                  </a:lnTo>
                  <a:lnTo>
                    <a:pt x="1470085" y="640160"/>
                  </a:lnTo>
                  <a:lnTo>
                    <a:pt x="1460953" y="624285"/>
                  </a:lnTo>
                  <a:lnTo>
                    <a:pt x="1452218" y="608410"/>
                  </a:lnTo>
                  <a:lnTo>
                    <a:pt x="1450630" y="606822"/>
                  </a:lnTo>
                  <a:lnTo>
                    <a:pt x="1448247" y="605235"/>
                  </a:lnTo>
                  <a:lnTo>
                    <a:pt x="1446262" y="604044"/>
                  </a:lnTo>
                  <a:lnTo>
                    <a:pt x="1443880" y="602854"/>
                  </a:lnTo>
                  <a:lnTo>
                    <a:pt x="1441498" y="602457"/>
                  </a:lnTo>
                  <a:lnTo>
                    <a:pt x="1439115" y="602457"/>
                  </a:lnTo>
                  <a:lnTo>
                    <a:pt x="1436733" y="602854"/>
                  </a:lnTo>
                  <a:lnTo>
                    <a:pt x="1433954" y="603647"/>
                  </a:lnTo>
                  <a:lnTo>
                    <a:pt x="1406160" y="611982"/>
                  </a:lnTo>
                  <a:lnTo>
                    <a:pt x="1377572" y="619522"/>
                  </a:lnTo>
                  <a:lnTo>
                    <a:pt x="1375190" y="620316"/>
                  </a:lnTo>
                  <a:lnTo>
                    <a:pt x="1372411" y="620713"/>
                  </a:lnTo>
                  <a:lnTo>
                    <a:pt x="1369631" y="619919"/>
                  </a:lnTo>
                  <a:lnTo>
                    <a:pt x="1367249" y="619126"/>
                  </a:lnTo>
                  <a:lnTo>
                    <a:pt x="1364867" y="617538"/>
                  </a:lnTo>
                  <a:lnTo>
                    <a:pt x="1362882" y="615157"/>
                  </a:lnTo>
                  <a:lnTo>
                    <a:pt x="1360896" y="612775"/>
                  </a:lnTo>
                  <a:lnTo>
                    <a:pt x="1359308" y="609600"/>
                  </a:lnTo>
                  <a:lnTo>
                    <a:pt x="1354941" y="598488"/>
                  </a:lnTo>
                  <a:lnTo>
                    <a:pt x="1350970" y="586979"/>
                  </a:lnTo>
                  <a:lnTo>
                    <a:pt x="1347397" y="575072"/>
                  </a:lnTo>
                  <a:lnTo>
                    <a:pt x="1343823" y="563166"/>
                  </a:lnTo>
                  <a:lnTo>
                    <a:pt x="1341044" y="551657"/>
                  </a:lnTo>
                  <a:lnTo>
                    <a:pt x="1338264" y="539750"/>
                  </a:lnTo>
                  <a:lnTo>
                    <a:pt x="1335882" y="527447"/>
                  </a:lnTo>
                  <a:lnTo>
                    <a:pt x="1333897" y="515541"/>
                  </a:lnTo>
                  <a:lnTo>
                    <a:pt x="1333500" y="512366"/>
                  </a:lnTo>
                  <a:lnTo>
                    <a:pt x="1333897" y="509191"/>
                  </a:lnTo>
                  <a:lnTo>
                    <a:pt x="1335088" y="506413"/>
                  </a:lnTo>
                  <a:lnTo>
                    <a:pt x="1336279" y="503635"/>
                  </a:lnTo>
                  <a:lnTo>
                    <a:pt x="1337867" y="501650"/>
                  </a:lnTo>
                  <a:lnTo>
                    <a:pt x="1339853" y="499666"/>
                  </a:lnTo>
                  <a:lnTo>
                    <a:pt x="1342235" y="498475"/>
                  </a:lnTo>
                  <a:lnTo>
                    <a:pt x="1345014" y="498079"/>
                  </a:lnTo>
                  <a:lnTo>
                    <a:pt x="1373602" y="490538"/>
                  </a:lnTo>
                  <a:lnTo>
                    <a:pt x="1401793" y="483394"/>
                  </a:lnTo>
                  <a:lnTo>
                    <a:pt x="1404969" y="482997"/>
                  </a:lnTo>
                  <a:lnTo>
                    <a:pt x="1407351" y="482204"/>
                  </a:lnTo>
                  <a:lnTo>
                    <a:pt x="1409336" y="481013"/>
                  </a:lnTo>
                  <a:lnTo>
                    <a:pt x="1411322" y="479029"/>
                  </a:lnTo>
                  <a:lnTo>
                    <a:pt x="1412513" y="477441"/>
                  </a:lnTo>
                  <a:lnTo>
                    <a:pt x="1414101" y="475060"/>
                  </a:lnTo>
                  <a:lnTo>
                    <a:pt x="1414895" y="473075"/>
                  </a:lnTo>
                  <a:lnTo>
                    <a:pt x="1415292" y="470297"/>
                  </a:lnTo>
                  <a:lnTo>
                    <a:pt x="1414895" y="452835"/>
                  </a:lnTo>
                  <a:lnTo>
                    <a:pt x="1414895" y="434579"/>
                  </a:lnTo>
                  <a:lnTo>
                    <a:pt x="1416086" y="416719"/>
                  </a:lnTo>
                  <a:lnTo>
                    <a:pt x="1417675" y="398860"/>
                  </a:lnTo>
                  <a:lnTo>
                    <a:pt x="1420454" y="381000"/>
                  </a:lnTo>
                  <a:lnTo>
                    <a:pt x="1424424" y="363538"/>
                  </a:lnTo>
                  <a:lnTo>
                    <a:pt x="1428792" y="346075"/>
                  </a:lnTo>
                  <a:lnTo>
                    <a:pt x="1433954" y="329010"/>
                  </a:lnTo>
                  <a:lnTo>
                    <a:pt x="1434351" y="326232"/>
                  </a:lnTo>
                  <a:lnTo>
                    <a:pt x="1433954" y="323850"/>
                  </a:lnTo>
                  <a:lnTo>
                    <a:pt x="1433160" y="321469"/>
                  </a:lnTo>
                  <a:lnTo>
                    <a:pt x="1432365" y="319485"/>
                  </a:lnTo>
                  <a:lnTo>
                    <a:pt x="1430777" y="317103"/>
                  </a:lnTo>
                  <a:lnTo>
                    <a:pt x="1429189" y="315516"/>
                  </a:lnTo>
                  <a:lnTo>
                    <a:pt x="1427204" y="313928"/>
                  </a:lnTo>
                  <a:lnTo>
                    <a:pt x="1424821" y="312738"/>
                  </a:lnTo>
                  <a:lnTo>
                    <a:pt x="1373205" y="284163"/>
                  </a:lnTo>
                  <a:lnTo>
                    <a:pt x="1370823" y="282972"/>
                  </a:lnTo>
                  <a:lnTo>
                    <a:pt x="1369234" y="280988"/>
                  </a:lnTo>
                  <a:lnTo>
                    <a:pt x="1367646" y="279003"/>
                  </a:lnTo>
                  <a:lnTo>
                    <a:pt x="1366455" y="276225"/>
                  </a:lnTo>
                  <a:lnTo>
                    <a:pt x="1366058" y="273447"/>
                  </a:lnTo>
                  <a:lnTo>
                    <a:pt x="1366058" y="270669"/>
                  </a:lnTo>
                  <a:lnTo>
                    <a:pt x="1366455" y="267494"/>
                  </a:lnTo>
                  <a:lnTo>
                    <a:pt x="1367249" y="264319"/>
                  </a:lnTo>
                  <a:lnTo>
                    <a:pt x="1372411" y="252810"/>
                  </a:lnTo>
                  <a:lnTo>
                    <a:pt x="1377969" y="242094"/>
                  </a:lnTo>
                  <a:lnTo>
                    <a:pt x="1383528" y="231378"/>
                  </a:lnTo>
                  <a:lnTo>
                    <a:pt x="1389484" y="220663"/>
                  </a:lnTo>
                  <a:lnTo>
                    <a:pt x="1395837" y="209947"/>
                  </a:lnTo>
                  <a:lnTo>
                    <a:pt x="1402190" y="199628"/>
                  </a:lnTo>
                  <a:lnTo>
                    <a:pt x="1409336" y="189706"/>
                  </a:lnTo>
                  <a:lnTo>
                    <a:pt x="1416483" y="179784"/>
                  </a:lnTo>
                  <a:lnTo>
                    <a:pt x="1418469" y="177403"/>
                  </a:lnTo>
                  <a:lnTo>
                    <a:pt x="1421248" y="175419"/>
                  </a:lnTo>
                  <a:lnTo>
                    <a:pt x="1423630" y="173831"/>
                  </a:lnTo>
                  <a:lnTo>
                    <a:pt x="1426410" y="173038"/>
                  </a:lnTo>
                  <a:lnTo>
                    <a:pt x="1429189" y="172641"/>
                  </a:lnTo>
                  <a:lnTo>
                    <a:pt x="1431571" y="173038"/>
                  </a:lnTo>
                  <a:lnTo>
                    <a:pt x="1434351" y="173831"/>
                  </a:lnTo>
                  <a:lnTo>
                    <a:pt x="1436336" y="175022"/>
                  </a:lnTo>
                  <a:lnTo>
                    <a:pt x="1462144" y="189706"/>
                  </a:lnTo>
                  <a:lnTo>
                    <a:pt x="1486761" y="205184"/>
                  </a:lnTo>
                  <a:lnTo>
                    <a:pt x="1489144" y="206375"/>
                  </a:lnTo>
                  <a:lnTo>
                    <a:pt x="1491526" y="207566"/>
                  </a:lnTo>
                  <a:lnTo>
                    <a:pt x="1493908" y="207963"/>
                  </a:lnTo>
                  <a:lnTo>
                    <a:pt x="1496688" y="208359"/>
                  </a:lnTo>
                  <a:lnTo>
                    <a:pt x="1499070" y="207963"/>
                  </a:lnTo>
                  <a:lnTo>
                    <a:pt x="1501452" y="207169"/>
                  </a:lnTo>
                  <a:lnTo>
                    <a:pt x="1503835" y="206375"/>
                  </a:lnTo>
                  <a:lnTo>
                    <a:pt x="1505820" y="205184"/>
                  </a:lnTo>
                  <a:lnTo>
                    <a:pt x="1518128" y="192088"/>
                  </a:lnTo>
                  <a:lnTo>
                    <a:pt x="1530834" y="179784"/>
                  </a:lnTo>
                  <a:lnTo>
                    <a:pt x="1544731" y="167878"/>
                  </a:lnTo>
                  <a:lnTo>
                    <a:pt x="1558231" y="155972"/>
                  </a:lnTo>
                  <a:lnTo>
                    <a:pt x="1572922" y="145653"/>
                  </a:lnTo>
                  <a:lnTo>
                    <a:pt x="1587613" y="136128"/>
                  </a:lnTo>
                  <a:lnTo>
                    <a:pt x="1603495" y="127000"/>
                  </a:lnTo>
                  <a:lnTo>
                    <a:pt x="1619377" y="118269"/>
                  </a:lnTo>
                  <a:lnTo>
                    <a:pt x="1620965" y="116284"/>
                  </a:lnTo>
                  <a:lnTo>
                    <a:pt x="1622553" y="114300"/>
                  </a:lnTo>
                  <a:lnTo>
                    <a:pt x="1623745" y="112316"/>
                  </a:lnTo>
                  <a:lnTo>
                    <a:pt x="1624936" y="109934"/>
                  </a:lnTo>
                  <a:lnTo>
                    <a:pt x="1625333" y="107553"/>
                  </a:lnTo>
                  <a:lnTo>
                    <a:pt x="1625333" y="105172"/>
                  </a:lnTo>
                  <a:lnTo>
                    <a:pt x="1624936" y="102791"/>
                  </a:lnTo>
                  <a:lnTo>
                    <a:pt x="1624142" y="100409"/>
                  </a:lnTo>
                  <a:lnTo>
                    <a:pt x="1615803" y="71834"/>
                  </a:lnTo>
                  <a:lnTo>
                    <a:pt x="1608260" y="44053"/>
                  </a:lnTo>
                  <a:lnTo>
                    <a:pt x="1607465" y="41275"/>
                  </a:lnTo>
                  <a:lnTo>
                    <a:pt x="1607465" y="38894"/>
                  </a:lnTo>
                  <a:lnTo>
                    <a:pt x="1607862" y="36116"/>
                  </a:lnTo>
                  <a:lnTo>
                    <a:pt x="1609054" y="33734"/>
                  </a:lnTo>
                  <a:lnTo>
                    <a:pt x="1610245" y="31353"/>
                  </a:lnTo>
                  <a:lnTo>
                    <a:pt x="1612627" y="28972"/>
                  </a:lnTo>
                  <a:lnTo>
                    <a:pt x="1615009" y="26987"/>
                  </a:lnTo>
                  <a:lnTo>
                    <a:pt x="1617789" y="25400"/>
                  </a:lnTo>
                  <a:lnTo>
                    <a:pt x="1629303" y="21034"/>
                  </a:lnTo>
                  <a:lnTo>
                    <a:pt x="1641215" y="17066"/>
                  </a:lnTo>
                  <a:lnTo>
                    <a:pt x="1652729" y="13494"/>
                  </a:lnTo>
                  <a:lnTo>
                    <a:pt x="1664641" y="10319"/>
                  </a:lnTo>
                  <a:lnTo>
                    <a:pt x="1676155" y="7541"/>
                  </a:lnTo>
                  <a:lnTo>
                    <a:pt x="1688464" y="4762"/>
                  </a:lnTo>
                  <a:lnTo>
                    <a:pt x="1700375" y="2381"/>
                  </a:lnTo>
                  <a:lnTo>
                    <a:pt x="1712287"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2" name="KSO_Shape"/>
            <p:cNvSpPr/>
            <p:nvPr/>
          </p:nvSpPr>
          <p:spPr>
            <a:xfrm flipV="1">
              <a:off x="5360795" y="915828"/>
              <a:ext cx="348342" cy="343118"/>
            </a:xfrm>
            <a:custGeom>
              <a:avLst/>
              <a:gdLst>
                <a:gd name="txL" fmla="*/ 0 w 2443615"/>
                <a:gd name="txT" fmla="*/ 0 h 2406492"/>
                <a:gd name="txR" fmla="*/ 2443615 w 2443615"/>
                <a:gd name="txB" fmla="*/ 2406492 h 2406492"/>
              </a:gdLst>
              <a:ahLst/>
              <a:cxnLst>
                <a:cxn ang="0">
                  <a:pos x="351815" y="127711"/>
                </a:cxn>
                <a:cxn ang="0">
                  <a:pos x="127265" y="352436"/>
                </a:cxn>
                <a:cxn ang="0">
                  <a:pos x="351815" y="577161"/>
                </a:cxn>
                <a:cxn ang="0">
                  <a:pos x="576364" y="352436"/>
                </a:cxn>
                <a:cxn ang="0">
                  <a:pos x="351815" y="127711"/>
                </a:cxn>
                <a:cxn ang="0">
                  <a:pos x="323002" y="0"/>
                </a:cxn>
                <a:cxn ang="0">
                  <a:pos x="380627" y="0"/>
                </a:cxn>
                <a:cxn ang="0">
                  <a:pos x="393151" y="71092"/>
                </a:cxn>
                <a:cxn ang="0">
                  <a:pos x="500853" y="110323"/>
                </a:cxn>
                <a:cxn ang="0">
                  <a:pos x="556109" y="63920"/>
                </a:cxn>
                <a:cxn ang="0">
                  <a:pos x="600251" y="100990"/>
                </a:cxn>
                <a:cxn ang="0">
                  <a:pos x="564182" y="163505"/>
                </a:cxn>
                <a:cxn ang="0">
                  <a:pos x="621490" y="262842"/>
                </a:cxn>
                <a:cxn ang="0">
                  <a:pos x="693623" y="262840"/>
                </a:cxn>
                <a:cxn ang="0">
                  <a:pos x="703629" y="319633"/>
                </a:cxn>
                <a:cxn ang="0">
                  <a:pos x="635846" y="344321"/>
                </a:cxn>
                <a:cxn ang="0">
                  <a:pos x="615944" y="457282"/>
                </a:cxn>
                <a:cxn ang="0">
                  <a:pos x="671201" y="503683"/>
                </a:cxn>
                <a:cxn ang="0">
                  <a:pos x="642389" y="553626"/>
                </a:cxn>
                <a:cxn ang="0">
                  <a:pos x="574608" y="528934"/>
                </a:cxn>
                <a:cxn ang="0">
                  <a:pos x="486808" y="602665"/>
                </a:cxn>
                <a:cxn ang="0">
                  <a:pos x="499336" y="673756"/>
                </a:cxn>
                <a:cxn ang="0">
                  <a:pos x="445187" y="693480"/>
                </a:cxn>
                <a:cxn ang="0">
                  <a:pos x="409122" y="630963"/>
                </a:cxn>
                <a:cxn ang="0">
                  <a:pos x="294507" y="630963"/>
                </a:cxn>
                <a:cxn ang="0">
                  <a:pos x="258443" y="693480"/>
                </a:cxn>
                <a:cxn ang="0">
                  <a:pos x="204294" y="673756"/>
                </a:cxn>
                <a:cxn ang="0">
                  <a:pos x="216821" y="602665"/>
                </a:cxn>
                <a:cxn ang="0">
                  <a:pos x="129022" y="528934"/>
                </a:cxn>
                <a:cxn ang="0">
                  <a:pos x="61240" y="553626"/>
                </a:cxn>
                <a:cxn ang="0">
                  <a:pos x="32428" y="503683"/>
                </a:cxn>
                <a:cxn ang="0">
                  <a:pos x="87685" y="457282"/>
                </a:cxn>
                <a:cxn ang="0">
                  <a:pos x="67783" y="344321"/>
                </a:cxn>
                <a:cxn ang="0">
                  <a:pos x="0" y="319633"/>
                </a:cxn>
                <a:cxn ang="0">
                  <a:pos x="10006" y="262840"/>
                </a:cxn>
                <a:cxn ang="0">
                  <a:pos x="82138" y="262842"/>
                </a:cxn>
                <a:cxn ang="0">
                  <a:pos x="139446" y="163505"/>
                </a:cxn>
                <a:cxn ang="0">
                  <a:pos x="103378" y="100990"/>
                </a:cxn>
                <a:cxn ang="0">
                  <a:pos x="147520" y="63920"/>
                </a:cxn>
                <a:cxn ang="0">
                  <a:pos x="202776" y="110323"/>
                </a:cxn>
                <a:cxn ang="0">
                  <a:pos x="310478" y="71092"/>
                </a:cxn>
              </a:cxnLst>
              <a:rect l="txL" t="txT" r="txR" b="tx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00B0F0"/>
            </a:solidFill>
            <a:ln w="9525">
              <a:noFill/>
            </a:ln>
          </p:spPr>
          <p:txBody>
            <a:bodyPr lIns="668593" tIns="767540" rIns="668593" bIns="819661"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3" name="KSO_Shape"/>
            <p:cNvSpPr/>
            <p:nvPr/>
          </p:nvSpPr>
          <p:spPr>
            <a:xfrm>
              <a:off x="5390392" y="60489"/>
              <a:ext cx="289148" cy="289148"/>
            </a:xfrm>
            <a:custGeom>
              <a:avLst/>
              <a:gdLst>
                <a:gd name="txL" fmla="*/ 0 w 1589088"/>
                <a:gd name="txT" fmla="*/ 0 h 1589088"/>
                <a:gd name="txR" fmla="*/ 1589088 w 1589088"/>
                <a:gd name="txB" fmla="*/ 1589088 h 1589088"/>
              </a:gdLst>
              <a:ahLst/>
              <a:cxnLst>
                <a:cxn ang="0">
                  <a:pos x="984018" y="589506"/>
                </a:cxn>
                <a:cxn ang="0">
                  <a:pos x="955171" y="645802"/>
                </a:cxn>
                <a:cxn ang="0">
                  <a:pos x="898294" y="673272"/>
                </a:cxn>
                <a:cxn ang="0">
                  <a:pos x="881422" y="964824"/>
                </a:cxn>
                <a:cxn ang="0">
                  <a:pos x="873530" y="1040159"/>
                </a:cxn>
                <a:cxn ang="0">
                  <a:pos x="824817" y="1084490"/>
                </a:cxn>
                <a:cxn ang="0">
                  <a:pos x="756238" y="1088026"/>
                </a:cxn>
                <a:cxn ang="0">
                  <a:pos x="703444" y="1048590"/>
                </a:cxn>
                <a:cxn ang="0">
                  <a:pos x="686571" y="985493"/>
                </a:cxn>
                <a:cxn ang="0">
                  <a:pos x="486007" y="893024"/>
                </a:cxn>
                <a:cxn ang="0">
                  <a:pos x="398106" y="820680"/>
                </a:cxn>
                <a:cxn ang="0">
                  <a:pos x="402189" y="755134"/>
                </a:cxn>
                <a:cxn ang="0">
                  <a:pos x="446547" y="706452"/>
                </a:cxn>
                <a:cxn ang="0">
                  <a:pos x="514037" y="696389"/>
                </a:cxn>
                <a:cxn ang="0">
                  <a:pos x="570641" y="730385"/>
                </a:cxn>
                <a:cxn ang="0">
                  <a:pos x="593501" y="794027"/>
                </a:cxn>
                <a:cxn ang="0">
                  <a:pos x="818558" y="648522"/>
                </a:cxn>
                <a:cxn ang="0">
                  <a:pos x="785901" y="575091"/>
                </a:cxn>
                <a:cxn ang="0">
                  <a:pos x="808761" y="511721"/>
                </a:cxn>
                <a:cxn ang="0">
                  <a:pos x="865365" y="477726"/>
                </a:cxn>
                <a:cxn ang="0">
                  <a:pos x="728574" y="144010"/>
                </a:cxn>
                <a:cxn ang="0">
                  <a:pos x="531280" y="182593"/>
                </a:cxn>
                <a:cxn ang="0">
                  <a:pos x="353281" y="288291"/>
                </a:cxn>
                <a:cxn ang="0">
                  <a:pos x="219577" y="451592"/>
                </a:cxn>
                <a:cxn ang="0">
                  <a:pos x="152454" y="642880"/>
                </a:cxn>
                <a:cxn ang="0">
                  <a:pos x="152454" y="843135"/>
                </a:cxn>
                <a:cxn ang="0">
                  <a:pos x="219577" y="1034422"/>
                </a:cxn>
                <a:cxn ang="0">
                  <a:pos x="353281" y="1197724"/>
                </a:cxn>
                <a:cxn ang="0">
                  <a:pos x="531280" y="1303421"/>
                </a:cxn>
                <a:cxn ang="0">
                  <a:pos x="728574" y="1341734"/>
                </a:cxn>
                <a:cxn ang="0">
                  <a:pos x="927227" y="1312931"/>
                </a:cxn>
                <a:cxn ang="0">
                  <a:pos x="1109302" y="1217015"/>
                </a:cxn>
                <a:cxn ang="0">
                  <a:pos x="1251431" y="1059964"/>
                </a:cxn>
                <a:cxn ang="0">
                  <a:pos x="1328065" y="871393"/>
                </a:cxn>
                <a:cxn ang="0">
                  <a:pos x="1337576" y="671410"/>
                </a:cxn>
                <a:cxn ang="0">
                  <a:pos x="1280237" y="477677"/>
                </a:cxn>
                <a:cxn ang="0">
                  <a:pos x="1155500" y="308670"/>
                </a:cxn>
                <a:cxn ang="0">
                  <a:pos x="981849" y="193462"/>
                </a:cxn>
                <a:cxn ang="0">
                  <a:pos x="785915" y="145640"/>
                </a:cxn>
                <a:cxn ang="0">
                  <a:pos x="902226" y="17390"/>
                </a:cxn>
                <a:cxn ang="0">
                  <a:pos x="1136207" y="112491"/>
                </a:cxn>
                <a:cxn ang="0">
                  <a:pos x="1320999" y="276063"/>
                </a:cxn>
                <a:cxn ang="0">
                  <a:pos x="1429702" y="459201"/>
                </a:cxn>
                <a:cxn ang="0">
                  <a:pos x="1481334" y="660270"/>
                </a:cxn>
                <a:cxn ang="0">
                  <a:pos x="1475356" y="866502"/>
                </a:cxn>
                <a:cxn ang="0">
                  <a:pos x="1412581" y="1064855"/>
                </a:cxn>
                <a:cxn ang="0">
                  <a:pos x="1892771" y="1636001"/>
                </a:cxn>
                <a:cxn ang="0">
                  <a:pos x="1896304" y="1759632"/>
                </a:cxn>
                <a:cxn ang="0">
                  <a:pos x="1783798" y="1885980"/>
                </a:cxn>
                <a:cxn ang="0">
                  <a:pos x="1662866" y="1900381"/>
                </a:cxn>
                <a:cxn ang="0">
                  <a:pos x="1104954" y="1391458"/>
                </a:cxn>
                <a:cxn ang="0">
                  <a:pos x="909835" y="1466451"/>
                </a:cxn>
                <a:cxn ang="0">
                  <a:pos x="704388" y="1484656"/>
                </a:cxn>
                <a:cxn ang="0">
                  <a:pos x="501116" y="1445528"/>
                </a:cxn>
                <a:cxn ang="0">
                  <a:pos x="313061" y="1349069"/>
                </a:cxn>
                <a:cxn ang="0">
                  <a:pos x="143758" y="1181965"/>
                </a:cxn>
                <a:cxn ang="0">
                  <a:pos x="30708" y="954538"/>
                </a:cxn>
                <a:cxn ang="0">
                  <a:pos x="815" y="707277"/>
                </a:cxn>
                <a:cxn ang="0">
                  <a:pos x="54351" y="463275"/>
                </a:cxn>
                <a:cxn ang="0">
                  <a:pos x="191315" y="245360"/>
                </a:cxn>
                <a:cxn ang="0">
                  <a:pos x="397577" y="85319"/>
                </a:cxn>
                <a:cxn ang="0">
                  <a:pos x="636177" y="7880"/>
                </a:cxn>
              </a:cxnLst>
              <a:rect l="txL" t="txT" r="txR" b="tx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7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7"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7"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7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7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4" name="KSO_Shape"/>
            <p:cNvSpPr/>
            <p:nvPr/>
          </p:nvSpPr>
          <p:spPr>
            <a:xfrm>
              <a:off x="917250" y="2686503"/>
              <a:ext cx="324442" cy="331064"/>
            </a:xfrm>
            <a:custGeom>
              <a:avLst/>
              <a:gdLst>
                <a:gd name="txL" fmla="*/ 0 w 3543300"/>
                <a:gd name="txT" fmla="*/ 0 h 3617913"/>
                <a:gd name="txR" fmla="*/ 3543300 w 3543300"/>
                <a:gd name="txB" fmla="*/ 3617913 h 3617913"/>
              </a:gdLst>
              <a:ahLst/>
              <a:cxnLst>
                <a:cxn ang="0">
                  <a:pos x="1524318" y="1132523"/>
                </a:cxn>
                <a:cxn ang="0">
                  <a:pos x="1313498" y="1253173"/>
                </a:cxn>
                <a:cxn ang="0">
                  <a:pos x="1155382" y="1435418"/>
                </a:cxn>
                <a:cxn ang="0">
                  <a:pos x="1066122" y="1663327"/>
                </a:cxn>
                <a:cxn ang="0">
                  <a:pos x="1059774" y="1918696"/>
                </a:cxn>
                <a:cxn ang="0">
                  <a:pos x="1138484" y="2152467"/>
                </a:cxn>
                <a:cxn ang="0">
                  <a:pos x="1287651" y="2342088"/>
                </a:cxn>
                <a:cxn ang="0">
                  <a:pos x="1491724" y="2472632"/>
                </a:cxn>
                <a:cxn ang="0">
                  <a:pos x="1734517" y="2528533"/>
                </a:cxn>
                <a:cxn ang="0">
                  <a:pos x="1985879" y="2496771"/>
                </a:cxn>
                <a:cxn ang="0">
                  <a:pos x="2202647" y="2386238"/>
                </a:cxn>
                <a:cxn ang="0">
                  <a:pos x="2368635" y="2211863"/>
                </a:cxn>
                <a:cxn ang="0">
                  <a:pos x="2469244" y="1988891"/>
                </a:cxn>
                <a:cxn ang="0">
                  <a:pos x="2487969" y="1735110"/>
                </a:cxn>
                <a:cxn ang="0">
                  <a:pos x="2420685" y="1496257"/>
                </a:cxn>
                <a:cxn ang="0">
                  <a:pos x="2280920" y="1299528"/>
                </a:cxn>
                <a:cxn ang="0">
                  <a:pos x="2083752" y="1159510"/>
                </a:cxn>
                <a:cxn ang="0">
                  <a:pos x="1845310" y="1092518"/>
                </a:cxn>
                <a:cxn ang="0">
                  <a:pos x="1957705" y="6985"/>
                </a:cxn>
                <a:cxn ang="0">
                  <a:pos x="2011998" y="89217"/>
                </a:cxn>
                <a:cxn ang="0">
                  <a:pos x="2341562" y="485457"/>
                </a:cxn>
                <a:cxn ang="0">
                  <a:pos x="2646362" y="240665"/>
                </a:cxn>
                <a:cxn ang="0">
                  <a:pos x="2970848" y="446087"/>
                </a:cxn>
                <a:cxn ang="0">
                  <a:pos x="2979738" y="554990"/>
                </a:cxn>
                <a:cxn ang="0">
                  <a:pos x="2996248" y="1049655"/>
                </a:cxn>
                <a:cxn ang="0">
                  <a:pos x="3393440" y="1051243"/>
                </a:cxn>
                <a:cxn ang="0">
                  <a:pos x="3542030" y="1406843"/>
                </a:cxn>
                <a:cxn ang="0">
                  <a:pos x="3490278" y="1502728"/>
                </a:cxn>
                <a:cxn ang="0">
                  <a:pos x="3210242" y="1889125"/>
                </a:cxn>
                <a:cxn ang="0">
                  <a:pos x="3529330" y="2149158"/>
                </a:cxn>
                <a:cxn ang="0">
                  <a:pos x="3442335" y="2520315"/>
                </a:cxn>
                <a:cxn ang="0">
                  <a:pos x="3346450" y="2572068"/>
                </a:cxn>
                <a:cxn ang="0">
                  <a:pos x="2905125" y="2698115"/>
                </a:cxn>
                <a:cxn ang="0">
                  <a:pos x="2994025" y="3108643"/>
                </a:cxn>
                <a:cxn ang="0">
                  <a:pos x="2709228" y="3363913"/>
                </a:cxn>
                <a:cxn ang="0">
                  <a:pos x="2600325" y="3355023"/>
                </a:cxn>
                <a:cxn ang="0">
                  <a:pos x="2193608" y="3187066"/>
                </a:cxn>
                <a:cxn ang="0">
                  <a:pos x="2005012" y="3563621"/>
                </a:cxn>
                <a:cxn ang="0">
                  <a:pos x="1620520" y="3617913"/>
                </a:cxn>
                <a:cxn ang="0">
                  <a:pos x="1535430" y="3555366"/>
                </a:cxn>
                <a:cxn ang="0">
                  <a:pos x="1324928" y="3179128"/>
                </a:cxn>
                <a:cxn ang="0">
                  <a:pos x="935990" y="3361056"/>
                </a:cxn>
                <a:cxn ang="0">
                  <a:pos x="830262" y="3361056"/>
                </a:cxn>
                <a:cxn ang="0">
                  <a:pos x="550545" y="3100071"/>
                </a:cxn>
                <a:cxn ang="0">
                  <a:pos x="638492" y="2698115"/>
                </a:cxn>
                <a:cxn ang="0">
                  <a:pos x="196850" y="2572068"/>
                </a:cxn>
                <a:cxn ang="0">
                  <a:pos x="101282" y="2520315"/>
                </a:cxn>
                <a:cxn ang="0">
                  <a:pos x="13970" y="2149158"/>
                </a:cxn>
                <a:cxn ang="0">
                  <a:pos x="334962" y="1915478"/>
                </a:cxn>
                <a:cxn ang="0">
                  <a:pos x="57467" y="1504633"/>
                </a:cxn>
                <a:cxn ang="0">
                  <a:pos x="635" y="1411288"/>
                </a:cxn>
                <a:cxn ang="0">
                  <a:pos x="134620" y="1058863"/>
                </a:cxn>
                <a:cxn ang="0">
                  <a:pos x="520382" y="1095375"/>
                </a:cxn>
                <a:cxn ang="0">
                  <a:pos x="742632" y="801052"/>
                </a:cxn>
                <a:cxn ang="0">
                  <a:pos x="558482" y="467677"/>
                </a:cxn>
                <a:cxn ang="0">
                  <a:pos x="862648" y="242252"/>
                </a:cxn>
                <a:cxn ang="0">
                  <a:pos x="955040" y="276542"/>
                </a:cxn>
                <a:cxn ang="0">
                  <a:pos x="1452245" y="404177"/>
                </a:cxn>
                <a:cxn ang="0">
                  <a:pos x="1557655" y="26352"/>
                </a:cxn>
              </a:cxnLst>
              <a:rect l="txL" t="txT" r="txR" b="tx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7"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7"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7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7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5" name="KSO_Shape"/>
            <p:cNvSpPr/>
            <p:nvPr/>
          </p:nvSpPr>
          <p:spPr>
            <a:xfrm>
              <a:off x="935069" y="945873"/>
              <a:ext cx="288804" cy="283028"/>
            </a:xfrm>
            <a:custGeom>
              <a:avLst/>
              <a:gdLst>
                <a:gd name="txL" fmla="*/ 0 w 6020639"/>
                <a:gd name="txT" fmla="*/ 0 h 5899621"/>
                <a:gd name="txR" fmla="*/ 6020639 w 6020639"/>
                <a:gd name="txB" fmla="*/ 5899621 h 5899621"/>
              </a:gdLst>
              <a:ahLst/>
              <a:cxnLst>
                <a:cxn ang="0">
                  <a:pos x="1594270" y="0"/>
                </a:cxn>
                <a:cxn ang="0">
                  <a:pos x="3180309" y="1431265"/>
                </a:cxn>
                <a:cxn ang="0">
                  <a:pos x="3187901" y="1581620"/>
                </a:cxn>
                <a:cxn ang="0">
                  <a:pos x="3188539" y="1581620"/>
                </a:cxn>
                <a:cxn ang="0">
                  <a:pos x="3188539" y="1594250"/>
                </a:cxn>
                <a:cxn ang="0">
                  <a:pos x="3188540" y="1594270"/>
                </a:cxn>
                <a:cxn ang="0">
                  <a:pos x="3188539" y="1594270"/>
                </a:cxn>
                <a:cxn ang="0">
                  <a:pos x="3188539" y="2800821"/>
                </a:cxn>
                <a:cxn ang="0">
                  <a:pos x="5779057" y="2800821"/>
                </a:cxn>
                <a:cxn ang="0">
                  <a:pos x="6020639" y="3042403"/>
                </a:cxn>
                <a:cxn ang="0">
                  <a:pos x="6020639" y="5658039"/>
                </a:cxn>
                <a:cxn ang="0">
                  <a:pos x="5779057" y="5899621"/>
                </a:cxn>
                <a:cxn ang="0">
                  <a:pos x="2033121" y="5899621"/>
                </a:cxn>
                <a:cxn ang="0">
                  <a:pos x="1791539" y="5658039"/>
                </a:cxn>
                <a:cxn ang="0">
                  <a:pos x="1791539" y="3042403"/>
                </a:cxn>
                <a:cxn ang="0">
                  <a:pos x="2033121" y="2800821"/>
                </a:cxn>
                <a:cxn ang="0">
                  <a:pos x="2390775" y="2800821"/>
                </a:cxn>
                <a:cxn ang="0">
                  <a:pos x="2390775" y="1581814"/>
                </a:cxn>
                <a:cxn ang="0">
                  <a:pos x="2387289" y="1512768"/>
                </a:cxn>
                <a:cxn ang="0">
                  <a:pos x="1594269" y="797135"/>
                </a:cxn>
                <a:cxn ang="0">
                  <a:pos x="801250" y="1512768"/>
                </a:cxn>
                <a:cxn ang="0">
                  <a:pos x="797764" y="1581793"/>
                </a:cxn>
                <a:cxn ang="0">
                  <a:pos x="797764" y="2465904"/>
                </a:cxn>
                <a:cxn ang="0">
                  <a:pos x="329587" y="2465904"/>
                </a:cxn>
                <a:cxn ang="0">
                  <a:pos x="797764" y="3008564"/>
                </a:cxn>
                <a:cxn ang="0">
                  <a:pos x="797764" y="3159595"/>
                </a:cxn>
                <a:cxn ang="0">
                  <a:pos x="0" y="3159595"/>
                </a:cxn>
                <a:cxn ang="0">
                  <a:pos x="0" y="1594270"/>
                </a:cxn>
                <a:cxn ang="0">
                  <a:pos x="0" y="1581620"/>
                </a:cxn>
                <a:cxn ang="0">
                  <a:pos x="639" y="1581620"/>
                </a:cxn>
                <a:cxn ang="0">
                  <a:pos x="8231" y="1431265"/>
                </a:cxn>
                <a:cxn ang="0">
                  <a:pos x="1594270" y="0"/>
                </a:cxn>
              </a:cxnLst>
              <a:rect l="txL" t="txT" r="txR" b="tx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rgbClr val="00B0F0"/>
            </a:solidFill>
            <a:ln w="12700">
              <a:noFill/>
            </a:ln>
          </p:spPr>
          <p:txBody>
            <a:bodyPr lIns="960000" tIns="1104000"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6" name="KSO_Shape"/>
            <p:cNvSpPr/>
            <p:nvPr/>
          </p:nvSpPr>
          <p:spPr>
            <a:xfrm>
              <a:off x="909509" y="1832325"/>
              <a:ext cx="339924" cy="274772"/>
            </a:xfrm>
            <a:custGeom>
              <a:avLst/>
              <a:gdLst>
                <a:gd name="txL" fmla="*/ 0 w 3083576"/>
                <a:gd name="txT" fmla="*/ 0 h 2491786"/>
                <a:gd name="txR" fmla="*/ 3083576 w 3083576"/>
                <a:gd name="txB" fmla="*/ 2491786 h 2491786"/>
              </a:gdLst>
              <a:ahLst/>
              <a:cxnLst>
                <a:cxn ang="0">
                  <a:pos x="563922" y="777746"/>
                </a:cxn>
                <a:cxn ang="0">
                  <a:pos x="540630" y="782448"/>
                </a:cxn>
                <a:cxn ang="0">
                  <a:pos x="519188" y="778120"/>
                </a:cxn>
                <a:cxn ang="0">
                  <a:pos x="152371" y="1413466"/>
                </a:cxn>
                <a:cxn ang="0">
                  <a:pos x="930955" y="1413466"/>
                </a:cxn>
                <a:cxn ang="0">
                  <a:pos x="2564171" y="320325"/>
                </a:cxn>
                <a:cxn ang="0">
                  <a:pos x="2540879" y="325027"/>
                </a:cxn>
                <a:cxn ang="0">
                  <a:pos x="2519437" y="320699"/>
                </a:cxn>
                <a:cxn ang="0">
                  <a:pos x="2152620" y="956045"/>
                </a:cxn>
                <a:cxn ang="0">
                  <a:pos x="2931204" y="956045"/>
                </a:cxn>
                <a:cxn ang="0">
                  <a:pos x="1510555" y="0"/>
                </a:cxn>
                <a:cxn ang="0">
                  <a:pos x="1598185" y="87630"/>
                </a:cxn>
                <a:cxn ang="0">
                  <a:pos x="1598185" y="118806"/>
                </a:cxn>
                <a:cxn ang="0">
                  <a:pos x="2530732" y="53326"/>
                </a:cxn>
                <a:cxn ang="0">
                  <a:pos x="2551279" y="98527"/>
                </a:cxn>
                <a:cxn ang="0">
                  <a:pos x="2585370" y="105410"/>
                </a:cxn>
                <a:cxn ang="0">
                  <a:pos x="2655179" y="210727"/>
                </a:cxn>
                <a:cxn ang="0">
                  <a:pos x="2646196" y="255218"/>
                </a:cxn>
                <a:cxn ang="0">
                  <a:pos x="2644959" y="257053"/>
                </a:cxn>
                <a:cxn ang="0">
                  <a:pos x="3048522" y="956045"/>
                </a:cxn>
                <a:cxn ang="0">
                  <a:pos x="3077696" y="956045"/>
                </a:cxn>
                <a:cxn ang="0">
                  <a:pos x="3083576" y="985678"/>
                </a:cxn>
                <a:cxn ang="0">
                  <a:pos x="2541912" y="1260845"/>
                </a:cxn>
                <a:cxn ang="0">
                  <a:pos x="2000249" y="985677"/>
                </a:cxn>
                <a:cxn ang="0">
                  <a:pos x="2006130" y="956045"/>
                </a:cxn>
                <a:cxn ang="0">
                  <a:pos x="2035302" y="956045"/>
                </a:cxn>
                <a:cxn ang="0">
                  <a:pos x="2437911" y="258704"/>
                </a:cxn>
                <a:cxn ang="0">
                  <a:pos x="2435562" y="255218"/>
                </a:cxn>
                <a:cxn ang="0">
                  <a:pos x="2426578" y="210727"/>
                </a:cxn>
                <a:cxn ang="0">
                  <a:pos x="2435561" y="166237"/>
                </a:cxn>
                <a:cxn ang="0">
                  <a:pos x="2437723" y="163029"/>
                </a:cxn>
                <a:cxn ang="0">
                  <a:pos x="1598185" y="358598"/>
                </a:cxn>
                <a:cxn ang="0">
                  <a:pos x="1598185" y="1889182"/>
                </a:cxn>
                <a:cxn ang="0">
                  <a:pos x="1944895" y="1889182"/>
                </a:cxn>
                <a:cxn ang="0">
                  <a:pos x="1944895" y="2091447"/>
                </a:cxn>
                <a:cxn ang="0">
                  <a:pos x="2200010" y="2091447"/>
                </a:cxn>
                <a:cxn ang="0">
                  <a:pos x="2200010" y="2491786"/>
                </a:cxn>
                <a:cxn ang="0">
                  <a:pos x="821101" y="2491786"/>
                </a:cxn>
                <a:cxn ang="0">
                  <a:pos x="821101" y="2091447"/>
                </a:cxn>
                <a:cxn ang="0">
                  <a:pos x="1076215" y="2091447"/>
                </a:cxn>
                <a:cxn ang="0">
                  <a:pos x="1076215" y="1889182"/>
                </a:cxn>
                <a:cxn ang="0">
                  <a:pos x="1422925" y="1889182"/>
                </a:cxn>
                <a:cxn ang="0">
                  <a:pos x="1422925" y="399424"/>
                </a:cxn>
                <a:cxn ang="0">
                  <a:pos x="620129" y="586434"/>
                </a:cxn>
                <a:cxn ang="0">
                  <a:pos x="621452" y="587326"/>
                </a:cxn>
                <a:cxn ang="0">
                  <a:pos x="654930" y="668148"/>
                </a:cxn>
                <a:cxn ang="0">
                  <a:pos x="645947" y="712639"/>
                </a:cxn>
                <a:cxn ang="0">
                  <a:pos x="644710" y="714474"/>
                </a:cxn>
                <a:cxn ang="0">
                  <a:pos x="1048273" y="1413466"/>
                </a:cxn>
                <a:cxn ang="0">
                  <a:pos x="1077447" y="1413466"/>
                </a:cxn>
                <a:cxn ang="0">
                  <a:pos x="1083327" y="1443099"/>
                </a:cxn>
                <a:cxn ang="0">
                  <a:pos x="541663" y="1718266"/>
                </a:cxn>
                <a:cxn ang="0">
                  <a:pos x="0" y="1443098"/>
                </a:cxn>
                <a:cxn ang="0">
                  <a:pos x="5881" y="1413466"/>
                </a:cxn>
                <a:cxn ang="0">
                  <a:pos x="35053" y="1413466"/>
                </a:cxn>
                <a:cxn ang="0">
                  <a:pos x="437662" y="716125"/>
                </a:cxn>
                <a:cxn ang="0">
                  <a:pos x="435312" y="712639"/>
                </a:cxn>
                <a:cxn ang="0">
                  <a:pos x="426329" y="668148"/>
                </a:cxn>
                <a:cxn ang="0">
                  <a:pos x="496139" y="562831"/>
                </a:cxn>
                <a:cxn ang="0">
                  <a:pos x="516510" y="558718"/>
                </a:cxn>
                <a:cxn ang="0">
                  <a:pos x="525009" y="511565"/>
                </a:cxn>
                <a:cxn ang="0">
                  <a:pos x="1375005" y="158774"/>
                </a:cxn>
                <a:cxn ang="0">
                  <a:pos x="1422925" y="147768"/>
                </a:cxn>
                <a:cxn ang="0">
                  <a:pos x="1422925" y="87630"/>
                </a:cxn>
                <a:cxn ang="0">
                  <a:pos x="1510555" y="0"/>
                </a:cxn>
              </a:cxnLst>
              <a:rect l="txL" t="txT" r="txR" b="txB"/>
              <a:pathLst>
                <a:path w="3083576" h="2491786">
                  <a:moveTo>
                    <a:pt x="563922" y="777746"/>
                  </a:moveTo>
                  <a:lnTo>
                    <a:pt x="540630" y="782448"/>
                  </a:lnTo>
                  <a:lnTo>
                    <a:pt x="519188" y="778120"/>
                  </a:lnTo>
                  <a:lnTo>
                    <a:pt x="152371" y="1413466"/>
                  </a:lnTo>
                  <a:lnTo>
                    <a:pt x="930955" y="1413466"/>
                  </a:lnTo>
                  <a:close/>
                  <a:moveTo>
                    <a:pt x="2564171" y="320325"/>
                  </a:moveTo>
                  <a:lnTo>
                    <a:pt x="2540879" y="325027"/>
                  </a:lnTo>
                  <a:lnTo>
                    <a:pt x="2519437" y="320699"/>
                  </a:lnTo>
                  <a:lnTo>
                    <a:pt x="2152620" y="956045"/>
                  </a:lnTo>
                  <a:lnTo>
                    <a:pt x="2931204" y="956045"/>
                  </a:lnTo>
                  <a:close/>
                  <a:moveTo>
                    <a:pt x="1510555" y="0"/>
                  </a:moveTo>
                  <a:cubicBezTo>
                    <a:pt x="1558952" y="0"/>
                    <a:pt x="1598185" y="39233"/>
                    <a:pt x="1598185" y="87630"/>
                  </a:cubicBezTo>
                  <a:lnTo>
                    <a:pt x="1598185" y="118806"/>
                  </a:lnTo>
                  <a:lnTo>
                    <a:pt x="2530732" y="53326"/>
                  </a:lnTo>
                  <a:lnTo>
                    <a:pt x="2551279" y="98527"/>
                  </a:lnTo>
                  <a:lnTo>
                    <a:pt x="2585370" y="105410"/>
                  </a:lnTo>
                  <a:cubicBezTo>
                    <a:pt x="2626394" y="122761"/>
                    <a:pt x="2655179" y="163383"/>
                    <a:pt x="2655179" y="210727"/>
                  </a:cubicBezTo>
                  <a:cubicBezTo>
                    <a:pt x="2655179" y="226509"/>
                    <a:pt x="2651981" y="241544"/>
                    <a:pt x="2646196" y="255218"/>
                  </a:cubicBezTo>
                  <a:lnTo>
                    <a:pt x="2644959" y="257053"/>
                  </a:lnTo>
                  <a:lnTo>
                    <a:pt x="3048522" y="956045"/>
                  </a:lnTo>
                  <a:lnTo>
                    <a:pt x="3077696" y="956045"/>
                  </a:lnTo>
                  <a:lnTo>
                    <a:pt x="3083576" y="985678"/>
                  </a:lnTo>
                  <a:cubicBezTo>
                    <a:pt x="3083575" y="1137649"/>
                    <a:pt x="2841065" y="1260845"/>
                    <a:pt x="2541912" y="1260845"/>
                  </a:cubicBezTo>
                  <a:cubicBezTo>
                    <a:pt x="2242761" y="1260845"/>
                    <a:pt x="2000249" y="1137649"/>
                    <a:pt x="2000249" y="985677"/>
                  </a:cubicBezTo>
                  <a:lnTo>
                    <a:pt x="2006130" y="956045"/>
                  </a:lnTo>
                  <a:lnTo>
                    <a:pt x="2035302" y="956045"/>
                  </a:lnTo>
                  <a:lnTo>
                    <a:pt x="2437911" y="258704"/>
                  </a:lnTo>
                  <a:lnTo>
                    <a:pt x="2435562" y="255218"/>
                  </a:lnTo>
                  <a:cubicBezTo>
                    <a:pt x="2429777" y="241543"/>
                    <a:pt x="2426580" y="226509"/>
                    <a:pt x="2426578" y="210727"/>
                  </a:cubicBezTo>
                  <a:cubicBezTo>
                    <a:pt x="2426578" y="194946"/>
                    <a:pt x="2429777" y="179911"/>
                    <a:pt x="2435561" y="166237"/>
                  </a:cubicBezTo>
                  <a:lnTo>
                    <a:pt x="2437723" y="163029"/>
                  </a:lnTo>
                  <a:lnTo>
                    <a:pt x="1598185" y="358598"/>
                  </a:lnTo>
                  <a:lnTo>
                    <a:pt x="1598185" y="1889182"/>
                  </a:lnTo>
                  <a:lnTo>
                    <a:pt x="1944895" y="1889182"/>
                  </a:lnTo>
                  <a:lnTo>
                    <a:pt x="1944895" y="2091447"/>
                  </a:lnTo>
                  <a:lnTo>
                    <a:pt x="2200010" y="2091447"/>
                  </a:lnTo>
                  <a:lnTo>
                    <a:pt x="2200010" y="2491786"/>
                  </a:lnTo>
                  <a:lnTo>
                    <a:pt x="821101" y="2491786"/>
                  </a:lnTo>
                  <a:lnTo>
                    <a:pt x="821101" y="2091447"/>
                  </a:lnTo>
                  <a:lnTo>
                    <a:pt x="1076215" y="2091447"/>
                  </a:lnTo>
                  <a:lnTo>
                    <a:pt x="1076215" y="1889182"/>
                  </a:lnTo>
                  <a:lnTo>
                    <a:pt x="1422925" y="1889182"/>
                  </a:lnTo>
                  <a:lnTo>
                    <a:pt x="1422925" y="399424"/>
                  </a:lnTo>
                  <a:lnTo>
                    <a:pt x="620129" y="586434"/>
                  </a:lnTo>
                  <a:lnTo>
                    <a:pt x="621452" y="587326"/>
                  </a:lnTo>
                  <a:cubicBezTo>
                    <a:pt x="642137" y="608010"/>
                    <a:pt x="654930" y="636585"/>
                    <a:pt x="654930" y="668148"/>
                  </a:cubicBezTo>
                  <a:cubicBezTo>
                    <a:pt x="654930" y="683930"/>
                    <a:pt x="651732" y="698965"/>
                    <a:pt x="645947" y="712639"/>
                  </a:cubicBezTo>
                  <a:lnTo>
                    <a:pt x="644710" y="714474"/>
                  </a:lnTo>
                  <a:lnTo>
                    <a:pt x="1048273" y="1413466"/>
                  </a:lnTo>
                  <a:lnTo>
                    <a:pt x="1077447" y="1413466"/>
                  </a:lnTo>
                  <a:lnTo>
                    <a:pt x="1083327" y="1443099"/>
                  </a:lnTo>
                  <a:cubicBezTo>
                    <a:pt x="1083326" y="1595070"/>
                    <a:pt x="840816" y="1718266"/>
                    <a:pt x="541663" y="1718266"/>
                  </a:cubicBezTo>
                  <a:cubicBezTo>
                    <a:pt x="242511" y="1718266"/>
                    <a:pt x="0" y="1595070"/>
                    <a:pt x="0" y="1443098"/>
                  </a:cubicBezTo>
                  <a:lnTo>
                    <a:pt x="5881" y="1413466"/>
                  </a:lnTo>
                  <a:lnTo>
                    <a:pt x="35053" y="1413466"/>
                  </a:lnTo>
                  <a:lnTo>
                    <a:pt x="437662" y="716125"/>
                  </a:lnTo>
                  <a:lnTo>
                    <a:pt x="435312" y="712639"/>
                  </a:lnTo>
                  <a:cubicBezTo>
                    <a:pt x="429528" y="698964"/>
                    <a:pt x="426330" y="683930"/>
                    <a:pt x="426329" y="668148"/>
                  </a:cubicBezTo>
                  <a:cubicBezTo>
                    <a:pt x="426329" y="620804"/>
                    <a:pt x="455115" y="580183"/>
                    <a:pt x="496139" y="562831"/>
                  </a:cubicBezTo>
                  <a:lnTo>
                    <a:pt x="516510" y="558718"/>
                  </a:lnTo>
                  <a:lnTo>
                    <a:pt x="525009" y="511565"/>
                  </a:lnTo>
                  <a:lnTo>
                    <a:pt x="1375005" y="158774"/>
                  </a:lnTo>
                  <a:lnTo>
                    <a:pt x="1422925" y="147768"/>
                  </a:lnTo>
                  <a:lnTo>
                    <a:pt x="1422925" y="87630"/>
                  </a:lnTo>
                  <a:cubicBezTo>
                    <a:pt x="1422925" y="39233"/>
                    <a:pt x="1462158" y="0"/>
                    <a:pt x="1510555"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7" name="KSO_Shape"/>
            <p:cNvSpPr/>
            <p:nvPr/>
          </p:nvSpPr>
          <p:spPr>
            <a:xfrm>
              <a:off x="6279961" y="27609"/>
              <a:ext cx="292208" cy="354908"/>
            </a:xfrm>
            <a:custGeom>
              <a:avLst/>
              <a:gdLst>
                <a:gd name="txL" fmla="*/ 0 w 4375"/>
                <a:gd name="txT" fmla="*/ 0 h 5317"/>
                <a:gd name="txR" fmla="*/ 4375 w 4375"/>
                <a:gd name="txB" fmla="*/ 5317 h 531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103836253"/>
                </a:cxn>
                <a:cxn ang="0">
                  <a:pos x="2147483646" y="183951271"/>
                </a:cxn>
                <a:cxn ang="0">
                  <a:pos x="2147483646" y="0"/>
                </a:cxn>
                <a:cxn ang="0">
                  <a:pos x="2147483646" y="367902543"/>
                </a:cxn>
                <a:cxn ang="0">
                  <a:pos x="2147483646" y="1517694547"/>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375" h="5317">
                  <a:moveTo>
                    <a:pt x="3651" y="2388"/>
                  </a:moveTo>
                  <a:lnTo>
                    <a:pt x="3651" y="1443"/>
                  </a:lnTo>
                  <a:lnTo>
                    <a:pt x="3650" y="1410"/>
                  </a:lnTo>
                  <a:lnTo>
                    <a:pt x="3650" y="1376"/>
                  </a:lnTo>
                  <a:lnTo>
                    <a:pt x="3647" y="1343"/>
                  </a:lnTo>
                  <a:lnTo>
                    <a:pt x="3645" y="1309"/>
                  </a:lnTo>
                  <a:lnTo>
                    <a:pt x="3641" y="1276"/>
                  </a:lnTo>
                  <a:lnTo>
                    <a:pt x="3638" y="1242"/>
                  </a:lnTo>
                  <a:lnTo>
                    <a:pt x="3633" y="1208"/>
                  </a:lnTo>
                  <a:lnTo>
                    <a:pt x="3627" y="1175"/>
                  </a:lnTo>
                  <a:lnTo>
                    <a:pt x="3621" y="1141"/>
                  </a:lnTo>
                  <a:lnTo>
                    <a:pt x="3614" y="1109"/>
                  </a:lnTo>
                  <a:lnTo>
                    <a:pt x="3607" y="1077"/>
                  </a:lnTo>
                  <a:lnTo>
                    <a:pt x="3598" y="1043"/>
                  </a:lnTo>
                  <a:lnTo>
                    <a:pt x="3589" y="1011"/>
                  </a:lnTo>
                  <a:lnTo>
                    <a:pt x="3579" y="979"/>
                  </a:lnTo>
                  <a:lnTo>
                    <a:pt x="3568" y="946"/>
                  </a:lnTo>
                  <a:lnTo>
                    <a:pt x="3558" y="915"/>
                  </a:lnTo>
                  <a:lnTo>
                    <a:pt x="3546" y="884"/>
                  </a:lnTo>
                  <a:lnTo>
                    <a:pt x="3533" y="852"/>
                  </a:lnTo>
                  <a:lnTo>
                    <a:pt x="3519" y="822"/>
                  </a:lnTo>
                  <a:lnTo>
                    <a:pt x="3505" y="791"/>
                  </a:lnTo>
                  <a:lnTo>
                    <a:pt x="3489" y="761"/>
                  </a:lnTo>
                  <a:lnTo>
                    <a:pt x="3474" y="731"/>
                  </a:lnTo>
                  <a:lnTo>
                    <a:pt x="3458" y="701"/>
                  </a:lnTo>
                  <a:lnTo>
                    <a:pt x="3442" y="671"/>
                  </a:lnTo>
                  <a:lnTo>
                    <a:pt x="3424" y="642"/>
                  </a:lnTo>
                  <a:lnTo>
                    <a:pt x="3404" y="613"/>
                  </a:lnTo>
                  <a:lnTo>
                    <a:pt x="3385" y="586"/>
                  </a:lnTo>
                  <a:lnTo>
                    <a:pt x="3366" y="558"/>
                  </a:lnTo>
                  <a:lnTo>
                    <a:pt x="3346" y="531"/>
                  </a:lnTo>
                  <a:lnTo>
                    <a:pt x="3324" y="504"/>
                  </a:lnTo>
                  <a:lnTo>
                    <a:pt x="3301" y="478"/>
                  </a:lnTo>
                  <a:lnTo>
                    <a:pt x="3280" y="453"/>
                  </a:lnTo>
                  <a:lnTo>
                    <a:pt x="3256" y="428"/>
                  </a:lnTo>
                  <a:lnTo>
                    <a:pt x="3232" y="403"/>
                  </a:lnTo>
                  <a:lnTo>
                    <a:pt x="3207" y="379"/>
                  </a:lnTo>
                  <a:lnTo>
                    <a:pt x="3182" y="355"/>
                  </a:lnTo>
                  <a:lnTo>
                    <a:pt x="3155" y="332"/>
                  </a:lnTo>
                  <a:lnTo>
                    <a:pt x="3129" y="311"/>
                  </a:lnTo>
                  <a:lnTo>
                    <a:pt x="3100" y="289"/>
                  </a:lnTo>
                  <a:lnTo>
                    <a:pt x="3073" y="267"/>
                  </a:lnTo>
                  <a:lnTo>
                    <a:pt x="3044" y="247"/>
                  </a:lnTo>
                  <a:lnTo>
                    <a:pt x="3014" y="228"/>
                  </a:lnTo>
                  <a:lnTo>
                    <a:pt x="2983" y="209"/>
                  </a:lnTo>
                  <a:lnTo>
                    <a:pt x="2952" y="190"/>
                  </a:lnTo>
                  <a:lnTo>
                    <a:pt x="2921" y="173"/>
                  </a:lnTo>
                  <a:lnTo>
                    <a:pt x="2888" y="156"/>
                  </a:lnTo>
                  <a:lnTo>
                    <a:pt x="2855" y="139"/>
                  </a:lnTo>
                  <a:lnTo>
                    <a:pt x="2821" y="125"/>
                  </a:lnTo>
                  <a:lnTo>
                    <a:pt x="2787" y="111"/>
                  </a:lnTo>
                  <a:lnTo>
                    <a:pt x="2752" y="96"/>
                  </a:lnTo>
                  <a:lnTo>
                    <a:pt x="2716" y="83"/>
                  </a:lnTo>
                  <a:lnTo>
                    <a:pt x="2679" y="71"/>
                  </a:lnTo>
                  <a:lnTo>
                    <a:pt x="2642" y="60"/>
                  </a:lnTo>
                  <a:lnTo>
                    <a:pt x="2604" y="51"/>
                  </a:lnTo>
                  <a:lnTo>
                    <a:pt x="2565" y="41"/>
                  </a:lnTo>
                  <a:lnTo>
                    <a:pt x="2526" y="33"/>
                  </a:lnTo>
                  <a:lnTo>
                    <a:pt x="2486" y="24"/>
                  </a:lnTo>
                  <a:lnTo>
                    <a:pt x="2445" y="18"/>
                  </a:lnTo>
                  <a:lnTo>
                    <a:pt x="2404" y="12"/>
                  </a:lnTo>
                  <a:lnTo>
                    <a:pt x="2362" y="8"/>
                  </a:lnTo>
                  <a:lnTo>
                    <a:pt x="2320" y="4"/>
                  </a:lnTo>
                  <a:lnTo>
                    <a:pt x="2275" y="2"/>
                  </a:lnTo>
                  <a:lnTo>
                    <a:pt x="2232" y="0"/>
                  </a:lnTo>
                  <a:lnTo>
                    <a:pt x="2187" y="0"/>
                  </a:lnTo>
                  <a:lnTo>
                    <a:pt x="2143" y="0"/>
                  </a:lnTo>
                  <a:lnTo>
                    <a:pt x="2098" y="2"/>
                  </a:lnTo>
                  <a:lnTo>
                    <a:pt x="2055" y="4"/>
                  </a:lnTo>
                  <a:lnTo>
                    <a:pt x="2012" y="8"/>
                  </a:lnTo>
                  <a:lnTo>
                    <a:pt x="1970" y="12"/>
                  </a:lnTo>
                  <a:lnTo>
                    <a:pt x="1930" y="18"/>
                  </a:lnTo>
                  <a:lnTo>
                    <a:pt x="1889" y="24"/>
                  </a:lnTo>
                  <a:lnTo>
                    <a:pt x="1848" y="33"/>
                  </a:lnTo>
                  <a:lnTo>
                    <a:pt x="1809" y="41"/>
                  </a:lnTo>
                  <a:lnTo>
                    <a:pt x="1770" y="51"/>
                  </a:lnTo>
                  <a:lnTo>
                    <a:pt x="1732" y="60"/>
                  </a:lnTo>
                  <a:lnTo>
                    <a:pt x="1695" y="71"/>
                  </a:lnTo>
                  <a:lnTo>
                    <a:pt x="1659" y="83"/>
                  </a:lnTo>
                  <a:lnTo>
                    <a:pt x="1623" y="96"/>
                  </a:lnTo>
                  <a:lnTo>
                    <a:pt x="1587" y="111"/>
                  </a:lnTo>
                  <a:lnTo>
                    <a:pt x="1552" y="125"/>
                  </a:lnTo>
                  <a:lnTo>
                    <a:pt x="1519" y="139"/>
                  </a:lnTo>
                  <a:lnTo>
                    <a:pt x="1485" y="156"/>
                  </a:lnTo>
                  <a:lnTo>
                    <a:pt x="1453" y="173"/>
                  </a:lnTo>
                  <a:lnTo>
                    <a:pt x="1422" y="190"/>
                  </a:lnTo>
                  <a:lnTo>
                    <a:pt x="1391" y="209"/>
                  </a:lnTo>
                  <a:lnTo>
                    <a:pt x="1360" y="228"/>
                  </a:lnTo>
                  <a:lnTo>
                    <a:pt x="1331" y="247"/>
                  </a:lnTo>
                  <a:lnTo>
                    <a:pt x="1301" y="267"/>
                  </a:lnTo>
                  <a:lnTo>
                    <a:pt x="1273" y="289"/>
                  </a:lnTo>
                  <a:lnTo>
                    <a:pt x="1246" y="311"/>
                  </a:lnTo>
                  <a:lnTo>
                    <a:pt x="1218" y="332"/>
                  </a:lnTo>
                  <a:lnTo>
                    <a:pt x="1192" y="355"/>
                  </a:lnTo>
                  <a:lnTo>
                    <a:pt x="1167" y="379"/>
                  </a:lnTo>
                  <a:lnTo>
                    <a:pt x="1142" y="403"/>
                  </a:lnTo>
                  <a:lnTo>
                    <a:pt x="1118" y="428"/>
                  </a:lnTo>
                  <a:lnTo>
                    <a:pt x="1095" y="453"/>
                  </a:lnTo>
                  <a:lnTo>
                    <a:pt x="1072" y="478"/>
                  </a:lnTo>
                  <a:lnTo>
                    <a:pt x="1050" y="504"/>
                  </a:lnTo>
                  <a:lnTo>
                    <a:pt x="1029" y="531"/>
                  </a:lnTo>
                  <a:lnTo>
                    <a:pt x="1008" y="558"/>
                  </a:lnTo>
                  <a:lnTo>
                    <a:pt x="989" y="586"/>
                  </a:lnTo>
                  <a:lnTo>
                    <a:pt x="969" y="613"/>
                  </a:lnTo>
                  <a:lnTo>
                    <a:pt x="950" y="642"/>
                  </a:lnTo>
                  <a:lnTo>
                    <a:pt x="933" y="671"/>
                  </a:lnTo>
                  <a:lnTo>
                    <a:pt x="915" y="701"/>
                  </a:lnTo>
                  <a:lnTo>
                    <a:pt x="900" y="731"/>
                  </a:lnTo>
                  <a:lnTo>
                    <a:pt x="884" y="761"/>
                  </a:lnTo>
                  <a:lnTo>
                    <a:pt x="869" y="791"/>
                  </a:lnTo>
                  <a:lnTo>
                    <a:pt x="854" y="822"/>
                  </a:lnTo>
                  <a:lnTo>
                    <a:pt x="841" y="852"/>
                  </a:lnTo>
                  <a:lnTo>
                    <a:pt x="829" y="884"/>
                  </a:lnTo>
                  <a:lnTo>
                    <a:pt x="817" y="915"/>
                  </a:lnTo>
                  <a:lnTo>
                    <a:pt x="805" y="946"/>
                  </a:lnTo>
                  <a:lnTo>
                    <a:pt x="795" y="979"/>
                  </a:lnTo>
                  <a:lnTo>
                    <a:pt x="785" y="1011"/>
                  </a:lnTo>
                  <a:lnTo>
                    <a:pt x="775" y="1043"/>
                  </a:lnTo>
                  <a:lnTo>
                    <a:pt x="767" y="1077"/>
                  </a:lnTo>
                  <a:lnTo>
                    <a:pt x="760" y="1109"/>
                  </a:lnTo>
                  <a:lnTo>
                    <a:pt x="753" y="1141"/>
                  </a:lnTo>
                  <a:lnTo>
                    <a:pt x="747" y="1175"/>
                  </a:lnTo>
                  <a:lnTo>
                    <a:pt x="741" y="1208"/>
                  </a:lnTo>
                  <a:lnTo>
                    <a:pt x="736" y="1242"/>
                  </a:lnTo>
                  <a:lnTo>
                    <a:pt x="732" y="1276"/>
                  </a:lnTo>
                  <a:lnTo>
                    <a:pt x="729" y="1309"/>
                  </a:lnTo>
                  <a:lnTo>
                    <a:pt x="726" y="1343"/>
                  </a:lnTo>
                  <a:lnTo>
                    <a:pt x="725" y="1376"/>
                  </a:lnTo>
                  <a:lnTo>
                    <a:pt x="724" y="1410"/>
                  </a:lnTo>
                  <a:lnTo>
                    <a:pt x="723" y="1443"/>
                  </a:lnTo>
                  <a:lnTo>
                    <a:pt x="723" y="2388"/>
                  </a:lnTo>
                  <a:lnTo>
                    <a:pt x="0" y="2388"/>
                  </a:lnTo>
                  <a:lnTo>
                    <a:pt x="0" y="5317"/>
                  </a:lnTo>
                  <a:lnTo>
                    <a:pt x="4375" y="5317"/>
                  </a:lnTo>
                  <a:lnTo>
                    <a:pt x="4375" y="2388"/>
                  </a:lnTo>
                  <a:lnTo>
                    <a:pt x="3651" y="2388"/>
                  </a:lnTo>
                  <a:close/>
                  <a:moveTo>
                    <a:pt x="1339" y="1443"/>
                  </a:moveTo>
                  <a:lnTo>
                    <a:pt x="1339" y="1443"/>
                  </a:lnTo>
                  <a:lnTo>
                    <a:pt x="1340" y="1406"/>
                  </a:lnTo>
                  <a:lnTo>
                    <a:pt x="1343" y="1368"/>
                  </a:lnTo>
                  <a:lnTo>
                    <a:pt x="1346" y="1331"/>
                  </a:lnTo>
                  <a:lnTo>
                    <a:pt x="1352" y="1293"/>
                  </a:lnTo>
                  <a:lnTo>
                    <a:pt x="1360" y="1256"/>
                  </a:lnTo>
                  <a:lnTo>
                    <a:pt x="1368" y="1219"/>
                  </a:lnTo>
                  <a:lnTo>
                    <a:pt x="1378" y="1182"/>
                  </a:lnTo>
                  <a:lnTo>
                    <a:pt x="1390" y="1146"/>
                  </a:lnTo>
                  <a:lnTo>
                    <a:pt x="1404" y="1110"/>
                  </a:lnTo>
                  <a:lnTo>
                    <a:pt x="1418" y="1074"/>
                  </a:lnTo>
                  <a:lnTo>
                    <a:pt x="1435" y="1040"/>
                  </a:lnTo>
                  <a:lnTo>
                    <a:pt x="1454" y="1006"/>
                  </a:lnTo>
                  <a:lnTo>
                    <a:pt x="1475" y="974"/>
                  </a:lnTo>
                  <a:lnTo>
                    <a:pt x="1496" y="941"/>
                  </a:lnTo>
                  <a:lnTo>
                    <a:pt x="1520" y="910"/>
                  </a:lnTo>
                  <a:lnTo>
                    <a:pt x="1545" y="880"/>
                  </a:lnTo>
                  <a:lnTo>
                    <a:pt x="1572" y="852"/>
                  </a:lnTo>
                  <a:lnTo>
                    <a:pt x="1600" y="824"/>
                  </a:lnTo>
                  <a:lnTo>
                    <a:pt x="1631" y="798"/>
                  </a:lnTo>
                  <a:lnTo>
                    <a:pt x="1663" y="773"/>
                  </a:lnTo>
                  <a:lnTo>
                    <a:pt x="1697" y="750"/>
                  </a:lnTo>
                  <a:lnTo>
                    <a:pt x="1732" y="727"/>
                  </a:lnTo>
                  <a:lnTo>
                    <a:pt x="1770" y="708"/>
                  </a:lnTo>
                  <a:lnTo>
                    <a:pt x="1809" y="689"/>
                  </a:lnTo>
                  <a:lnTo>
                    <a:pt x="1850" y="673"/>
                  </a:lnTo>
                  <a:lnTo>
                    <a:pt x="1892" y="658"/>
                  </a:lnTo>
                  <a:lnTo>
                    <a:pt x="1937" y="646"/>
                  </a:lnTo>
                  <a:lnTo>
                    <a:pt x="1983" y="635"/>
                  </a:lnTo>
                  <a:lnTo>
                    <a:pt x="2031" y="627"/>
                  </a:lnTo>
                  <a:lnTo>
                    <a:pt x="2082" y="621"/>
                  </a:lnTo>
                  <a:lnTo>
                    <a:pt x="2133" y="617"/>
                  </a:lnTo>
                  <a:lnTo>
                    <a:pt x="2187" y="616"/>
                  </a:lnTo>
                  <a:lnTo>
                    <a:pt x="2241" y="617"/>
                  </a:lnTo>
                  <a:lnTo>
                    <a:pt x="2292" y="621"/>
                  </a:lnTo>
                  <a:lnTo>
                    <a:pt x="2343" y="627"/>
                  </a:lnTo>
                  <a:lnTo>
                    <a:pt x="2390" y="635"/>
                  </a:lnTo>
                  <a:lnTo>
                    <a:pt x="2437" y="646"/>
                  </a:lnTo>
                  <a:lnTo>
                    <a:pt x="2481" y="658"/>
                  </a:lnTo>
                  <a:lnTo>
                    <a:pt x="2525" y="673"/>
                  </a:lnTo>
                  <a:lnTo>
                    <a:pt x="2565" y="689"/>
                  </a:lnTo>
                  <a:lnTo>
                    <a:pt x="2605" y="708"/>
                  </a:lnTo>
                  <a:lnTo>
                    <a:pt x="2642" y="727"/>
                  </a:lnTo>
                  <a:lnTo>
                    <a:pt x="2678" y="750"/>
                  </a:lnTo>
                  <a:lnTo>
                    <a:pt x="2711" y="773"/>
                  </a:lnTo>
                  <a:lnTo>
                    <a:pt x="2744" y="798"/>
                  </a:lnTo>
                  <a:lnTo>
                    <a:pt x="2774" y="824"/>
                  </a:lnTo>
                  <a:lnTo>
                    <a:pt x="2802" y="852"/>
                  </a:lnTo>
                  <a:lnTo>
                    <a:pt x="2830" y="880"/>
                  </a:lnTo>
                  <a:lnTo>
                    <a:pt x="2855" y="910"/>
                  </a:lnTo>
                  <a:lnTo>
                    <a:pt x="2878" y="941"/>
                  </a:lnTo>
                  <a:lnTo>
                    <a:pt x="2900" y="974"/>
                  </a:lnTo>
                  <a:lnTo>
                    <a:pt x="2920" y="1006"/>
                  </a:lnTo>
                  <a:lnTo>
                    <a:pt x="2939" y="1040"/>
                  </a:lnTo>
                  <a:lnTo>
                    <a:pt x="2955" y="1074"/>
                  </a:lnTo>
                  <a:lnTo>
                    <a:pt x="2971" y="1110"/>
                  </a:lnTo>
                  <a:lnTo>
                    <a:pt x="2984" y="1146"/>
                  </a:lnTo>
                  <a:lnTo>
                    <a:pt x="2996" y="1182"/>
                  </a:lnTo>
                  <a:lnTo>
                    <a:pt x="3007" y="1219"/>
                  </a:lnTo>
                  <a:lnTo>
                    <a:pt x="3015" y="1256"/>
                  </a:lnTo>
                  <a:lnTo>
                    <a:pt x="3023" y="1293"/>
                  </a:lnTo>
                  <a:lnTo>
                    <a:pt x="3027" y="1331"/>
                  </a:lnTo>
                  <a:lnTo>
                    <a:pt x="3032" y="1368"/>
                  </a:lnTo>
                  <a:lnTo>
                    <a:pt x="3035" y="1406"/>
                  </a:lnTo>
                  <a:lnTo>
                    <a:pt x="3035" y="1443"/>
                  </a:lnTo>
                  <a:lnTo>
                    <a:pt x="3035" y="2388"/>
                  </a:lnTo>
                  <a:lnTo>
                    <a:pt x="1339" y="2388"/>
                  </a:lnTo>
                  <a:lnTo>
                    <a:pt x="1339" y="1443"/>
                  </a:lnTo>
                  <a:close/>
                </a:path>
              </a:pathLst>
            </a:custGeom>
            <a:solidFill>
              <a:srgbClr val="00B0F0"/>
            </a:solidFill>
            <a:ln w="9525">
              <a:noFill/>
            </a:ln>
          </p:spPr>
          <p:txBody>
            <a:bodyPr tIns="1152000" anchor="ctr"/>
            <a:p>
              <a:pPr algn="ctr"/>
              <a:endParaRPr sz="3200">
                <a:solidFill>
                  <a:srgbClr val="1D6295"/>
                </a:solidFill>
                <a:ea typeface="宋体" panose="02010600030101010101" pitchFamily="2" charset="-122"/>
              </a:endParaRPr>
            </a:p>
          </p:txBody>
        </p:sp>
        <p:sp>
          <p:nvSpPr>
            <p:cNvPr id="36878" name="KSO_Shape"/>
            <p:cNvSpPr/>
            <p:nvPr/>
          </p:nvSpPr>
          <p:spPr>
            <a:xfrm>
              <a:off x="2701339" y="35102"/>
              <a:ext cx="320660" cy="339922"/>
            </a:xfrm>
            <a:custGeom>
              <a:avLst/>
              <a:gdLst>
                <a:gd name="txL" fmla="*/ 0 w 1519237"/>
                <a:gd name="txT" fmla="*/ 0 h 1611313"/>
                <a:gd name="txR" fmla="*/ 1519237 w 1519237"/>
                <a:gd name="txB" fmla="*/ 1611313 h 1611313"/>
              </a:gdLst>
              <a:ahLst/>
              <a:cxnLst>
                <a:cxn ang="0">
                  <a:pos x="1000716" y="619004"/>
                </a:cxn>
                <a:cxn ang="0">
                  <a:pos x="1136120" y="699378"/>
                </a:cxn>
                <a:cxn ang="0">
                  <a:pos x="892692" y="895807"/>
                </a:cxn>
                <a:cxn ang="0">
                  <a:pos x="788795" y="885667"/>
                </a:cxn>
                <a:cxn ang="0">
                  <a:pos x="694275" y="936371"/>
                </a:cxn>
                <a:cxn ang="0">
                  <a:pos x="301940" y="1366414"/>
                </a:cxn>
                <a:cxn ang="0">
                  <a:pos x="306816" y="1470826"/>
                </a:cxn>
                <a:cxn ang="0">
                  <a:pos x="378832" y="1566600"/>
                </a:cxn>
                <a:cxn ang="0">
                  <a:pos x="475602" y="1606786"/>
                </a:cxn>
                <a:cxn ang="0">
                  <a:pos x="578749" y="1586881"/>
                </a:cxn>
                <a:cxn ang="0">
                  <a:pos x="801172" y="1382564"/>
                </a:cxn>
                <a:cxn ang="0">
                  <a:pos x="883690" y="1362282"/>
                </a:cxn>
                <a:cxn ang="0">
                  <a:pos x="964333" y="1391203"/>
                </a:cxn>
                <a:cxn ang="0">
                  <a:pos x="1016844" y="1461436"/>
                </a:cxn>
                <a:cxn ang="0">
                  <a:pos x="1020595" y="1545942"/>
                </a:cxn>
                <a:cxn ang="0">
                  <a:pos x="833429" y="1764157"/>
                </a:cxn>
                <a:cxn ang="0">
                  <a:pos x="716780" y="1850165"/>
                </a:cxn>
                <a:cxn ang="0">
                  <a:pos x="585126" y="1895986"/>
                </a:cxn>
                <a:cxn ang="0">
                  <a:pos x="458724" y="1903873"/>
                </a:cxn>
                <a:cxn ang="0">
                  <a:pos x="323694" y="1873451"/>
                </a:cxn>
                <a:cxn ang="0">
                  <a:pos x="200668" y="1804344"/>
                </a:cxn>
                <a:cxn ang="0">
                  <a:pos x="92645" y="1693922"/>
                </a:cxn>
                <a:cxn ang="0">
                  <a:pos x="26631" y="1568102"/>
                </a:cxn>
                <a:cxn ang="0">
                  <a:pos x="375" y="1432517"/>
                </a:cxn>
                <a:cxn ang="0">
                  <a:pos x="13879" y="1295429"/>
                </a:cxn>
                <a:cxn ang="0">
                  <a:pos x="66389" y="1165852"/>
                </a:cxn>
                <a:cxn ang="0">
                  <a:pos x="493232" y="717406"/>
                </a:cxn>
                <a:cxn ang="0">
                  <a:pos x="611007" y="635153"/>
                </a:cxn>
                <a:cxn ang="0">
                  <a:pos x="743786" y="591962"/>
                </a:cxn>
                <a:cxn ang="0">
                  <a:pos x="1359760" y="3379"/>
                </a:cxn>
                <a:cxn ang="0">
                  <a:pos x="1493501" y="39801"/>
                </a:cxn>
                <a:cxn ang="0">
                  <a:pos x="1614845" y="115647"/>
                </a:cxn>
                <a:cxn ang="0">
                  <a:pos x="1717782" y="230543"/>
                </a:cxn>
                <a:cxn ang="0">
                  <a:pos x="1777515" y="358204"/>
                </a:cxn>
                <a:cxn ang="0">
                  <a:pos x="1797050" y="494503"/>
                </a:cxn>
                <a:cxn ang="0">
                  <a:pos x="1777515" y="631176"/>
                </a:cxn>
                <a:cxn ang="0">
                  <a:pos x="1718158" y="759213"/>
                </a:cxn>
                <a:cxn ang="0">
                  <a:pos x="1284624" y="1204153"/>
                </a:cxn>
                <a:cxn ang="0">
                  <a:pos x="1163280" y="1279623"/>
                </a:cxn>
                <a:cxn ang="0">
                  <a:pos x="1028787" y="1316045"/>
                </a:cxn>
                <a:cxn ang="0">
                  <a:pos x="901807" y="1314542"/>
                </a:cxn>
                <a:cxn ang="0">
                  <a:pos x="769192" y="1274367"/>
                </a:cxn>
                <a:cxn ang="0">
                  <a:pos x="650478" y="1195516"/>
                </a:cxn>
                <a:cxn ang="0">
                  <a:pos x="895046" y="1005525"/>
                </a:cxn>
                <a:cxn ang="0">
                  <a:pos x="997981" y="1020545"/>
                </a:cxn>
                <a:cxn ang="0">
                  <a:pos x="1094906" y="975487"/>
                </a:cxn>
                <a:cxn ang="0">
                  <a:pos x="1492375" y="547069"/>
                </a:cxn>
                <a:cxn ang="0">
                  <a:pos x="1492375" y="442686"/>
                </a:cxn>
                <a:cxn ang="0">
                  <a:pos x="1424752" y="344311"/>
                </a:cxn>
                <a:cxn ang="0">
                  <a:pos x="1328578" y="299255"/>
                </a:cxn>
                <a:cxn ang="0">
                  <a:pos x="1224891" y="313899"/>
                </a:cxn>
                <a:cxn ang="0">
                  <a:pos x="1007373" y="511398"/>
                </a:cxn>
                <a:cxn ang="0">
                  <a:pos x="925851" y="535805"/>
                </a:cxn>
                <a:cxn ang="0">
                  <a:pos x="843953" y="511398"/>
                </a:cxn>
                <a:cxn ang="0">
                  <a:pos x="788353" y="443437"/>
                </a:cxn>
                <a:cxn ang="0">
                  <a:pos x="779712" y="359331"/>
                </a:cxn>
                <a:cxn ang="0">
                  <a:pos x="820661" y="282358"/>
                </a:cxn>
                <a:cxn ang="0">
                  <a:pos x="1068233" y="60828"/>
                </a:cxn>
                <a:cxn ang="0">
                  <a:pos x="1199346" y="11265"/>
                </a:cxn>
              </a:cxnLst>
              <a:rect l="txL" t="txT" r="txR" b="txB"/>
              <a:pathLst>
                <a:path w="1519237" h="1611313">
                  <a:moveTo>
                    <a:pt x="686512" y="495300"/>
                  </a:moveTo>
                  <a:lnTo>
                    <a:pt x="696025" y="495300"/>
                  </a:lnTo>
                  <a:lnTo>
                    <a:pt x="711245" y="495618"/>
                  </a:lnTo>
                  <a:lnTo>
                    <a:pt x="726466" y="496253"/>
                  </a:lnTo>
                  <a:lnTo>
                    <a:pt x="741687" y="497842"/>
                  </a:lnTo>
                  <a:lnTo>
                    <a:pt x="756907" y="499748"/>
                  </a:lnTo>
                  <a:lnTo>
                    <a:pt x="772128" y="502289"/>
                  </a:lnTo>
                  <a:lnTo>
                    <a:pt x="787031" y="505148"/>
                  </a:lnTo>
                  <a:lnTo>
                    <a:pt x="801935" y="508960"/>
                  </a:lnTo>
                  <a:lnTo>
                    <a:pt x="816521" y="513408"/>
                  </a:lnTo>
                  <a:lnTo>
                    <a:pt x="831425" y="518173"/>
                  </a:lnTo>
                  <a:lnTo>
                    <a:pt x="846011" y="523574"/>
                  </a:lnTo>
                  <a:lnTo>
                    <a:pt x="860280" y="529927"/>
                  </a:lnTo>
                  <a:lnTo>
                    <a:pt x="874550" y="536281"/>
                  </a:lnTo>
                  <a:lnTo>
                    <a:pt x="888502" y="543270"/>
                  </a:lnTo>
                  <a:lnTo>
                    <a:pt x="901820" y="551212"/>
                  </a:lnTo>
                  <a:lnTo>
                    <a:pt x="915455" y="559472"/>
                  </a:lnTo>
                  <a:lnTo>
                    <a:pt x="928773" y="568367"/>
                  </a:lnTo>
                  <a:lnTo>
                    <a:pt x="937017" y="573132"/>
                  </a:lnTo>
                  <a:lnTo>
                    <a:pt x="945262" y="578215"/>
                  </a:lnTo>
                  <a:lnTo>
                    <a:pt x="949067" y="581709"/>
                  </a:lnTo>
                  <a:lnTo>
                    <a:pt x="952872" y="584886"/>
                  </a:lnTo>
                  <a:lnTo>
                    <a:pt x="956994" y="588063"/>
                  </a:lnTo>
                  <a:lnTo>
                    <a:pt x="960483" y="591557"/>
                  </a:lnTo>
                  <a:lnTo>
                    <a:pt x="982996" y="613795"/>
                  </a:lnTo>
                  <a:lnTo>
                    <a:pt x="995363" y="626502"/>
                  </a:lnTo>
                  <a:lnTo>
                    <a:pt x="817789" y="804086"/>
                  </a:lnTo>
                  <a:lnTo>
                    <a:pt x="805740" y="792014"/>
                  </a:lnTo>
                  <a:lnTo>
                    <a:pt x="799715" y="786296"/>
                  </a:lnTo>
                  <a:lnTo>
                    <a:pt x="793690" y="781213"/>
                  </a:lnTo>
                  <a:lnTo>
                    <a:pt x="787665" y="776448"/>
                  </a:lnTo>
                  <a:lnTo>
                    <a:pt x="781006" y="771682"/>
                  </a:lnTo>
                  <a:lnTo>
                    <a:pt x="774665" y="767553"/>
                  </a:lnTo>
                  <a:lnTo>
                    <a:pt x="768323" y="764058"/>
                  </a:lnTo>
                  <a:lnTo>
                    <a:pt x="761346" y="760881"/>
                  </a:lnTo>
                  <a:lnTo>
                    <a:pt x="754687" y="757704"/>
                  </a:lnTo>
                  <a:lnTo>
                    <a:pt x="747394" y="755163"/>
                  </a:lnTo>
                  <a:lnTo>
                    <a:pt x="740418" y="752622"/>
                  </a:lnTo>
                  <a:lnTo>
                    <a:pt x="733442" y="750715"/>
                  </a:lnTo>
                  <a:lnTo>
                    <a:pt x="725832" y="749127"/>
                  </a:lnTo>
                  <a:lnTo>
                    <a:pt x="718539" y="747856"/>
                  </a:lnTo>
                  <a:lnTo>
                    <a:pt x="711245" y="747221"/>
                  </a:lnTo>
                  <a:lnTo>
                    <a:pt x="703635" y="746586"/>
                  </a:lnTo>
                  <a:lnTo>
                    <a:pt x="696025" y="746268"/>
                  </a:lnTo>
                  <a:lnTo>
                    <a:pt x="688732" y="746586"/>
                  </a:lnTo>
                  <a:lnTo>
                    <a:pt x="681438" y="747221"/>
                  </a:lnTo>
                  <a:lnTo>
                    <a:pt x="673828" y="747856"/>
                  </a:lnTo>
                  <a:lnTo>
                    <a:pt x="666852" y="749127"/>
                  </a:lnTo>
                  <a:lnTo>
                    <a:pt x="659242" y="750715"/>
                  </a:lnTo>
                  <a:lnTo>
                    <a:pt x="652266" y="752622"/>
                  </a:lnTo>
                  <a:lnTo>
                    <a:pt x="644972" y="755163"/>
                  </a:lnTo>
                  <a:lnTo>
                    <a:pt x="637996" y="757704"/>
                  </a:lnTo>
                  <a:lnTo>
                    <a:pt x="631337" y="760881"/>
                  </a:lnTo>
                  <a:lnTo>
                    <a:pt x="624361" y="764058"/>
                  </a:lnTo>
                  <a:lnTo>
                    <a:pt x="617702" y="767553"/>
                  </a:lnTo>
                  <a:lnTo>
                    <a:pt x="611043" y="771682"/>
                  </a:lnTo>
                  <a:lnTo>
                    <a:pt x="605018" y="776448"/>
                  </a:lnTo>
                  <a:lnTo>
                    <a:pt x="598994" y="781213"/>
                  </a:lnTo>
                  <a:lnTo>
                    <a:pt x="592652" y="786296"/>
                  </a:lnTo>
                  <a:lnTo>
                    <a:pt x="586944" y="792014"/>
                  </a:lnTo>
                  <a:lnTo>
                    <a:pt x="296167" y="1083010"/>
                  </a:lnTo>
                  <a:lnTo>
                    <a:pt x="290460" y="1089046"/>
                  </a:lnTo>
                  <a:lnTo>
                    <a:pt x="285386" y="1095082"/>
                  </a:lnTo>
                  <a:lnTo>
                    <a:pt x="280630" y="1101118"/>
                  </a:lnTo>
                  <a:lnTo>
                    <a:pt x="276190" y="1107471"/>
                  </a:lnTo>
                  <a:lnTo>
                    <a:pt x="272068" y="1113825"/>
                  </a:lnTo>
                  <a:lnTo>
                    <a:pt x="268580" y="1120814"/>
                  </a:lnTo>
                  <a:lnTo>
                    <a:pt x="265092" y="1127485"/>
                  </a:lnTo>
                  <a:lnTo>
                    <a:pt x="261921" y="1134156"/>
                  </a:lnTo>
                  <a:lnTo>
                    <a:pt x="259384" y="1141463"/>
                  </a:lnTo>
                  <a:lnTo>
                    <a:pt x="257165" y="1148134"/>
                  </a:lnTo>
                  <a:lnTo>
                    <a:pt x="255262" y="1155759"/>
                  </a:lnTo>
                  <a:lnTo>
                    <a:pt x="253676" y="1162748"/>
                  </a:lnTo>
                  <a:lnTo>
                    <a:pt x="252408" y="1170054"/>
                  </a:lnTo>
                  <a:lnTo>
                    <a:pt x="251774" y="1177361"/>
                  </a:lnTo>
                  <a:lnTo>
                    <a:pt x="251140" y="1184668"/>
                  </a:lnTo>
                  <a:lnTo>
                    <a:pt x="250823" y="1192292"/>
                  </a:lnTo>
                  <a:lnTo>
                    <a:pt x="251140" y="1199916"/>
                  </a:lnTo>
                  <a:lnTo>
                    <a:pt x="251774" y="1207223"/>
                  </a:lnTo>
                  <a:lnTo>
                    <a:pt x="252408" y="1214847"/>
                  </a:lnTo>
                  <a:lnTo>
                    <a:pt x="253676" y="1222154"/>
                  </a:lnTo>
                  <a:lnTo>
                    <a:pt x="255262" y="1229461"/>
                  </a:lnTo>
                  <a:lnTo>
                    <a:pt x="257165" y="1236767"/>
                  </a:lnTo>
                  <a:lnTo>
                    <a:pt x="259384" y="1244074"/>
                  </a:lnTo>
                  <a:lnTo>
                    <a:pt x="261921" y="1250745"/>
                  </a:lnTo>
                  <a:lnTo>
                    <a:pt x="265092" y="1257734"/>
                  </a:lnTo>
                  <a:lnTo>
                    <a:pt x="268580" y="1264723"/>
                  </a:lnTo>
                  <a:lnTo>
                    <a:pt x="272068" y="1271077"/>
                  </a:lnTo>
                  <a:lnTo>
                    <a:pt x="276190" y="1277748"/>
                  </a:lnTo>
                  <a:lnTo>
                    <a:pt x="280630" y="1284102"/>
                  </a:lnTo>
                  <a:lnTo>
                    <a:pt x="285703" y="1290138"/>
                  </a:lnTo>
                  <a:lnTo>
                    <a:pt x="290460" y="1296491"/>
                  </a:lnTo>
                  <a:lnTo>
                    <a:pt x="296167" y="1302210"/>
                  </a:lnTo>
                  <a:lnTo>
                    <a:pt x="308534" y="1314599"/>
                  </a:lnTo>
                  <a:lnTo>
                    <a:pt x="314242" y="1320000"/>
                  </a:lnTo>
                  <a:lnTo>
                    <a:pt x="320267" y="1325083"/>
                  </a:lnTo>
                  <a:lnTo>
                    <a:pt x="326608" y="1330165"/>
                  </a:lnTo>
                  <a:lnTo>
                    <a:pt x="332633" y="1334613"/>
                  </a:lnTo>
                  <a:lnTo>
                    <a:pt x="339292" y="1338425"/>
                  </a:lnTo>
                  <a:lnTo>
                    <a:pt x="345951" y="1342237"/>
                  </a:lnTo>
                  <a:lnTo>
                    <a:pt x="352610" y="1345414"/>
                  </a:lnTo>
                  <a:lnTo>
                    <a:pt x="359269" y="1348591"/>
                  </a:lnTo>
                  <a:lnTo>
                    <a:pt x="366245" y="1351450"/>
                  </a:lnTo>
                  <a:lnTo>
                    <a:pt x="373539" y="1353674"/>
                  </a:lnTo>
                  <a:lnTo>
                    <a:pt x="380515" y="1355580"/>
                  </a:lnTo>
                  <a:lnTo>
                    <a:pt x="387808" y="1356851"/>
                  </a:lnTo>
                  <a:lnTo>
                    <a:pt x="394784" y="1358121"/>
                  </a:lnTo>
                  <a:lnTo>
                    <a:pt x="402077" y="1359074"/>
                  </a:lnTo>
                  <a:lnTo>
                    <a:pt x="409370" y="1359710"/>
                  </a:lnTo>
                  <a:lnTo>
                    <a:pt x="416664" y="1359710"/>
                  </a:lnTo>
                  <a:lnTo>
                    <a:pt x="424274" y="1359710"/>
                  </a:lnTo>
                  <a:lnTo>
                    <a:pt x="431884" y="1359074"/>
                  </a:lnTo>
                  <a:lnTo>
                    <a:pt x="439494" y="1358121"/>
                  </a:lnTo>
                  <a:lnTo>
                    <a:pt x="446788" y="1356851"/>
                  </a:lnTo>
                  <a:lnTo>
                    <a:pt x="454081" y="1355262"/>
                  </a:lnTo>
                  <a:lnTo>
                    <a:pt x="461691" y="1353356"/>
                  </a:lnTo>
                  <a:lnTo>
                    <a:pt x="468667" y="1351132"/>
                  </a:lnTo>
                  <a:lnTo>
                    <a:pt x="475960" y="1348591"/>
                  </a:lnTo>
                  <a:lnTo>
                    <a:pt x="482619" y="1345414"/>
                  </a:lnTo>
                  <a:lnTo>
                    <a:pt x="489278" y="1342237"/>
                  </a:lnTo>
                  <a:lnTo>
                    <a:pt x="496255" y="1338425"/>
                  </a:lnTo>
                  <a:lnTo>
                    <a:pt x="502596" y="1334613"/>
                  </a:lnTo>
                  <a:lnTo>
                    <a:pt x="509255" y="1330165"/>
                  </a:lnTo>
                  <a:lnTo>
                    <a:pt x="515280" y="1325083"/>
                  </a:lnTo>
                  <a:lnTo>
                    <a:pt x="521305" y="1320000"/>
                  </a:lnTo>
                  <a:lnTo>
                    <a:pt x="527330" y="1314599"/>
                  </a:lnTo>
                  <a:lnTo>
                    <a:pt x="652583" y="1188797"/>
                  </a:lnTo>
                  <a:lnTo>
                    <a:pt x="657022" y="1184350"/>
                  </a:lnTo>
                  <a:lnTo>
                    <a:pt x="661778" y="1180220"/>
                  </a:lnTo>
                  <a:lnTo>
                    <a:pt x="667169" y="1176408"/>
                  </a:lnTo>
                  <a:lnTo>
                    <a:pt x="672243" y="1172913"/>
                  </a:lnTo>
                  <a:lnTo>
                    <a:pt x="677316" y="1169419"/>
                  </a:lnTo>
                  <a:lnTo>
                    <a:pt x="683024" y="1166560"/>
                  </a:lnTo>
                  <a:lnTo>
                    <a:pt x="688415" y="1163701"/>
                  </a:lnTo>
                  <a:lnTo>
                    <a:pt x="693805" y="1161477"/>
                  </a:lnTo>
                  <a:lnTo>
                    <a:pt x="699830" y="1159253"/>
                  </a:lnTo>
                  <a:lnTo>
                    <a:pt x="705538" y="1157347"/>
                  </a:lnTo>
                  <a:lnTo>
                    <a:pt x="711245" y="1156076"/>
                  </a:lnTo>
                  <a:lnTo>
                    <a:pt x="717270" y="1154488"/>
                  </a:lnTo>
                  <a:lnTo>
                    <a:pt x="723295" y="1153217"/>
                  </a:lnTo>
                  <a:lnTo>
                    <a:pt x="729003" y="1152582"/>
                  </a:lnTo>
                  <a:lnTo>
                    <a:pt x="735345" y="1152264"/>
                  </a:lnTo>
                  <a:lnTo>
                    <a:pt x="741052" y="1151947"/>
                  </a:lnTo>
                  <a:lnTo>
                    <a:pt x="747077" y="1152264"/>
                  </a:lnTo>
                  <a:lnTo>
                    <a:pt x="753102" y="1152582"/>
                  </a:lnTo>
                  <a:lnTo>
                    <a:pt x="759127" y="1153217"/>
                  </a:lnTo>
                  <a:lnTo>
                    <a:pt x="764835" y="1154488"/>
                  </a:lnTo>
                  <a:lnTo>
                    <a:pt x="771176" y="1156076"/>
                  </a:lnTo>
                  <a:lnTo>
                    <a:pt x="776884" y="1157347"/>
                  </a:lnTo>
                  <a:lnTo>
                    <a:pt x="782592" y="1159253"/>
                  </a:lnTo>
                  <a:lnTo>
                    <a:pt x="788300" y="1161477"/>
                  </a:lnTo>
                  <a:lnTo>
                    <a:pt x="794007" y="1163701"/>
                  </a:lnTo>
                  <a:lnTo>
                    <a:pt x="799398" y="1166560"/>
                  </a:lnTo>
                  <a:lnTo>
                    <a:pt x="805106" y="1169419"/>
                  </a:lnTo>
                  <a:lnTo>
                    <a:pt x="810179" y="1172913"/>
                  </a:lnTo>
                  <a:lnTo>
                    <a:pt x="815253" y="1176726"/>
                  </a:lnTo>
                  <a:lnTo>
                    <a:pt x="820326" y="1180538"/>
                  </a:lnTo>
                  <a:lnTo>
                    <a:pt x="825083" y="1184350"/>
                  </a:lnTo>
                  <a:lnTo>
                    <a:pt x="829839" y="1188797"/>
                  </a:lnTo>
                  <a:lnTo>
                    <a:pt x="834278" y="1193880"/>
                  </a:lnTo>
                  <a:lnTo>
                    <a:pt x="838718" y="1198646"/>
                  </a:lnTo>
                  <a:lnTo>
                    <a:pt x="842523" y="1203411"/>
                  </a:lnTo>
                  <a:lnTo>
                    <a:pt x="846011" y="1208811"/>
                  </a:lnTo>
                  <a:lnTo>
                    <a:pt x="849182" y="1213894"/>
                  </a:lnTo>
                  <a:lnTo>
                    <a:pt x="852036" y="1219295"/>
                  </a:lnTo>
                  <a:lnTo>
                    <a:pt x="855207" y="1224695"/>
                  </a:lnTo>
                  <a:lnTo>
                    <a:pt x="857426" y="1230731"/>
                  </a:lnTo>
                  <a:lnTo>
                    <a:pt x="859646" y="1236132"/>
                  </a:lnTo>
                  <a:lnTo>
                    <a:pt x="861549" y="1241850"/>
                  </a:lnTo>
                  <a:lnTo>
                    <a:pt x="862817" y="1247886"/>
                  </a:lnTo>
                  <a:lnTo>
                    <a:pt x="864085" y="1253922"/>
                  </a:lnTo>
                  <a:lnTo>
                    <a:pt x="865354" y="1259958"/>
                  </a:lnTo>
                  <a:lnTo>
                    <a:pt x="865988" y="1265994"/>
                  </a:lnTo>
                  <a:lnTo>
                    <a:pt x="866305" y="1271712"/>
                  </a:lnTo>
                  <a:lnTo>
                    <a:pt x="866622" y="1278066"/>
                  </a:lnTo>
                  <a:lnTo>
                    <a:pt x="866305" y="1283784"/>
                  </a:lnTo>
                  <a:lnTo>
                    <a:pt x="865988" y="1289820"/>
                  </a:lnTo>
                  <a:lnTo>
                    <a:pt x="865354" y="1295856"/>
                  </a:lnTo>
                  <a:lnTo>
                    <a:pt x="864085" y="1301892"/>
                  </a:lnTo>
                  <a:lnTo>
                    <a:pt x="862817" y="1307610"/>
                  </a:lnTo>
                  <a:lnTo>
                    <a:pt x="861549" y="1313646"/>
                  </a:lnTo>
                  <a:lnTo>
                    <a:pt x="859646" y="1319364"/>
                  </a:lnTo>
                  <a:lnTo>
                    <a:pt x="857426" y="1325083"/>
                  </a:lnTo>
                  <a:lnTo>
                    <a:pt x="855207" y="1330801"/>
                  </a:lnTo>
                  <a:lnTo>
                    <a:pt x="852036" y="1336201"/>
                  </a:lnTo>
                  <a:lnTo>
                    <a:pt x="849182" y="1341602"/>
                  </a:lnTo>
                  <a:lnTo>
                    <a:pt x="846011" y="1346685"/>
                  </a:lnTo>
                  <a:lnTo>
                    <a:pt x="842523" y="1352085"/>
                  </a:lnTo>
                  <a:lnTo>
                    <a:pt x="838718" y="1357168"/>
                  </a:lnTo>
                  <a:lnTo>
                    <a:pt x="834278" y="1361934"/>
                  </a:lnTo>
                  <a:lnTo>
                    <a:pt x="829839" y="1366699"/>
                  </a:lnTo>
                  <a:lnTo>
                    <a:pt x="704586" y="1492183"/>
                  </a:lnTo>
                  <a:lnTo>
                    <a:pt x="696976" y="1499489"/>
                  </a:lnTo>
                  <a:lnTo>
                    <a:pt x="689366" y="1506796"/>
                  </a:lnTo>
                  <a:lnTo>
                    <a:pt x="681755" y="1513467"/>
                  </a:lnTo>
                  <a:lnTo>
                    <a:pt x="673511" y="1520139"/>
                  </a:lnTo>
                  <a:lnTo>
                    <a:pt x="665584" y="1526492"/>
                  </a:lnTo>
                  <a:lnTo>
                    <a:pt x="657339" y="1532528"/>
                  </a:lnTo>
                  <a:lnTo>
                    <a:pt x="649095" y="1538882"/>
                  </a:lnTo>
                  <a:lnTo>
                    <a:pt x="640533" y="1544282"/>
                  </a:lnTo>
                  <a:lnTo>
                    <a:pt x="632289" y="1549683"/>
                  </a:lnTo>
                  <a:lnTo>
                    <a:pt x="623410" y="1554766"/>
                  </a:lnTo>
                  <a:lnTo>
                    <a:pt x="614848" y="1560166"/>
                  </a:lnTo>
                  <a:lnTo>
                    <a:pt x="605970" y="1564932"/>
                  </a:lnTo>
                  <a:lnTo>
                    <a:pt x="597091" y="1569379"/>
                  </a:lnTo>
                  <a:lnTo>
                    <a:pt x="587895" y="1573827"/>
                  </a:lnTo>
                  <a:lnTo>
                    <a:pt x="579017" y="1577639"/>
                  </a:lnTo>
                  <a:lnTo>
                    <a:pt x="569821" y="1581451"/>
                  </a:lnTo>
                  <a:lnTo>
                    <a:pt x="560625" y="1584946"/>
                  </a:lnTo>
                  <a:lnTo>
                    <a:pt x="551429" y="1588440"/>
                  </a:lnTo>
                  <a:lnTo>
                    <a:pt x="541916" y="1591617"/>
                  </a:lnTo>
                  <a:lnTo>
                    <a:pt x="532403" y="1594476"/>
                  </a:lnTo>
                  <a:lnTo>
                    <a:pt x="522891" y="1597335"/>
                  </a:lnTo>
                  <a:lnTo>
                    <a:pt x="513695" y="1599559"/>
                  </a:lnTo>
                  <a:lnTo>
                    <a:pt x="503865" y="1601783"/>
                  </a:lnTo>
                  <a:lnTo>
                    <a:pt x="494669" y="1603689"/>
                  </a:lnTo>
                  <a:lnTo>
                    <a:pt x="484839" y="1605277"/>
                  </a:lnTo>
                  <a:lnTo>
                    <a:pt x="475326" y="1606866"/>
                  </a:lnTo>
                  <a:lnTo>
                    <a:pt x="465496" y="1608454"/>
                  </a:lnTo>
                  <a:lnTo>
                    <a:pt x="455666" y="1609407"/>
                  </a:lnTo>
                  <a:lnTo>
                    <a:pt x="446471" y="1610360"/>
                  </a:lnTo>
                  <a:lnTo>
                    <a:pt x="436641" y="1610995"/>
                  </a:lnTo>
                  <a:lnTo>
                    <a:pt x="427128" y="1611313"/>
                  </a:lnTo>
                  <a:lnTo>
                    <a:pt x="417298" y="1611313"/>
                  </a:lnTo>
                  <a:lnTo>
                    <a:pt x="416664" y="1611313"/>
                  </a:lnTo>
                  <a:lnTo>
                    <a:pt x="407151" y="1611313"/>
                  </a:lnTo>
                  <a:lnTo>
                    <a:pt x="397321" y="1610995"/>
                  </a:lnTo>
                  <a:lnTo>
                    <a:pt x="387808" y="1610360"/>
                  </a:lnTo>
                  <a:lnTo>
                    <a:pt x="377978" y="1609407"/>
                  </a:lnTo>
                  <a:lnTo>
                    <a:pt x="368148" y="1608454"/>
                  </a:lnTo>
                  <a:lnTo>
                    <a:pt x="358635" y="1606866"/>
                  </a:lnTo>
                  <a:lnTo>
                    <a:pt x="348805" y="1605277"/>
                  </a:lnTo>
                  <a:lnTo>
                    <a:pt x="339292" y="1603689"/>
                  </a:lnTo>
                  <a:lnTo>
                    <a:pt x="329779" y="1601783"/>
                  </a:lnTo>
                  <a:lnTo>
                    <a:pt x="320267" y="1599559"/>
                  </a:lnTo>
                  <a:lnTo>
                    <a:pt x="310754" y="1597017"/>
                  </a:lnTo>
                  <a:lnTo>
                    <a:pt x="301558" y="1594476"/>
                  </a:lnTo>
                  <a:lnTo>
                    <a:pt x="292045" y="1591617"/>
                  </a:lnTo>
                  <a:lnTo>
                    <a:pt x="282532" y="1588122"/>
                  </a:lnTo>
                  <a:lnTo>
                    <a:pt x="273653" y="1584628"/>
                  </a:lnTo>
                  <a:lnTo>
                    <a:pt x="264141" y="1581133"/>
                  </a:lnTo>
                  <a:lnTo>
                    <a:pt x="255262" y="1577321"/>
                  </a:lnTo>
                  <a:lnTo>
                    <a:pt x="246066" y="1573509"/>
                  </a:lnTo>
                  <a:lnTo>
                    <a:pt x="237505" y="1568744"/>
                  </a:lnTo>
                  <a:lnTo>
                    <a:pt x="228309" y="1564296"/>
                  </a:lnTo>
                  <a:lnTo>
                    <a:pt x="219747" y="1559531"/>
                  </a:lnTo>
                  <a:lnTo>
                    <a:pt x="211186" y="1554448"/>
                  </a:lnTo>
                  <a:lnTo>
                    <a:pt x="202624" y="1549365"/>
                  </a:lnTo>
                  <a:lnTo>
                    <a:pt x="194062" y="1543965"/>
                  </a:lnTo>
                  <a:lnTo>
                    <a:pt x="185818" y="1538246"/>
                  </a:lnTo>
                  <a:lnTo>
                    <a:pt x="177574" y="1532211"/>
                  </a:lnTo>
                  <a:lnTo>
                    <a:pt x="169646" y="1526175"/>
                  </a:lnTo>
                  <a:lnTo>
                    <a:pt x="161402" y="1519821"/>
                  </a:lnTo>
                  <a:lnTo>
                    <a:pt x="153791" y="1513150"/>
                  </a:lnTo>
                  <a:lnTo>
                    <a:pt x="146181" y="1506478"/>
                  </a:lnTo>
                  <a:lnTo>
                    <a:pt x="138571" y="1499489"/>
                  </a:lnTo>
                  <a:lnTo>
                    <a:pt x="131278" y="1492183"/>
                  </a:lnTo>
                  <a:lnTo>
                    <a:pt x="118594" y="1479793"/>
                  </a:lnTo>
                  <a:lnTo>
                    <a:pt x="111618" y="1472487"/>
                  </a:lnTo>
                  <a:lnTo>
                    <a:pt x="104324" y="1464545"/>
                  </a:lnTo>
                  <a:lnTo>
                    <a:pt x="97665" y="1456920"/>
                  </a:lnTo>
                  <a:lnTo>
                    <a:pt x="90689" y="1448978"/>
                  </a:lnTo>
                  <a:lnTo>
                    <a:pt x="84665" y="1441036"/>
                  </a:lnTo>
                  <a:lnTo>
                    <a:pt x="78323" y="1432776"/>
                  </a:lnTo>
                  <a:lnTo>
                    <a:pt x="72298" y="1424517"/>
                  </a:lnTo>
                  <a:lnTo>
                    <a:pt x="66907" y="1415939"/>
                  </a:lnTo>
                  <a:lnTo>
                    <a:pt x="61517" y="1407680"/>
                  </a:lnTo>
                  <a:lnTo>
                    <a:pt x="55809" y="1398785"/>
                  </a:lnTo>
                  <a:lnTo>
                    <a:pt x="51052" y="1390207"/>
                  </a:lnTo>
                  <a:lnTo>
                    <a:pt x="46296" y="1381312"/>
                  </a:lnTo>
                  <a:lnTo>
                    <a:pt x="41857" y="1372417"/>
                  </a:lnTo>
                  <a:lnTo>
                    <a:pt x="37417" y="1363204"/>
                  </a:lnTo>
                  <a:lnTo>
                    <a:pt x="33295" y="1354309"/>
                  </a:lnTo>
                  <a:lnTo>
                    <a:pt x="29807" y="1345096"/>
                  </a:lnTo>
                  <a:lnTo>
                    <a:pt x="26002" y="1335884"/>
                  </a:lnTo>
                  <a:lnTo>
                    <a:pt x="22514" y="1326353"/>
                  </a:lnTo>
                  <a:lnTo>
                    <a:pt x="19343" y="1317458"/>
                  </a:lnTo>
                  <a:lnTo>
                    <a:pt x="16489" y="1307610"/>
                  </a:lnTo>
                  <a:lnTo>
                    <a:pt x="13952" y="1298397"/>
                  </a:lnTo>
                  <a:lnTo>
                    <a:pt x="11415" y="1288867"/>
                  </a:lnTo>
                  <a:lnTo>
                    <a:pt x="9513" y="1279337"/>
                  </a:lnTo>
                  <a:lnTo>
                    <a:pt x="7610" y="1269806"/>
                  </a:lnTo>
                  <a:lnTo>
                    <a:pt x="5391" y="1260276"/>
                  </a:lnTo>
                  <a:lnTo>
                    <a:pt x="4122" y="1250428"/>
                  </a:lnTo>
                  <a:lnTo>
                    <a:pt x="2854" y="1240579"/>
                  </a:lnTo>
                  <a:lnTo>
                    <a:pt x="1585" y="1231049"/>
                  </a:lnTo>
                  <a:lnTo>
                    <a:pt x="951" y="1221201"/>
                  </a:lnTo>
                  <a:lnTo>
                    <a:pt x="317" y="1211671"/>
                  </a:lnTo>
                  <a:lnTo>
                    <a:pt x="0" y="1201822"/>
                  </a:lnTo>
                  <a:lnTo>
                    <a:pt x="0" y="1192292"/>
                  </a:lnTo>
                  <a:lnTo>
                    <a:pt x="0" y="1182444"/>
                  </a:lnTo>
                  <a:lnTo>
                    <a:pt x="317" y="1172913"/>
                  </a:lnTo>
                  <a:lnTo>
                    <a:pt x="951" y="1163065"/>
                  </a:lnTo>
                  <a:lnTo>
                    <a:pt x="1585" y="1153217"/>
                  </a:lnTo>
                  <a:lnTo>
                    <a:pt x="2854" y="1143687"/>
                  </a:lnTo>
                  <a:lnTo>
                    <a:pt x="4122" y="1133839"/>
                  </a:lnTo>
                  <a:lnTo>
                    <a:pt x="5391" y="1124626"/>
                  </a:lnTo>
                  <a:lnTo>
                    <a:pt x="7610" y="1114778"/>
                  </a:lnTo>
                  <a:lnTo>
                    <a:pt x="9513" y="1105247"/>
                  </a:lnTo>
                  <a:lnTo>
                    <a:pt x="11733" y="1095717"/>
                  </a:lnTo>
                  <a:lnTo>
                    <a:pt x="13952" y="1086187"/>
                  </a:lnTo>
                  <a:lnTo>
                    <a:pt x="16806" y="1076656"/>
                  </a:lnTo>
                  <a:lnTo>
                    <a:pt x="19660" y="1067126"/>
                  </a:lnTo>
                  <a:lnTo>
                    <a:pt x="22514" y="1057913"/>
                  </a:lnTo>
                  <a:lnTo>
                    <a:pt x="26319" y="1048700"/>
                  </a:lnTo>
                  <a:lnTo>
                    <a:pt x="29807" y="1039487"/>
                  </a:lnTo>
                  <a:lnTo>
                    <a:pt x="33612" y="1030275"/>
                  </a:lnTo>
                  <a:lnTo>
                    <a:pt x="37417" y="1021380"/>
                  </a:lnTo>
                  <a:lnTo>
                    <a:pt x="42174" y="1012167"/>
                  </a:lnTo>
                  <a:lnTo>
                    <a:pt x="46613" y="1003590"/>
                  </a:lnTo>
                  <a:lnTo>
                    <a:pt x="51369" y="994694"/>
                  </a:lnTo>
                  <a:lnTo>
                    <a:pt x="56126" y="986117"/>
                  </a:lnTo>
                  <a:lnTo>
                    <a:pt x="61517" y="977222"/>
                  </a:lnTo>
                  <a:lnTo>
                    <a:pt x="66907" y="968962"/>
                  </a:lnTo>
                  <a:lnTo>
                    <a:pt x="72615" y="960385"/>
                  </a:lnTo>
                  <a:lnTo>
                    <a:pt x="78640" y="952443"/>
                  </a:lnTo>
                  <a:lnTo>
                    <a:pt x="84665" y="943866"/>
                  </a:lnTo>
                  <a:lnTo>
                    <a:pt x="91006" y="936241"/>
                  </a:lnTo>
                  <a:lnTo>
                    <a:pt x="97665" y="927981"/>
                  </a:lnTo>
                  <a:lnTo>
                    <a:pt x="104324" y="920357"/>
                  </a:lnTo>
                  <a:lnTo>
                    <a:pt x="111618" y="913050"/>
                  </a:lnTo>
                  <a:lnTo>
                    <a:pt x="118594" y="905426"/>
                  </a:lnTo>
                  <a:lnTo>
                    <a:pt x="409687" y="613795"/>
                  </a:lnTo>
                  <a:lnTo>
                    <a:pt x="416981" y="606806"/>
                  </a:lnTo>
                  <a:lnTo>
                    <a:pt x="424591" y="599817"/>
                  </a:lnTo>
                  <a:lnTo>
                    <a:pt x="432201" y="592828"/>
                  </a:lnTo>
                  <a:lnTo>
                    <a:pt x="440446" y="586157"/>
                  </a:lnTo>
                  <a:lnTo>
                    <a:pt x="448373" y="579803"/>
                  </a:lnTo>
                  <a:lnTo>
                    <a:pt x="456618" y="573767"/>
                  </a:lnTo>
                  <a:lnTo>
                    <a:pt x="464545" y="567731"/>
                  </a:lnTo>
                  <a:lnTo>
                    <a:pt x="472789" y="562013"/>
                  </a:lnTo>
                  <a:lnTo>
                    <a:pt x="481668" y="556612"/>
                  </a:lnTo>
                  <a:lnTo>
                    <a:pt x="489913" y="551530"/>
                  </a:lnTo>
                  <a:lnTo>
                    <a:pt x="498791" y="546447"/>
                  </a:lnTo>
                  <a:lnTo>
                    <a:pt x="507353" y="541682"/>
                  </a:lnTo>
                  <a:lnTo>
                    <a:pt x="516549" y="537234"/>
                  </a:lnTo>
                  <a:lnTo>
                    <a:pt x="525744" y="532786"/>
                  </a:lnTo>
                  <a:lnTo>
                    <a:pt x="534623" y="528974"/>
                  </a:lnTo>
                  <a:lnTo>
                    <a:pt x="543819" y="524844"/>
                  </a:lnTo>
                  <a:lnTo>
                    <a:pt x="553015" y="521350"/>
                  </a:lnTo>
                  <a:lnTo>
                    <a:pt x="562210" y="517855"/>
                  </a:lnTo>
                  <a:lnTo>
                    <a:pt x="571406" y="514679"/>
                  </a:lnTo>
                  <a:lnTo>
                    <a:pt x="580919" y="511819"/>
                  </a:lnTo>
                  <a:lnTo>
                    <a:pt x="590115" y="508960"/>
                  </a:lnTo>
                  <a:lnTo>
                    <a:pt x="599945" y="506737"/>
                  </a:lnTo>
                  <a:lnTo>
                    <a:pt x="609141" y="504513"/>
                  </a:lnTo>
                  <a:lnTo>
                    <a:pt x="618971" y="502607"/>
                  </a:lnTo>
                  <a:lnTo>
                    <a:pt x="628801" y="500701"/>
                  </a:lnTo>
                  <a:lnTo>
                    <a:pt x="637996" y="499430"/>
                  </a:lnTo>
                  <a:lnTo>
                    <a:pt x="647826" y="498159"/>
                  </a:lnTo>
                  <a:lnTo>
                    <a:pt x="657339" y="496888"/>
                  </a:lnTo>
                  <a:lnTo>
                    <a:pt x="667169" y="496253"/>
                  </a:lnTo>
                  <a:lnTo>
                    <a:pt x="676682" y="495618"/>
                  </a:lnTo>
                  <a:lnTo>
                    <a:pt x="686512" y="495300"/>
                  </a:lnTo>
                  <a:close/>
                  <a:moveTo>
                    <a:pt x="1100956" y="0"/>
                  </a:moveTo>
                  <a:lnTo>
                    <a:pt x="1110484" y="318"/>
                  </a:lnTo>
                  <a:lnTo>
                    <a:pt x="1120330" y="635"/>
                  </a:lnTo>
                  <a:lnTo>
                    <a:pt x="1129858" y="953"/>
                  </a:lnTo>
                  <a:lnTo>
                    <a:pt x="1139704" y="1906"/>
                  </a:lnTo>
                  <a:lnTo>
                    <a:pt x="1149549" y="2858"/>
                  </a:lnTo>
                  <a:lnTo>
                    <a:pt x="1159077" y="4129"/>
                  </a:lnTo>
                  <a:lnTo>
                    <a:pt x="1168605" y="5717"/>
                  </a:lnTo>
                  <a:lnTo>
                    <a:pt x="1178133" y="7622"/>
                  </a:lnTo>
                  <a:lnTo>
                    <a:pt x="1187979" y="9528"/>
                  </a:lnTo>
                  <a:lnTo>
                    <a:pt x="1197189" y="11751"/>
                  </a:lnTo>
                  <a:lnTo>
                    <a:pt x="1207035" y="14292"/>
                  </a:lnTo>
                  <a:lnTo>
                    <a:pt x="1216245" y="16832"/>
                  </a:lnTo>
                  <a:lnTo>
                    <a:pt x="1225774" y="19691"/>
                  </a:lnTo>
                  <a:lnTo>
                    <a:pt x="1235302" y="22867"/>
                  </a:lnTo>
                  <a:lnTo>
                    <a:pt x="1244512" y="26360"/>
                  </a:lnTo>
                  <a:lnTo>
                    <a:pt x="1253722" y="29854"/>
                  </a:lnTo>
                  <a:lnTo>
                    <a:pt x="1262615" y="33665"/>
                  </a:lnTo>
                  <a:lnTo>
                    <a:pt x="1271826" y="37793"/>
                  </a:lnTo>
                  <a:lnTo>
                    <a:pt x="1280719" y="42240"/>
                  </a:lnTo>
                  <a:lnTo>
                    <a:pt x="1289929" y="46686"/>
                  </a:lnTo>
                  <a:lnTo>
                    <a:pt x="1298504" y="51450"/>
                  </a:lnTo>
                  <a:lnTo>
                    <a:pt x="1307397" y="56214"/>
                  </a:lnTo>
                  <a:lnTo>
                    <a:pt x="1315972" y="61613"/>
                  </a:lnTo>
                  <a:lnTo>
                    <a:pt x="1324547" y="67012"/>
                  </a:lnTo>
                  <a:lnTo>
                    <a:pt x="1332805" y="72728"/>
                  </a:lnTo>
                  <a:lnTo>
                    <a:pt x="1341063" y="78762"/>
                  </a:lnTo>
                  <a:lnTo>
                    <a:pt x="1349320" y="84797"/>
                  </a:lnTo>
                  <a:lnTo>
                    <a:pt x="1357260" y="91148"/>
                  </a:lnTo>
                  <a:lnTo>
                    <a:pt x="1365200" y="97818"/>
                  </a:lnTo>
                  <a:lnTo>
                    <a:pt x="1373141" y="104805"/>
                  </a:lnTo>
                  <a:lnTo>
                    <a:pt x="1380445" y="111792"/>
                  </a:lnTo>
                  <a:lnTo>
                    <a:pt x="1388068" y="119096"/>
                  </a:lnTo>
                  <a:lnTo>
                    <a:pt x="1400454" y="131482"/>
                  </a:lnTo>
                  <a:lnTo>
                    <a:pt x="1407759" y="138787"/>
                  </a:lnTo>
                  <a:lnTo>
                    <a:pt x="1414746" y="146727"/>
                  </a:lnTo>
                  <a:lnTo>
                    <a:pt x="1421416" y="154349"/>
                  </a:lnTo>
                  <a:lnTo>
                    <a:pt x="1428403" y="161971"/>
                  </a:lnTo>
                  <a:lnTo>
                    <a:pt x="1434437" y="170229"/>
                  </a:lnTo>
                  <a:lnTo>
                    <a:pt x="1440472" y="178168"/>
                  </a:lnTo>
                  <a:lnTo>
                    <a:pt x="1446824" y="186743"/>
                  </a:lnTo>
                  <a:lnTo>
                    <a:pt x="1452223" y="195001"/>
                  </a:lnTo>
                  <a:lnTo>
                    <a:pt x="1457622" y="203576"/>
                  </a:lnTo>
                  <a:lnTo>
                    <a:pt x="1463022" y="211833"/>
                  </a:lnTo>
                  <a:lnTo>
                    <a:pt x="1468103" y="220725"/>
                  </a:lnTo>
                  <a:lnTo>
                    <a:pt x="1472550" y="229618"/>
                  </a:lnTo>
                  <a:lnTo>
                    <a:pt x="1477631" y="238510"/>
                  </a:lnTo>
                  <a:lnTo>
                    <a:pt x="1481760" y="247403"/>
                  </a:lnTo>
                  <a:lnTo>
                    <a:pt x="1485571" y="256613"/>
                  </a:lnTo>
                  <a:lnTo>
                    <a:pt x="1489383" y="265506"/>
                  </a:lnTo>
                  <a:lnTo>
                    <a:pt x="1492876" y="275033"/>
                  </a:lnTo>
                  <a:lnTo>
                    <a:pt x="1496687" y="283926"/>
                  </a:lnTo>
                  <a:lnTo>
                    <a:pt x="1499863" y="293454"/>
                  </a:lnTo>
                  <a:lnTo>
                    <a:pt x="1502722" y="302981"/>
                  </a:lnTo>
                  <a:lnTo>
                    <a:pt x="1505263" y="312191"/>
                  </a:lnTo>
                  <a:lnTo>
                    <a:pt x="1507803" y="322037"/>
                  </a:lnTo>
                  <a:lnTo>
                    <a:pt x="1509709" y="331247"/>
                  </a:lnTo>
                  <a:lnTo>
                    <a:pt x="1512250" y="341092"/>
                  </a:lnTo>
                  <a:lnTo>
                    <a:pt x="1513838" y="350620"/>
                  </a:lnTo>
                  <a:lnTo>
                    <a:pt x="1515426" y="360148"/>
                  </a:lnTo>
                  <a:lnTo>
                    <a:pt x="1516696" y="369675"/>
                  </a:lnTo>
                  <a:lnTo>
                    <a:pt x="1517649" y="379521"/>
                  </a:lnTo>
                  <a:lnTo>
                    <a:pt x="1518284" y="389366"/>
                  </a:lnTo>
                  <a:lnTo>
                    <a:pt x="1518919" y="398894"/>
                  </a:lnTo>
                  <a:lnTo>
                    <a:pt x="1519237" y="408739"/>
                  </a:lnTo>
                  <a:lnTo>
                    <a:pt x="1519237" y="418267"/>
                  </a:lnTo>
                  <a:lnTo>
                    <a:pt x="1519237" y="428112"/>
                  </a:lnTo>
                  <a:lnTo>
                    <a:pt x="1518919" y="437640"/>
                  </a:lnTo>
                  <a:lnTo>
                    <a:pt x="1518284" y="447485"/>
                  </a:lnTo>
                  <a:lnTo>
                    <a:pt x="1517649" y="457013"/>
                  </a:lnTo>
                  <a:lnTo>
                    <a:pt x="1516696" y="466858"/>
                  </a:lnTo>
                  <a:lnTo>
                    <a:pt x="1515426" y="476703"/>
                  </a:lnTo>
                  <a:lnTo>
                    <a:pt x="1513838" y="486231"/>
                  </a:lnTo>
                  <a:lnTo>
                    <a:pt x="1512250" y="496076"/>
                  </a:lnTo>
                  <a:lnTo>
                    <a:pt x="1509709" y="505287"/>
                  </a:lnTo>
                  <a:lnTo>
                    <a:pt x="1507803" y="515132"/>
                  </a:lnTo>
                  <a:lnTo>
                    <a:pt x="1505263" y="524342"/>
                  </a:lnTo>
                  <a:lnTo>
                    <a:pt x="1502722" y="533870"/>
                  </a:lnTo>
                  <a:lnTo>
                    <a:pt x="1499863" y="543080"/>
                  </a:lnTo>
                  <a:lnTo>
                    <a:pt x="1496687" y="552608"/>
                  </a:lnTo>
                  <a:lnTo>
                    <a:pt x="1493511" y="561818"/>
                  </a:lnTo>
                  <a:lnTo>
                    <a:pt x="1489700" y="571345"/>
                  </a:lnTo>
                  <a:lnTo>
                    <a:pt x="1485889" y="580238"/>
                  </a:lnTo>
                  <a:lnTo>
                    <a:pt x="1481760" y="589448"/>
                  </a:lnTo>
                  <a:lnTo>
                    <a:pt x="1477631" y="598658"/>
                  </a:lnTo>
                  <a:lnTo>
                    <a:pt x="1472867" y="607233"/>
                  </a:lnTo>
                  <a:lnTo>
                    <a:pt x="1468103" y="616443"/>
                  </a:lnTo>
                  <a:lnTo>
                    <a:pt x="1463339" y="625018"/>
                  </a:lnTo>
                  <a:lnTo>
                    <a:pt x="1457622" y="633593"/>
                  </a:lnTo>
                  <a:lnTo>
                    <a:pt x="1452541" y="642168"/>
                  </a:lnTo>
                  <a:lnTo>
                    <a:pt x="1446824" y="650108"/>
                  </a:lnTo>
                  <a:lnTo>
                    <a:pt x="1440789" y="658683"/>
                  </a:lnTo>
                  <a:lnTo>
                    <a:pt x="1434755" y="666622"/>
                  </a:lnTo>
                  <a:lnTo>
                    <a:pt x="1428403" y="674880"/>
                  </a:lnTo>
                  <a:lnTo>
                    <a:pt x="1421416" y="682820"/>
                  </a:lnTo>
                  <a:lnTo>
                    <a:pt x="1414746" y="690759"/>
                  </a:lnTo>
                  <a:lnTo>
                    <a:pt x="1407759" y="698064"/>
                  </a:lnTo>
                  <a:lnTo>
                    <a:pt x="1400454" y="706004"/>
                  </a:lnTo>
                  <a:lnTo>
                    <a:pt x="1108896" y="996917"/>
                  </a:lnTo>
                  <a:lnTo>
                    <a:pt x="1101591" y="1004221"/>
                  </a:lnTo>
                  <a:lnTo>
                    <a:pt x="1093651" y="1011208"/>
                  </a:lnTo>
                  <a:lnTo>
                    <a:pt x="1086029" y="1018513"/>
                  </a:lnTo>
                  <a:lnTo>
                    <a:pt x="1078407" y="1024865"/>
                  </a:lnTo>
                  <a:lnTo>
                    <a:pt x="1070149" y="1031216"/>
                  </a:lnTo>
                  <a:lnTo>
                    <a:pt x="1061891" y="1037568"/>
                  </a:lnTo>
                  <a:lnTo>
                    <a:pt x="1053634" y="1043285"/>
                  </a:lnTo>
                  <a:lnTo>
                    <a:pt x="1045376" y="1049001"/>
                  </a:lnTo>
                  <a:lnTo>
                    <a:pt x="1036483" y="1054718"/>
                  </a:lnTo>
                  <a:lnTo>
                    <a:pt x="1028226" y="1059800"/>
                  </a:lnTo>
                  <a:lnTo>
                    <a:pt x="1019333" y="1064563"/>
                  </a:lnTo>
                  <a:lnTo>
                    <a:pt x="1010440" y="1069645"/>
                  </a:lnTo>
                  <a:lnTo>
                    <a:pt x="1001547" y="1074091"/>
                  </a:lnTo>
                  <a:lnTo>
                    <a:pt x="992654" y="1078220"/>
                  </a:lnTo>
                  <a:lnTo>
                    <a:pt x="983444" y="1082348"/>
                  </a:lnTo>
                  <a:lnTo>
                    <a:pt x="973916" y="1086477"/>
                  </a:lnTo>
                  <a:lnTo>
                    <a:pt x="965023" y="1089971"/>
                  </a:lnTo>
                  <a:lnTo>
                    <a:pt x="955495" y="1093147"/>
                  </a:lnTo>
                  <a:lnTo>
                    <a:pt x="946285" y="1096322"/>
                  </a:lnTo>
                  <a:lnTo>
                    <a:pt x="936757" y="1099181"/>
                  </a:lnTo>
                  <a:lnTo>
                    <a:pt x="927546" y="1101721"/>
                  </a:lnTo>
                  <a:lnTo>
                    <a:pt x="917700" y="1104580"/>
                  </a:lnTo>
                  <a:lnTo>
                    <a:pt x="908490" y="1106803"/>
                  </a:lnTo>
                  <a:lnTo>
                    <a:pt x="898644" y="1108708"/>
                  </a:lnTo>
                  <a:lnTo>
                    <a:pt x="889116" y="1110296"/>
                  </a:lnTo>
                  <a:lnTo>
                    <a:pt x="879588" y="1111884"/>
                  </a:lnTo>
                  <a:lnTo>
                    <a:pt x="869743" y="1113155"/>
                  </a:lnTo>
                  <a:lnTo>
                    <a:pt x="860215" y="1114108"/>
                  </a:lnTo>
                  <a:lnTo>
                    <a:pt x="850369" y="1114743"/>
                  </a:lnTo>
                  <a:lnTo>
                    <a:pt x="840841" y="1115378"/>
                  </a:lnTo>
                  <a:lnTo>
                    <a:pt x="830995" y="1115695"/>
                  </a:lnTo>
                  <a:lnTo>
                    <a:pt x="821467" y="1116013"/>
                  </a:lnTo>
                  <a:lnTo>
                    <a:pt x="820832" y="1116013"/>
                  </a:lnTo>
                  <a:lnTo>
                    <a:pt x="810986" y="1115695"/>
                  </a:lnTo>
                  <a:lnTo>
                    <a:pt x="801141" y="1115378"/>
                  </a:lnTo>
                  <a:lnTo>
                    <a:pt x="791613" y="1114743"/>
                  </a:lnTo>
                  <a:lnTo>
                    <a:pt x="781767" y="1114108"/>
                  </a:lnTo>
                  <a:lnTo>
                    <a:pt x="772239" y="1113155"/>
                  </a:lnTo>
                  <a:lnTo>
                    <a:pt x="762393" y="1111884"/>
                  </a:lnTo>
                  <a:lnTo>
                    <a:pt x="753183" y="1110296"/>
                  </a:lnTo>
                  <a:lnTo>
                    <a:pt x="743337" y="1108391"/>
                  </a:lnTo>
                  <a:lnTo>
                    <a:pt x="733809" y="1106485"/>
                  </a:lnTo>
                  <a:lnTo>
                    <a:pt x="724281" y="1104262"/>
                  </a:lnTo>
                  <a:lnTo>
                    <a:pt x="714753" y="1101721"/>
                  </a:lnTo>
                  <a:lnTo>
                    <a:pt x="705543" y="1098863"/>
                  </a:lnTo>
                  <a:lnTo>
                    <a:pt x="696015" y="1096005"/>
                  </a:lnTo>
                  <a:lnTo>
                    <a:pt x="686804" y="1092829"/>
                  </a:lnTo>
                  <a:lnTo>
                    <a:pt x="677276" y="1089653"/>
                  </a:lnTo>
                  <a:lnTo>
                    <a:pt x="668384" y="1086160"/>
                  </a:lnTo>
                  <a:lnTo>
                    <a:pt x="659173" y="1082031"/>
                  </a:lnTo>
                  <a:lnTo>
                    <a:pt x="650280" y="1077902"/>
                  </a:lnTo>
                  <a:lnTo>
                    <a:pt x="641070" y="1073774"/>
                  </a:lnTo>
                  <a:lnTo>
                    <a:pt x="632495" y="1069327"/>
                  </a:lnTo>
                  <a:lnTo>
                    <a:pt x="623602" y="1064246"/>
                  </a:lnTo>
                  <a:lnTo>
                    <a:pt x="615027" y="1059482"/>
                  </a:lnTo>
                  <a:lnTo>
                    <a:pt x="606451" y="1054401"/>
                  </a:lnTo>
                  <a:lnTo>
                    <a:pt x="597876" y="1048684"/>
                  </a:lnTo>
                  <a:lnTo>
                    <a:pt x="589618" y="1042967"/>
                  </a:lnTo>
                  <a:lnTo>
                    <a:pt x="581361" y="1037251"/>
                  </a:lnTo>
                  <a:lnTo>
                    <a:pt x="573103" y="1030899"/>
                  </a:lnTo>
                  <a:lnTo>
                    <a:pt x="565481" y="1024547"/>
                  </a:lnTo>
                  <a:lnTo>
                    <a:pt x="557223" y="1018195"/>
                  </a:lnTo>
                  <a:lnTo>
                    <a:pt x="549918" y="1011208"/>
                  </a:lnTo>
                  <a:lnTo>
                    <a:pt x="542296" y="1004221"/>
                  </a:lnTo>
                  <a:lnTo>
                    <a:pt x="534673" y="996917"/>
                  </a:lnTo>
                  <a:lnTo>
                    <a:pt x="522287" y="984848"/>
                  </a:lnTo>
                  <a:lnTo>
                    <a:pt x="700144" y="806680"/>
                  </a:lnTo>
                  <a:lnTo>
                    <a:pt x="712530" y="819384"/>
                  </a:lnTo>
                  <a:lnTo>
                    <a:pt x="718565" y="825100"/>
                  </a:lnTo>
                  <a:lnTo>
                    <a:pt x="724281" y="830182"/>
                  </a:lnTo>
                  <a:lnTo>
                    <a:pt x="730316" y="834945"/>
                  </a:lnTo>
                  <a:lnTo>
                    <a:pt x="736985" y="839074"/>
                  </a:lnTo>
                  <a:lnTo>
                    <a:pt x="743337" y="843520"/>
                  </a:lnTo>
                  <a:lnTo>
                    <a:pt x="750007" y="847014"/>
                  </a:lnTo>
                  <a:lnTo>
                    <a:pt x="756677" y="850507"/>
                  </a:lnTo>
                  <a:lnTo>
                    <a:pt x="763346" y="853366"/>
                  </a:lnTo>
                  <a:lnTo>
                    <a:pt x="770333" y="855906"/>
                  </a:lnTo>
                  <a:lnTo>
                    <a:pt x="777321" y="858130"/>
                  </a:lnTo>
                  <a:lnTo>
                    <a:pt x="784626" y="860353"/>
                  </a:lnTo>
                  <a:lnTo>
                    <a:pt x="791613" y="861941"/>
                  </a:lnTo>
                  <a:lnTo>
                    <a:pt x="798918" y="863211"/>
                  </a:lnTo>
                  <a:lnTo>
                    <a:pt x="806222" y="864164"/>
                  </a:lnTo>
                  <a:lnTo>
                    <a:pt x="813527" y="864481"/>
                  </a:lnTo>
                  <a:lnTo>
                    <a:pt x="820832" y="864799"/>
                  </a:lnTo>
                  <a:lnTo>
                    <a:pt x="828455" y="864481"/>
                  </a:lnTo>
                  <a:lnTo>
                    <a:pt x="836395" y="863846"/>
                  </a:lnTo>
                  <a:lnTo>
                    <a:pt x="843699" y="863211"/>
                  </a:lnTo>
                  <a:lnTo>
                    <a:pt x="851004" y="861941"/>
                  </a:lnTo>
                  <a:lnTo>
                    <a:pt x="858627" y="860353"/>
                  </a:lnTo>
                  <a:lnTo>
                    <a:pt x="865614" y="858130"/>
                  </a:lnTo>
                  <a:lnTo>
                    <a:pt x="873236" y="855906"/>
                  </a:lnTo>
                  <a:lnTo>
                    <a:pt x="879906" y="853366"/>
                  </a:lnTo>
                  <a:lnTo>
                    <a:pt x="886893" y="850507"/>
                  </a:lnTo>
                  <a:lnTo>
                    <a:pt x="893880" y="847014"/>
                  </a:lnTo>
                  <a:lnTo>
                    <a:pt x="900550" y="843520"/>
                  </a:lnTo>
                  <a:lnTo>
                    <a:pt x="907220" y="839074"/>
                  </a:lnTo>
                  <a:lnTo>
                    <a:pt x="913572" y="834628"/>
                  </a:lnTo>
                  <a:lnTo>
                    <a:pt x="919606" y="830182"/>
                  </a:lnTo>
                  <a:lnTo>
                    <a:pt x="925640" y="825100"/>
                  </a:lnTo>
                  <a:lnTo>
                    <a:pt x="931357" y="819384"/>
                  </a:lnTo>
                  <a:lnTo>
                    <a:pt x="1222915" y="527835"/>
                  </a:lnTo>
                  <a:lnTo>
                    <a:pt x="1228314" y="522119"/>
                  </a:lnTo>
                  <a:lnTo>
                    <a:pt x="1233396" y="516402"/>
                  </a:lnTo>
                  <a:lnTo>
                    <a:pt x="1238160" y="510050"/>
                  </a:lnTo>
                  <a:lnTo>
                    <a:pt x="1242606" y="503699"/>
                  </a:lnTo>
                  <a:lnTo>
                    <a:pt x="1246735" y="497347"/>
                  </a:lnTo>
                  <a:lnTo>
                    <a:pt x="1250229" y="490360"/>
                  </a:lnTo>
                  <a:lnTo>
                    <a:pt x="1253722" y="483690"/>
                  </a:lnTo>
                  <a:lnTo>
                    <a:pt x="1256898" y="477021"/>
                  </a:lnTo>
                  <a:lnTo>
                    <a:pt x="1259439" y="469716"/>
                  </a:lnTo>
                  <a:lnTo>
                    <a:pt x="1261663" y="462729"/>
                  </a:lnTo>
                  <a:lnTo>
                    <a:pt x="1263568" y="455425"/>
                  </a:lnTo>
                  <a:lnTo>
                    <a:pt x="1265156" y="448120"/>
                  </a:lnTo>
                  <a:lnTo>
                    <a:pt x="1266427" y="440816"/>
                  </a:lnTo>
                  <a:lnTo>
                    <a:pt x="1267062" y="433511"/>
                  </a:lnTo>
                  <a:lnTo>
                    <a:pt x="1267697" y="425889"/>
                  </a:lnTo>
                  <a:lnTo>
                    <a:pt x="1268015" y="418267"/>
                  </a:lnTo>
                  <a:lnTo>
                    <a:pt x="1267697" y="410962"/>
                  </a:lnTo>
                  <a:lnTo>
                    <a:pt x="1267062" y="403340"/>
                  </a:lnTo>
                  <a:lnTo>
                    <a:pt x="1266427" y="396035"/>
                  </a:lnTo>
                  <a:lnTo>
                    <a:pt x="1265156" y="388731"/>
                  </a:lnTo>
                  <a:lnTo>
                    <a:pt x="1263568" y="381426"/>
                  </a:lnTo>
                  <a:lnTo>
                    <a:pt x="1261663" y="374439"/>
                  </a:lnTo>
                  <a:lnTo>
                    <a:pt x="1259439" y="367135"/>
                  </a:lnTo>
                  <a:lnTo>
                    <a:pt x="1256898" y="360465"/>
                  </a:lnTo>
                  <a:lnTo>
                    <a:pt x="1254040" y="353161"/>
                  </a:lnTo>
                  <a:lnTo>
                    <a:pt x="1250229" y="346491"/>
                  </a:lnTo>
                  <a:lnTo>
                    <a:pt x="1246735" y="340139"/>
                  </a:lnTo>
                  <a:lnTo>
                    <a:pt x="1242606" y="333470"/>
                  </a:lnTo>
                  <a:lnTo>
                    <a:pt x="1238160" y="327118"/>
                  </a:lnTo>
                  <a:lnTo>
                    <a:pt x="1233396" y="321084"/>
                  </a:lnTo>
                  <a:lnTo>
                    <a:pt x="1228314" y="314732"/>
                  </a:lnTo>
                  <a:lnTo>
                    <a:pt x="1222915" y="309016"/>
                  </a:lnTo>
                  <a:lnTo>
                    <a:pt x="1210211" y="296630"/>
                  </a:lnTo>
                  <a:lnTo>
                    <a:pt x="1204494" y="291230"/>
                  </a:lnTo>
                  <a:lnTo>
                    <a:pt x="1198460" y="286149"/>
                  </a:lnTo>
                  <a:lnTo>
                    <a:pt x="1192425" y="281068"/>
                  </a:lnTo>
                  <a:lnTo>
                    <a:pt x="1186073" y="276939"/>
                  </a:lnTo>
                  <a:lnTo>
                    <a:pt x="1179404" y="272810"/>
                  </a:lnTo>
                  <a:lnTo>
                    <a:pt x="1172734" y="269317"/>
                  </a:lnTo>
                  <a:lnTo>
                    <a:pt x="1166065" y="265506"/>
                  </a:lnTo>
                  <a:lnTo>
                    <a:pt x="1159077" y="262647"/>
                  </a:lnTo>
                  <a:lnTo>
                    <a:pt x="1152090" y="260107"/>
                  </a:lnTo>
                  <a:lnTo>
                    <a:pt x="1144785" y="257883"/>
                  </a:lnTo>
                  <a:lnTo>
                    <a:pt x="1137798" y="255978"/>
                  </a:lnTo>
                  <a:lnTo>
                    <a:pt x="1130811" y="254390"/>
                  </a:lnTo>
                  <a:lnTo>
                    <a:pt x="1123188" y="253120"/>
                  </a:lnTo>
                  <a:lnTo>
                    <a:pt x="1115884" y="252167"/>
                  </a:lnTo>
                  <a:lnTo>
                    <a:pt x="1108261" y="251849"/>
                  </a:lnTo>
                  <a:lnTo>
                    <a:pt x="1100956" y="251532"/>
                  </a:lnTo>
                  <a:lnTo>
                    <a:pt x="1093334" y="251849"/>
                  </a:lnTo>
                  <a:lnTo>
                    <a:pt x="1086029" y="252167"/>
                  </a:lnTo>
                  <a:lnTo>
                    <a:pt x="1078724" y="253120"/>
                  </a:lnTo>
                  <a:lnTo>
                    <a:pt x="1071102" y="254390"/>
                  </a:lnTo>
                  <a:lnTo>
                    <a:pt x="1064115" y="255978"/>
                  </a:lnTo>
                  <a:lnTo>
                    <a:pt x="1056492" y="257883"/>
                  </a:lnTo>
                  <a:lnTo>
                    <a:pt x="1049505" y="260107"/>
                  </a:lnTo>
                  <a:lnTo>
                    <a:pt x="1042518" y="262647"/>
                  </a:lnTo>
                  <a:lnTo>
                    <a:pt x="1035530" y="265506"/>
                  </a:lnTo>
                  <a:lnTo>
                    <a:pt x="1028861" y="269317"/>
                  </a:lnTo>
                  <a:lnTo>
                    <a:pt x="1022191" y="272810"/>
                  </a:lnTo>
                  <a:lnTo>
                    <a:pt x="1015839" y="276939"/>
                  </a:lnTo>
                  <a:lnTo>
                    <a:pt x="1009487" y="281068"/>
                  </a:lnTo>
                  <a:lnTo>
                    <a:pt x="1003135" y="286149"/>
                  </a:lnTo>
                  <a:lnTo>
                    <a:pt x="997101" y="291230"/>
                  </a:lnTo>
                  <a:lnTo>
                    <a:pt x="991066" y="296630"/>
                  </a:lnTo>
                  <a:lnTo>
                    <a:pt x="871648" y="416361"/>
                  </a:lnTo>
                  <a:lnTo>
                    <a:pt x="866884" y="420807"/>
                  </a:lnTo>
                  <a:lnTo>
                    <a:pt x="862120" y="425254"/>
                  </a:lnTo>
                  <a:lnTo>
                    <a:pt x="857039" y="429065"/>
                  </a:lnTo>
                  <a:lnTo>
                    <a:pt x="851639" y="432558"/>
                  </a:lnTo>
                  <a:lnTo>
                    <a:pt x="846558" y="435734"/>
                  </a:lnTo>
                  <a:lnTo>
                    <a:pt x="841159" y="438910"/>
                  </a:lnTo>
                  <a:lnTo>
                    <a:pt x="835442" y="441768"/>
                  </a:lnTo>
                  <a:lnTo>
                    <a:pt x="830043" y="444309"/>
                  </a:lnTo>
                  <a:lnTo>
                    <a:pt x="824326" y="446215"/>
                  </a:lnTo>
                  <a:lnTo>
                    <a:pt x="818291" y="448120"/>
                  </a:lnTo>
                  <a:lnTo>
                    <a:pt x="812574" y="449708"/>
                  </a:lnTo>
                  <a:lnTo>
                    <a:pt x="806858" y="450978"/>
                  </a:lnTo>
                  <a:lnTo>
                    <a:pt x="800823" y="451931"/>
                  </a:lnTo>
                  <a:lnTo>
                    <a:pt x="794789" y="452566"/>
                  </a:lnTo>
                  <a:lnTo>
                    <a:pt x="788754" y="453202"/>
                  </a:lnTo>
                  <a:lnTo>
                    <a:pt x="782720" y="453202"/>
                  </a:lnTo>
                  <a:lnTo>
                    <a:pt x="776686" y="453202"/>
                  </a:lnTo>
                  <a:lnTo>
                    <a:pt x="770969" y="452566"/>
                  </a:lnTo>
                  <a:lnTo>
                    <a:pt x="764617" y="451931"/>
                  </a:lnTo>
                  <a:lnTo>
                    <a:pt x="758900" y="450978"/>
                  </a:lnTo>
                  <a:lnTo>
                    <a:pt x="752865" y="449708"/>
                  </a:lnTo>
                  <a:lnTo>
                    <a:pt x="746831" y="448120"/>
                  </a:lnTo>
                  <a:lnTo>
                    <a:pt x="741114" y="446215"/>
                  </a:lnTo>
                  <a:lnTo>
                    <a:pt x="735715" y="444309"/>
                  </a:lnTo>
                  <a:lnTo>
                    <a:pt x="729681" y="441768"/>
                  </a:lnTo>
                  <a:lnTo>
                    <a:pt x="724281" y="438910"/>
                  </a:lnTo>
                  <a:lnTo>
                    <a:pt x="718882" y="435734"/>
                  </a:lnTo>
                  <a:lnTo>
                    <a:pt x="713483" y="432558"/>
                  </a:lnTo>
                  <a:lnTo>
                    <a:pt x="708401" y="429065"/>
                  </a:lnTo>
                  <a:lnTo>
                    <a:pt x="703637" y="425254"/>
                  </a:lnTo>
                  <a:lnTo>
                    <a:pt x="698873" y="420807"/>
                  </a:lnTo>
                  <a:lnTo>
                    <a:pt x="693792" y="416361"/>
                  </a:lnTo>
                  <a:lnTo>
                    <a:pt x="689345" y="411915"/>
                  </a:lnTo>
                  <a:lnTo>
                    <a:pt x="685216" y="407151"/>
                  </a:lnTo>
                  <a:lnTo>
                    <a:pt x="681405" y="401752"/>
                  </a:lnTo>
                  <a:lnTo>
                    <a:pt x="677594" y="396670"/>
                  </a:lnTo>
                  <a:lnTo>
                    <a:pt x="674418" y="391589"/>
                  </a:lnTo>
                  <a:lnTo>
                    <a:pt x="671560" y="385872"/>
                  </a:lnTo>
                  <a:lnTo>
                    <a:pt x="668701" y="380473"/>
                  </a:lnTo>
                  <a:lnTo>
                    <a:pt x="666478" y="375074"/>
                  </a:lnTo>
                  <a:lnTo>
                    <a:pt x="664255" y="369040"/>
                  </a:lnTo>
                  <a:lnTo>
                    <a:pt x="662031" y="363323"/>
                  </a:lnTo>
                  <a:lnTo>
                    <a:pt x="660443" y="357607"/>
                  </a:lnTo>
                  <a:lnTo>
                    <a:pt x="659173" y="351573"/>
                  </a:lnTo>
                  <a:lnTo>
                    <a:pt x="658220" y="345856"/>
                  </a:lnTo>
                  <a:lnTo>
                    <a:pt x="657585" y="339822"/>
                  </a:lnTo>
                  <a:lnTo>
                    <a:pt x="657267" y="333470"/>
                  </a:lnTo>
                  <a:lnTo>
                    <a:pt x="656950" y="327753"/>
                  </a:lnTo>
                  <a:lnTo>
                    <a:pt x="657267" y="321719"/>
                  </a:lnTo>
                  <a:lnTo>
                    <a:pt x="657585" y="315685"/>
                  </a:lnTo>
                  <a:lnTo>
                    <a:pt x="658220" y="309651"/>
                  </a:lnTo>
                  <a:lnTo>
                    <a:pt x="659173" y="303934"/>
                  </a:lnTo>
                  <a:lnTo>
                    <a:pt x="660443" y="297582"/>
                  </a:lnTo>
                  <a:lnTo>
                    <a:pt x="662031" y="291866"/>
                  </a:lnTo>
                  <a:lnTo>
                    <a:pt x="664255" y="286149"/>
                  </a:lnTo>
                  <a:lnTo>
                    <a:pt x="666478" y="280432"/>
                  </a:lnTo>
                  <a:lnTo>
                    <a:pt x="668701" y="274716"/>
                  </a:lnTo>
                  <a:lnTo>
                    <a:pt x="671560" y="269317"/>
                  </a:lnTo>
                  <a:lnTo>
                    <a:pt x="674418" y="263918"/>
                  </a:lnTo>
                  <a:lnTo>
                    <a:pt x="677594" y="258519"/>
                  </a:lnTo>
                  <a:lnTo>
                    <a:pt x="681405" y="253437"/>
                  </a:lnTo>
                  <a:lnTo>
                    <a:pt x="685216" y="248356"/>
                  </a:lnTo>
                  <a:lnTo>
                    <a:pt x="689345" y="243592"/>
                  </a:lnTo>
                  <a:lnTo>
                    <a:pt x="693792" y="238828"/>
                  </a:lnTo>
                  <a:lnTo>
                    <a:pt x="813527" y="119096"/>
                  </a:lnTo>
                  <a:lnTo>
                    <a:pt x="821150" y="111792"/>
                  </a:lnTo>
                  <a:lnTo>
                    <a:pt x="828772" y="104805"/>
                  </a:lnTo>
                  <a:lnTo>
                    <a:pt x="836712" y="97818"/>
                  </a:lnTo>
                  <a:lnTo>
                    <a:pt x="844335" y="91148"/>
                  </a:lnTo>
                  <a:lnTo>
                    <a:pt x="852275" y="84797"/>
                  </a:lnTo>
                  <a:lnTo>
                    <a:pt x="860532" y="78762"/>
                  </a:lnTo>
                  <a:lnTo>
                    <a:pt x="868790" y="72728"/>
                  </a:lnTo>
                  <a:lnTo>
                    <a:pt x="877365" y="67012"/>
                  </a:lnTo>
                  <a:lnTo>
                    <a:pt x="885623" y="61613"/>
                  </a:lnTo>
                  <a:lnTo>
                    <a:pt x="894516" y="56214"/>
                  </a:lnTo>
                  <a:lnTo>
                    <a:pt x="903091" y="51450"/>
                  </a:lnTo>
                  <a:lnTo>
                    <a:pt x="911984" y="46686"/>
                  </a:lnTo>
                  <a:lnTo>
                    <a:pt x="920876" y="42240"/>
                  </a:lnTo>
                  <a:lnTo>
                    <a:pt x="929769" y="37793"/>
                  </a:lnTo>
                  <a:lnTo>
                    <a:pt x="938662" y="33665"/>
                  </a:lnTo>
                  <a:lnTo>
                    <a:pt x="948190" y="29854"/>
                  </a:lnTo>
                  <a:lnTo>
                    <a:pt x="957401" y="26360"/>
                  </a:lnTo>
                  <a:lnTo>
                    <a:pt x="966611" y="22867"/>
                  </a:lnTo>
                  <a:lnTo>
                    <a:pt x="976139" y="19691"/>
                  </a:lnTo>
                  <a:lnTo>
                    <a:pt x="985349" y="16832"/>
                  </a:lnTo>
                  <a:lnTo>
                    <a:pt x="994877" y="14292"/>
                  </a:lnTo>
                  <a:lnTo>
                    <a:pt x="1004088" y="11751"/>
                  </a:lnTo>
                  <a:lnTo>
                    <a:pt x="1013934" y="9528"/>
                  </a:lnTo>
                  <a:lnTo>
                    <a:pt x="1023462" y="7622"/>
                  </a:lnTo>
                  <a:lnTo>
                    <a:pt x="1032990" y="5717"/>
                  </a:lnTo>
                  <a:lnTo>
                    <a:pt x="1042518" y="4129"/>
                  </a:lnTo>
                  <a:lnTo>
                    <a:pt x="1052363" y="2858"/>
                  </a:lnTo>
                  <a:lnTo>
                    <a:pt x="1062209" y="1906"/>
                  </a:lnTo>
                  <a:lnTo>
                    <a:pt x="1071737" y="953"/>
                  </a:lnTo>
                  <a:lnTo>
                    <a:pt x="1081583" y="635"/>
                  </a:lnTo>
                  <a:lnTo>
                    <a:pt x="1091111" y="318"/>
                  </a:lnTo>
                  <a:lnTo>
                    <a:pt x="1100956"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9" name="KSO_Shape"/>
            <p:cNvSpPr/>
            <p:nvPr/>
          </p:nvSpPr>
          <p:spPr>
            <a:xfrm>
              <a:off x="2691708" y="917426"/>
              <a:ext cx="339922" cy="339922"/>
            </a:xfrm>
            <a:custGeom>
              <a:avLst/>
              <a:gdLst>
                <a:gd name="txL" fmla="*/ 0 w 6475"/>
                <a:gd name="txT" fmla="*/ 0 h 6474"/>
                <a:gd name="txR" fmla="*/ 6475 w 6475"/>
                <a:gd name="txB" fmla="*/ 6474 h 647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987307535"/>
                </a:cxn>
                <a:cxn ang="0">
                  <a:pos x="2147483646" y="433100014"/>
                </a:cxn>
                <a:cxn ang="0">
                  <a:pos x="2147483646" y="0"/>
                </a:cxn>
                <a:cxn ang="0">
                  <a:pos x="2147483646" y="611465864"/>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1655347323" y="2147483646"/>
                </a:cxn>
                <a:cxn ang="0">
                  <a:pos x="280103845" y="2147483646"/>
                </a:cxn>
                <a:cxn ang="0">
                  <a:pos x="0" y="2147483646"/>
                </a:cxn>
                <a:cxn ang="0">
                  <a:pos x="840397737"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475" h="6474">
                  <a:moveTo>
                    <a:pt x="3889" y="3006"/>
                  </a:moveTo>
                  <a:lnTo>
                    <a:pt x="3889" y="3006"/>
                  </a:lnTo>
                  <a:lnTo>
                    <a:pt x="3915" y="2952"/>
                  </a:lnTo>
                  <a:lnTo>
                    <a:pt x="3940" y="2898"/>
                  </a:lnTo>
                  <a:lnTo>
                    <a:pt x="3964" y="2842"/>
                  </a:lnTo>
                  <a:lnTo>
                    <a:pt x="3987" y="2787"/>
                  </a:lnTo>
                  <a:lnTo>
                    <a:pt x="4007" y="2729"/>
                  </a:lnTo>
                  <a:lnTo>
                    <a:pt x="4026" y="2672"/>
                  </a:lnTo>
                  <a:lnTo>
                    <a:pt x="4043" y="2613"/>
                  </a:lnTo>
                  <a:lnTo>
                    <a:pt x="4059" y="2555"/>
                  </a:lnTo>
                  <a:lnTo>
                    <a:pt x="4073" y="2495"/>
                  </a:lnTo>
                  <a:lnTo>
                    <a:pt x="4085" y="2434"/>
                  </a:lnTo>
                  <a:lnTo>
                    <a:pt x="4096" y="2373"/>
                  </a:lnTo>
                  <a:lnTo>
                    <a:pt x="4104" y="2312"/>
                  </a:lnTo>
                  <a:lnTo>
                    <a:pt x="4111" y="2249"/>
                  </a:lnTo>
                  <a:lnTo>
                    <a:pt x="4116" y="2187"/>
                  </a:lnTo>
                  <a:lnTo>
                    <a:pt x="4119" y="2124"/>
                  </a:lnTo>
                  <a:lnTo>
                    <a:pt x="4120" y="2060"/>
                  </a:lnTo>
                  <a:lnTo>
                    <a:pt x="4120" y="2006"/>
                  </a:lnTo>
                  <a:lnTo>
                    <a:pt x="4117" y="1954"/>
                  </a:lnTo>
                  <a:lnTo>
                    <a:pt x="4114" y="1901"/>
                  </a:lnTo>
                  <a:lnTo>
                    <a:pt x="4109" y="1850"/>
                  </a:lnTo>
                  <a:lnTo>
                    <a:pt x="4103" y="1797"/>
                  </a:lnTo>
                  <a:lnTo>
                    <a:pt x="4096" y="1747"/>
                  </a:lnTo>
                  <a:lnTo>
                    <a:pt x="4088" y="1695"/>
                  </a:lnTo>
                  <a:lnTo>
                    <a:pt x="4078" y="1645"/>
                  </a:lnTo>
                  <a:lnTo>
                    <a:pt x="4067" y="1595"/>
                  </a:lnTo>
                  <a:lnTo>
                    <a:pt x="4055" y="1545"/>
                  </a:lnTo>
                  <a:lnTo>
                    <a:pt x="4042" y="1496"/>
                  </a:lnTo>
                  <a:lnTo>
                    <a:pt x="4028" y="1447"/>
                  </a:lnTo>
                  <a:lnTo>
                    <a:pt x="4012" y="1399"/>
                  </a:lnTo>
                  <a:lnTo>
                    <a:pt x="3995" y="1351"/>
                  </a:lnTo>
                  <a:lnTo>
                    <a:pt x="3977" y="1305"/>
                  </a:lnTo>
                  <a:lnTo>
                    <a:pt x="3958" y="1258"/>
                  </a:lnTo>
                  <a:lnTo>
                    <a:pt x="3938" y="1213"/>
                  </a:lnTo>
                  <a:lnTo>
                    <a:pt x="3916" y="1167"/>
                  </a:lnTo>
                  <a:lnTo>
                    <a:pt x="3895" y="1122"/>
                  </a:lnTo>
                  <a:lnTo>
                    <a:pt x="3871" y="1079"/>
                  </a:lnTo>
                  <a:lnTo>
                    <a:pt x="3847" y="1034"/>
                  </a:lnTo>
                  <a:lnTo>
                    <a:pt x="3822" y="991"/>
                  </a:lnTo>
                  <a:lnTo>
                    <a:pt x="3795" y="949"/>
                  </a:lnTo>
                  <a:lnTo>
                    <a:pt x="3768" y="909"/>
                  </a:lnTo>
                  <a:lnTo>
                    <a:pt x="3740" y="868"/>
                  </a:lnTo>
                  <a:lnTo>
                    <a:pt x="3710" y="827"/>
                  </a:lnTo>
                  <a:lnTo>
                    <a:pt x="3680" y="788"/>
                  </a:lnTo>
                  <a:lnTo>
                    <a:pt x="3649" y="749"/>
                  </a:lnTo>
                  <a:lnTo>
                    <a:pt x="3617" y="712"/>
                  </a:lnTo>
                  <a:lnTo>
                    <a:pt x="3585" y="675"/>
                  </a:lnTo>
                  <a:lnTo>
                    <a:pt x="3551" y="639"/>
                  </a:lnTo>
                  <a:lnTo>
                    <a:pt x="3516" y="603"/>
                  </a:lnTo>
                  <a:lnTo>
                    <a:pt x="3481" y="568"/>
                  </a:lnTo>
                  <a:lnTo>
                    <a:pt x="3445" y="535"/>
                  </a:lnTo>
                  <a:lnTo>
                    <a:pt x="3408" y="503"/>
                  </a:lnTo>
                  <a:lnTo>
                    <a:pt x="3370" y="470"/>
                  </a:lnTo>
                  <a:lnTo>
                    <a:pt x="3332" y="439"/>
                  </a:lnTo>
                  <a:lnTo>
                    <a:pt x="3293" y="409"/>
                  </a:lnTo>
                  <a:lnTo>
                    <a:pt x="3252" y="379"/>
                  </a:lnTo>
                  <a:lnTo>
                    <a:pt x="3211" y="352"/>
                  </a:lnTo>
                  <a:lnTo>
                    <a:pt x="3170" y="324"/>
                  </a:lnTo>
                  <a:lnTo>
                    <a:pt x="3129" y="298"/>
                  </a:lnTo>
                  <a:lnTo>
                    <a:pt x="3085" y="273"/>
                  </a:lnTo>
                  <a:lnTo>
                    <a:pt x="3041" y="249"/>
                  </a:lnTo>
                  <a:lnTo>
                    <a:pt x="2998" y="225"/>
                  </a:lnTo>
                  <a:lnTo>
                    <a:pt x="2953" y="203"/>
                  </a:lnTo>
                  <a:lnTo>
                    <a:pt x="2907" y="182"/>
                  </a:lnTo>
                  <a:lnTo>
                    <a:pt x="2862" y="161"/>
                  </a:lnTo>
                  <a:lnTo>
                    <a:pt x="2815" y="142"/>
                  </a:lnTo>
                  <a:lnTo>
                    <a:pt x="2768" y="124"/>
                  </a:lnTo>
                  <a:lnTo>
                    <a:pt x="2720" y="108"/>
                  </a:lnTo>
                  <a:lnTo>
                    <a:pt x="2672" y="92"/>
                  </a:lnTo>
                  <a:lnTo>
                    <a:pt x="2623" y="78"/>
                  </a:lnTo>
                  <a:lnTo>
                    <a:pt x="2574" y="64"/>
                  </a:lnTo>
                  <a:lnTo>
                    <a:pt x="2525" y="52"/>
                  </a:lnTo>
                  <a:lnTo>
                    <a:pt x="2475" y="42"/>
                  </a:lnTo>
                  <a:lnTo>
                    <a:pt x="2425" y="32"/>
                  </a:lnTo>
                  <a:lnTo>
                    <a:pt x="2373" y="24"/>
                  </a:lnTo>
                  <a:lnTo>
                    <a:pt x="2322" y="17"/>
                  </a:lnTo>
                  <a:lnTo>
                    <a:pt x="2270" y="11"/>
                  </a:lnTo>
                  <a:lnTo>
                    <a:pt x="2219" y="6"/>
                  </a:lnTo>
                  <a:lnTo>
                    <a:pt x="2166" y="2"/>
                  </a:lnTo>
                  <a:lnTo>
                    <a:pt x="2113" y="0"/>
                  </a:lnTo>
                  <a:lnTo>
                    <a:pt x="2060" y="0"/>
                  </a:lnTo>
                  <a:lnTo>
                    <a:pt x="2007" y="0"/>
                  </a:lnTo>
                  <a:lnTo>
                    <a:pt x="1954" y="2"/>
                  </a:lnTo>
                  <a:lnTo>
                    <a:pt x="1901" y="6"/>
                  </a:lnTo>
                  <a:lnTo>
                    <a:pt x="1849" y="11"/>
                  </a:lnTo>
                  <a:lnTo>
                    <a:pt x="1797" y="17"/>
                  </a:lnTo>
                  <a:lnTo>
                    <a:pt x="1746" y="24"/>
                  </a:lnTo>
                  <a:lnTo>
                    <a:pt x="1696" y="32"/>
                  </a:lnTo>
                  <a:lnTo>
                    <a:pt x="1645" y="42"/>
                  </a:lnTo>
                  <a:lnTo>
                    <a:pt x="1595" y="52"/>
                  </a:lnTo>
                  <a:lnTo>
                    <a:pt x="1545" y="64"/>
                  </a:lnTo>
                  <a:lnTo>
                    <a:pt x="1496" y="78"/>
                  </a:lnTo>
                  <a:lnTo>
                    <a:pt x="1448" y="92"/>
                  </a:lnTo>
                  <a:lnTo>
                    <a:pt x="1400" y="108"/>
                  </a:lnTo>
                  <a:lnTo>
                    <a:pt x="1352" y="124"/>
                  </a:lnTo>
                  <a:lnTo>
                    <a:pt x="1305" y="142"/>
                  </a:lnTo>
                  <a:lnTo>
                    <a:pt x="1259" y="161"/>
                  </a:lnTo>
                  <a:lnTo>
                    <a:pt x="1212" y="182"/>
                  </a:lnTo>
                  <a:lnTo>
                    <a:pt x="1168" y="203"/>
                  </a:lnTo>
                  <a:lnTo>
                    <a:pt x="1122" y="225"/>
                  </a:lnTo>
                  <a:lnTo>
                    <a:pt x="1078" y="249"/>
                  </a:lnTo>
                  <a:lnTo>
                    <a:pt x="1035" y="273"/>
                  </a:lnTo>
                  <a:lnTo>
                    <a:pt x="992" y="298"/>
                  </a:lnTo>
                  <a:lnTo>
                    <a:pt x="950" y="324"/>
                  </a:lnTo>
                  <a:lnTo>
                    <a:pt x="908" y="352"/>
                  </a:lnTo>
                  <a:lnTo>
                    <a:pt x="867" y="379"/>
                  </a:lnTo>
                  <a:lnTo>
                    <a:pt x="828" y="409"/>
                  </a:lnTo>
                  <a:lnTo>
                    <a:pt x="788" y="439"/>
                  </a:lnTo>
                  <a:lnTo>
                    <a:pt x="750" y="470"/>
                  </a:lnTo>
                  <a:lnTo>
                    <a:pt x="711" y="503"/>
                  </a:lnTo>
                  <a:lnTo>
                    <a:pt x="676" y="535"/>
                  </a:lnTo>
                  <a:lnTo>
                    <a:pt x="638" y="568"/>
                  </a:lnTo>
                  <a:lnTo>
                    <a:pt x="604" y="603"/>
                  </a:lnTo>
                  <a:lnTo>
                    <a:pt x="569" y="639"/>
                  </a:lnTo>
                  <a:lnTo>
                    <a:pt x="535" y="675"/>
                  </a:lnTo>
                  <a:lnTo>
                    <a:pt x="502" y="712"/>
                  </a:lnTo>
                  <a:lnTo>
                    <a:pt x="471" y="749"/>
                  </a:lnTo>
                  <a:lnTo>
                    <a:pt x="440" y="788"/>
                  </a:lnTo>
                  <a:lnTo>
                    <a:pt x="410" y="827"/>
                  </a:lnTo>
                  <a:lnTo>
                    <a:pt x="380" y="868"/>
                  </a:lnTo>
                  <a:lnTo>
                    <a:pt x="352" y="909"/>
                  </a:lnTo>
                  <a:lnTo>
                    <a:pt x="325" y="949"/>
                  </a:lnTo>
                  <a:lnTo>
                    <a:pt x="298" y="991"/>
                  </a:lnTo>
                  <a:lnTo>
                    <a:pt x="273" y="1034"/>
                  </a:lnTo>
                  <a:lnTo>
                    <a:pt x="249" y="1079"/>
                  </a:lnTo>
                  <a:lnTo>
                    <a:pt x="225" y="1122"/>
                  </a:lnTo>
                  <a:lnTo>
                    <a:pt x="204" y="1167"/>
                  </a:lnTo>
                  <a:lnTo>
                    <a:pt x="182" y="1213"/>
                  </a:lnTo>
                  <a:lnTo>
                    <a:pt x="162" y="1258"/>
                  </a:lnTo>
                  <a:lnTo>
                    <a:pt x="143" y="1305"/>
                  </a:lnTo>
                  <a:lnTo>
                    <a:pt x="125" y="1351"/>
                  </a:lnTo>
                  <a:lnTo>
                    <a:pt x="108" y="1399"/>
                  </a:lnTo>
                  <a:lnTo>
                    <a:pt x="93" y="1447"/>
                  </a:lnTo>
                  <a:lnTo>
                    <a:pt x="78" y="1496"/>
                  </a:lnTo>
                  <a:lnTo>
                    <a:pt x="65" y="1545"/>
                  </a:lnTo>
                  <a:lnTo>
                    <a:pt x="53" y="1595"/>
                  </a:lnTo>
                  <a:lnTo>
                    <a:pt x="42" y="1645"/>
                  </a:lnTo>
                  <a:lnTo>
                    <a:pt x="33" y="1695"/>
                  </a:lnTo>
                  <a:lnTo>
                    <a:pt x="24" y="1747"/>
                  </a:lnTo>
                  <a:lnTo>
                    <a:pt x="17" y="1797"/>
                  </a:lnTo>
                  <a:lnTo>
                    <a:pt x="11" y="1850"/>
                  </a:lnTo>
                  <a:lnTo>
                    <a:pt x="6" y="1901"/>
                  </a:lnTo>
                  <a:lnTo>
                    <a:pt x="3" y="1954"/>
                  </a:lnTo>
                  <a:lnTo>
                    <a:pt x="0" y="2006"/>
                  </a:lnTo>
                  <a:lnTo>
                    <a:pt x="0" y="2060"/>
                  </a:lnTo>
                  <a:lnTo>
                    <a:pt x="0" y="2113"/>
                  </a:lnTo>
                  <a:lnTo>
                    <a:pt x="3" y="2166"/>
                  </a:lnTo>
                  <a:lnTo>
                    <a:pt x="6" y="2218"/>
                  </a:lnTo>
                  <a:lnTo>
                    <a:pt x="11" y="2270"/>
                  </a:lnTo>
                  <a:lnTo>
                    <a:pt x="17" y="2322"/>
                  </a:lnTo>
                  <a:lnTo>
                    <a:pt x="24" y="2374"/>
                  </a:lnTo>
                  <a:lnTo>
                    <a:pt x="33" y="2424"/>
                  </a:lnTo>
                  <a:lnTo>
                    <a:pt x="42" y="2474"/>
                  </a:lnTo>
                  <a:lnTo>
                    <a:pt x="53" y="2525"/>
                  </a:lnTo>
                  <a:lnTo>
                    <a:pt x="65" y="2575"/>
                  </a:lnTo>
                  <a:lnTo>
                    <a:pt x="78" y="2624"/>
                  </a:lnTo>
                  <a:lnTo>
                    <a:pt x="93" y="2672"/>
                  </a:lnTo>
                  <a:lnTo>
                    <a:pt x="108" y="2720"/>
                  </a:lnTo>
                  <a:lnTo>
                    <a:pt x="125" y="2768"/>
                  </a:lnTo>
                  <a:lnTo>
                    <a:pt x="143" y="2816"/>
                  </a:lnTo>
                  <a:lnTo>
                    <a:pt x="162" y="2861"/>
                  </a:lnTo>
                  <a:lnTo>
                    <a:pt x="182" y="2908"/>
                  </a:lnTo>
                  <a:lnTo>
                    <a:pt x="204" y="2953"/>
                  </a:lnTo>
                  <a:lnTo>
                    <a:pt x="225" y="2998"/>
                  </a:lnTo>
                  <a:lnTo>
                    <a:pt x="249" y="3042"/>
                  </a:lnTo>
                  <a:lnTo>
                    <a:pt x="273" y="3085"/>
                  </a:lnTo>
                  <a:lnTo>
                    <a:pt x="298" y="3128"/>
                  </a:lnTo>
                  <a:lnTo>
                    <a:pt x="325" y="3170"/>
                  </a:lnTo>
                  <a:lnTo>
                    <a:pt x="352" y="3212"/>
                  </a:lnTo>
                  <a:lnTo>
                    <a:pt x="380" y="3253"/>
                  </a:lnTo>
                  <a:lnTo>
                    <a:pt x="410" y="3292"/>
                  </a:lnTo>
                  <a:lnTo>
                    <a:pt x="440" y="3332"/>
                  </a:lnTo>
                  <a:lnTo>
                    <a:pt x="471" y="3370"/>
                  </a:lnTo>
                  <a:lnTo>
                    <a:pt x="502" y="3408"/>
                  </a:lnTo>
                  <a:lnTo>
                    <a:pt x="535" y="3445"/>
                  </a:lnTo>
                  <a:lnTo>
                    <a:pt x="569" y="3481"/>
                  </a:lnTo>
                  <a:lnTo>
                    <a:pt x="604" y="3516"/>
                  </a:lnTo>
                  <a:lnTo>
                    <a:pt x="638" y="3551"/>
                  </a:lnTo>
                  <a:lnTo>
                    <a:pt x="676" y="3584"/>
                  </a:lnTo>
                  <a:lnTo>
                    <a:pt x="711" y="3618"/>
                  </a:lnTo>
                  <a:lnTo>
                    <a:pt x="750" y="3649"/>
                  </a:lnTo>
                  <a:lnTo>
                    <a:pt x="788" y="3680"/>
                  </a:lnTo>
                  <a:lnTo>
                    <a:pt x="828" y="3710"/>
                  </a:lnTo>
                  <a:lnTo>
                    <a:pt x="867" y="3740"/>
                  </a:lnTo>
                  <a:lnTo>
                    <a:pt x="908" y="3767"/>
                  </a:lnTo>
                  <a:lnTo>
                    <a:pt x="950" y="3795"/>
                  </a:lnTo>
                  <a:lnTo>
                    <a:pt x="992" y="3821"/>
                  </a:lnTo>
                  <a:lnTo>
                    <a:pt x="1035" y="3847"/>
                  </a:lnTo>
                  <a:lnTo>
                    <a:pt x="1078" y="3872"/>
                  </a:lnTo>
                  <a:lnTo>
                    <a:pt x="1122" y="3894"/>
                  </a:lnTo>
                  <a:lnTo>
                    <a:pt x="1168" y="3917"/>
                  </a:lnTo>
                  <a:lnTo>
                    <a:pt x="1212" y="3937"/>
                  </a:lnTo>
                  <a:lnTo>
                    <a:pt x="1259" y="3958"/>
                  </a:lnTo>
                  <a:lnTo>
                    <a:pt x="1305" y="3977"/>
                  </a:lnTo>
                  <a:lnTo>
                    <a:pt x="1352" y="3995"/>
                  </a:lnTo>
                  <a:lnTo>
                    <a:pt x="1400" y="4012"/>
                  </a:lnTo>
                  <a:lnTo>
                    <a:pt x="1448" y="4027"/>
                  </a:lnTo>
                  <a:lnTo>
                    <a:pt x="1496" y="4042"/>
                  </a:lnTo>
                  <a:lnTo>
                    <a:pt x="1545" y="4055"/>
                  </a:lnTo>
                  <a:lnTo>
                    <a:pt x="1595" y="4067"/>
                  </a:lnTo>
                  <a:lnTo>
                    <a:pt x="1645" y="4078"/>
                  </a:lnTo>
                  <a:lnTo>
                    <a:pt x="1696" y="4087"/>
                  </a:lnTo>
                  <a:lnTo>
                    <a:pt x="1746" y="4097"/>
                  </a:lnTo>
                  <a:lnTo>
                    <a:pt x="1797" y="4104"/>
                  </a:lnTo>
                  <a:lnTo>
                    <a:pt x="1849" y="4109"/>
                  </a:lnTo>
                  <a:lnTo>
                    <a:pt x="1901" y="4113"/>
                  </a:lnTo>
                  <a:lnTo>
                    <a:pt x="1954" y="4117"/>
                  </a:lnTo>
                  <a:lnTo>
                    <a:pt x="2007" y="4119"/>
                  </a:lnTo>
                  <a:lnTo>
                    <a:pt x="2060" y="4119"/>
                  </a:lnTo>
                  <a:lnTo>
                    <a:pt x="2124" y="4119"/>
                  </a:lnTo>
                  <a:lnTo>
                    <a:pt x="2186" y="4116"/>
                  </a:lnTo>
                  <a:lnTo>
                    <a:pt x="2250" y="4111"/>
                  </a:lnTo>
                  <a:lnTo>
                    <a:pt x="2312" y="4104"/>
                  </a:lnTo>
                  <a:lnTo>
                    <a:pt x="2373" y="4096"/>
                  </a:lnTo>
                  <a:lnTo>
                    <a:pt x="2434" y="4086"/>
                  </a:lnTo>
                  <a:lnTo>
                    <a:pt x="2495" y="4073"/>
                  </a:lnTo>
                  <a:lnTo>
                    <a:pt x="2555" y="4060"/>
                  </a:lnTo>
                  <a:lnTo>
                    <a:pt x="2614" y="4044"/>
                  </a:lnTo>
                  <a:lnTo>
                    <a:pt x="2672" y="4026"/>
                  </a:lnTo>
                  <a:lnTo>
                    <a:pt x="2730" y="4007"/>
                  </a:lnTo>
                  <a:lnTo>
                    <a:pt x="2786" y="3987"/>
                  </a:lnTo>
                  <a:lnTo>
                    <a:pt x="2842" y="3965"/>
                  </a:lnTo>
                  <a:lnTo>
                    <a:pt x="2898" y="3941"/>
                  </a:lnTo>
                  <a:lnTo>
                    <a:pt x="2953" y="3916"/>
                  </a:lnTo>
                  <a:lnTo>
                    <a:pt x="3005" y="3888"/>
                  </a:lnTo>
                  <a:lnTo>
                    <a:pt x="4120" y="5003"/>
                  </a:lnTo>
                  <a:lnTo>
                    <a:pt x="4709" y="5003"/>
                  </a:lnTo>
                  <a:lnTo>
                    <a:pt x="4709" y="5591"/>
                  </a:lnTo>
                  <a:lnTo>
                    <a:pt x="5297" y="5591"/>
                  </a:lnTo>
                  <a:lnTo>
                    <a:pt x="5297" y="6180"/>
                  </a:lnTo>
                  <a:lnTo>
                    <a:pt x="5591" y="6474"/>
                  </a:lnTo>
                  <a:lnTo>
                    <a:pt x="6475" y="6474"/>
                  </a:lnTo>
                  <a:lnTo>
                    <a:pt x="6475" y="5591"/>
                  </a:lnTo>
                  <a:lnTo>
                    <a:pt x="3889" y="3006"/>
                  </a:lnTo>
                  <a:close/>
                  <a:moveTo>
                    <a:pt x="1472" y="2060"/>
                  </a:moveTo>
                  <a:lnTo>
                    <a:pt x="1472" y="2060"/>
                  </a:lnTo>
                  <a:lnTo>
                    <a:pt x="1441" y="2059"/>
                  </a:lnTo>
                  <a:lnTo>
                    <a:pt x="1411" y="2057"/>
                  </a:lnTo>
                  <a:lnTo>
                    <a:pt x="1382" y="2053"/>
                  </a:lnTo>
                  <a:lnTo>
                    <a:pt x="1353" y="2048"/>
                  </a:lnTo>
                  <a:lnTo>
                    <a:pt x="1324" y="2041"/>
                  </a:lnTo>
                  <a:lnTo>
                    <a:pt x="1297" y="2033"/>
                  </a:lnTo>
                  <a:lnTo>
                    <a:pt x="1269" y="2024"/>
                  </a:lnTo>
                  <a:lnTo>
                    <a:pt x="1242" y="2014"/>
                  </a:lnTo>
                  <a:lnTo>
                    <a:pt x="1217" y="2002"/>
                  </a:lnTo>
                  <a:lnTo>
                    <a:pt x="1190" y="1988"/>
                  </a:lnTo>
                  <a:lnTo>
                    <a:pt x="1166" y="1974"/>
                  </a:lnTo>
                  <a:lnTo>
                    <a:pt x="1142" y="1960"/>
                  </a:lnTo>
                  <a:lnTo>
                    <a:pt x="1120" y="1943"/>
                  </a:lnTo>
                  <a:lnTo>
                    <a:pt x="1097" y="1925"/>
                  </a:lnTo>
                  <a:lnTo>
                    <a:pt x="1075" y="1907"/>
                  </a:lnTo>
                  <a:lnTo>
                    <a:pt x="1055" y="1888"/>
                  </a:lnTo>
                  <a:lnTo>
                    <a:pt x="1036" y="1867"/>
                  </a:lnTo>
                  <a:lnTo>
                    <a:pt x="1017" y="1846"/>
                  </a:lnTo>
                  <a:lnTo>
                    <a:pt x="1000" y="1823"/>
                  </a:lnTo>
                  <a:lnTo>
                    <a:pt x="983" y="1800"/>
                  </a:lnTo>
                  <a:lnTo>
                    <a:pt x="968" y="1776"/>
                  </a:lnTo>
                  <a:lnTo>
                    <a:pt x="955" y="1751"/>
                  </a:lnTo>
                  <a:lnTo>
                    <a:pt x="941" y="1726"/>
                  </a:lnTo>
                  <a:lnTo>
                    <a:pt x="929" y="1700"/>
                  </a:lnTo>
                  <a:lnTo>
                    <a:pt x="919" y="1674"/>
                  </a:lnTo>
                  <a:lnTo>
                    <a:pt x="909" y="1646"/>
                  </a:lnTo>
                  <a:lnTo>
                    <a:pt x="902" y="1618"/>
                  </a:lnTo>
                  <a:lnTo>
                    <a:pt x="895" y="1590"/>
                  </a:lnTo>
                  <a:lnTo>
                    <a:pt x="890" y="1561"/>
                  </a:lnTo>
                  <a:lnTo>
                    <a:pt x="886" y="1531"/>
                  </a:lnTo>
                  <a:lnTo>
                    <a:pt x="884" y="1501"/>
                  </a:lnTo>
                  <a:lnTo>
                    <a:pt x="883" y="1471"/>
                  </a:lnTo>
                  <a:lnTo>
                    <a:pt x="884" y="1441"/>
                  </a:lnTo>
                  <a:lnTo>
                    <a:pt x="886" y="1411"/>
                  </a:lnTo>
                  <a:lnTo>
                    <a:pt x="890" y="1381"/>
                  </a:lnTo>
                  <a:lnTo>
                    <a:pt x="895" y="1353"/>
                  </a:lnTo>
                  <a:lnTo>
                    <a:pt x="902" y="1324"/>
                  </a:lnTo>
                  <a:lnTo>
                    <a:pt x="909" y="1296"/>
                  </a:lnTo>
                  <a:lnTo>
                    <a:pt x="919" y="1269"/>
                  </a:lnTo>
                  <a:lnTo>
                    <a:pt x="929" y="1243"/>
                  </a:lnTo>
                  <a:lnTo>
                    <a:pt x="941" y="1216"/>
                  </a:lnTo>
                  <a:lnTo>
                    <a:pt x="955" y="1191"/>
                  </a:lnTo>
                  <a:lnTo>
                    <a:pt x="968" y="1166"/>
                  </a:lnTo>
                  <a:lnTo>
                    <a:pt x="983" y="1142"/>
                  </a:lnTo>
                  <a:lnTo>
                    <a:pt x="1000" y="1119"/>
                  </a:lnTo>
                  <a:lnTo>
                    <a:pt x="1017" y="1096"/>
                  </a:lnTo>
                  <a:lnTo>
                    <a:pt x="1036" y="1075"/>
                  </a:lnTo>
                  <a:lnTo>
                    <a:pt x="1055" y="1055"/>
                  </a:lnTo>
                  <a:lnTo>
                    <a:pt x="1075" y="1035"/>
                  </a:lnTo>
                  <a:lnTo>
                    <a:pt x="1097" y="1017"/>
                  </a:lnTo>
                  <a:lnTo>
                    <a:pt x="1120" y="999"/>
                  </a:lnTo>
                  <a:lnTo>
                    <a:pt x="1142" y="983"/>
                  </a:lnTo>
                  <a:lnTo>
                    <a:pt x="1166" y="968"/>
                  </a:lnTo>
                  <a:lnTo>
                    <a:pt x="1190" y="954"/>
                  </a:lnTo>
                  <a:lnTo>
                    <a:pt x="1217" y="941"/>
                  </a:lnTo>
                  <a:lnTo>
                    <a:pt x="1242" y="929"/>
                  </a:lnTo>
                  <a:lnTo>
                    <a:pt x="1269" y="918"/>
                  </a:lnTo>
                  <a:lnTo>
                    <a:pt x="1297" y="910"/>
                  </a:lnTo>
                  <a:lnTo>
                    <a:pt x="1324" y="901"/>
                  </a:lnTo>
                  <a:lnTo>
                    <a:pt x="1353" y="894"/>
                  </a:lnTo>
                  <a:lnTo>
                    <a:pt x="1382" y="889"/>
                  </a:lnTo>
                  <a:lnTo>
                    <a:pt x="1411" y="886"/>
                  </a:lnTo>
                  <a:lnTo>
                    <a:pt x="1441" y="883"/>
                  </a:lnTo>
                  <a:lnTo>
                    <a:pt x="1472" y="882"/>
                  </a:lnTo>
                  <a:lnTo>
                    <a:pt x="1502" y="883"/>
                  </a:lnTo>
                  <a:lnTo>
                    <a:pt x="1532" y="886"/>
                  </a:lnTo>
                  <a:lnTo>
                    <a:pt x="1561" y="889"/>
                  </a:lnTo>
                  <a:lnTo>
                    <a:pt x="1590" y="894"/>
                  </a:lnTo>
                  <a:lnTo>
                    <a:pt x="1619" y="901"/>
                  </a:lnTo>
                  <a:lnTo>
                    <a:pt x="1646" y="910"/>
                  </a:lnTo>
                  <a:lnTo>
                    <a:pt x="1674" y="918"/>
                  </a:lnTo>
                  <a:lnTo>
                    <a:pt x="1700" y="929"/>
                  </a:lnTo>
                  <a:lnTo>
                    <a:pt x="1727" y="941"/>
                  </a:lnTo>
                  <a:lnTo>
                    <a:pt x="1752" y="954"/>
                  </a:lnTo>
                  <a:lnTo>
                    <a:pt x="1777" y="968"/>
                  </a:lnTo>
                  <a:lnTo>
                    <a:pt x="1801" y="983"/>
                  </a:lnTo>
                  <a:lnTo>
                    <a:pt x="1824" y="999"/>
                  </a:lnTo>
                  <a:lnTo>
                    <a:pt x="1845" y="1017"/>
                  </a:lnTo>
                  <a:lnTo>
                    <a:pt x="1867" y="1035"/>
                  </a:lnTo>
                  <a:lnTo>
                    <a:pt x="1887" y="1055"/>
                  </a:lnTo>
                  <a:lnTo>
                    <a:pt x="1907" y="1075"/>
                  </a:lnTo>
                  <a:lnTo>
                    <a:pt x="1925" y="1096"/>
                  </a:lnTo>
                  <a:lnTo>
                    <a:pt x="1943" y="1119"/>
                  </a:lnTo>
                  <a:lnTo>
                    <a:pt x="1959" y="1142"/>
                  </a:lnTo>
                  <a:lnTo>
                    <a:pt x="1975" y="1166"/>
                  </a:lnTo>
                  <a:lnTo>
                    <a:pt x="1989" y="1191"/>
                  </a:lnTo>
                  <a:lnTo>
                    <a:pt x="2002" y="1216"/>
                  </a:lnTo>
                  <a:lnTo>
                    <a:pt x="2014" y="1243"/>
                  </a:lnTo>
                  <a:lnTo>
                    <a:pt x="2025" y="1269"/>
                  </a:lnTo>
                  <a:lnTo>
                    <a:pt x="2033" y="1296"/>
                  </a:lnTo>
                  <a:lnTo>
                    <a:pt x="2042" y="1324"/>
                  </a:lnTo>
                  <a:lnTo>
                    <a:pt x="2048" y="1353"/>
                  </a:lnTo>
                  <a:lnTo>
                    <a:pt x="2054" y="1381"/>
                  </a:lnTo>
                  <a:lnTo>
                    <a:pt x="2057" y="1411"/>
                  </a:lnTo>
                  <a:lnTo>
                    <a:pt x="2060" y="1441"/>
                  </a:lnTo>
                  <a:lnTo>
                    <a:pt x="2060" y="1471"/>
                  </a:lnTo>
                  <a:lnTo>
                    <a:pt x="2060" y="1501"/>
                  </a:lnTo>
                  <a:lnTo>
                    <a:pt x="2057" y="1531"/>
                  </a:lnTo>
                  <a:lnTo>
                    <a:pt x="2054" y="1561"/>
                  </a:lnTo>
                  <a:lnTo>
                    <a:pt x="2048" y="1590"/>
                  </a:lnTo>
                  <a:lnTo>
                    <a:pt x="2042" y="1618"/>
                  </a:lnTo>
                  <a:lnTo>
                    <a:pt x="2033" y="1646"/>
                  </a:lnTo>
                  <a:lnTo>
                    <a:pt x="2025" y="1674"/>
                  </a:lnTo>
                  <a:lnTo>
                    <a:pt x="2014" y="1700"/>
                  </a:lnTo>
                  <a:lnTo>
                    <a:pt x="2002" y="1726"/>
                  </a:lnTo>
                  <a:lnTo>
                    <a:pt x="1989" y="1751"/>
                  </a:lnTo>
                  <a:lnTo>
                    <a:pt x="1975" y="1776"/>
                  </a:lnTo>
                  <a:lnTo>
                    <a:pt x="1959" y="1800"/>
                  </a:lnTo>
                  <a:lnTo>
                    <a:pt x="1943" y="1823"/>
                  </a:lnTo>
                  <a:lnTo>
                    <a:pt x="1925" y="1846"/>
                  </a:lnTo>
                  <a:lnTo>
                    <a:pt x="1907" y="1867"/>
                  </a:lnTo>
                  <a:lnTo>
                    <a:pt x="1887" y="1888"/>
                  </a:lnTo>
                  <a:lnTo>
                    <a:pt x="1867" y="1907"/>
                  </a:lnTo>
                  <a:lnTo>
                    <a:pt x="1845" y="1925"/>
                  </a:lnTo>
                  <a:lnTo>
                    <a:pt x="1824" y="1943"/>
                  </a:lnTo>
                  <a:lnTo>
                    <a:pt x="1801" y="1960"/>
                  </a:lnTo>
                  <a:lnTo>
                    <a:pt x="1777" y="1974"/>
                  </a:lnTo>
                  <a:lnTo>
                    <a:pt x="1752" y="1988"/>
                  </a:lnTo>
                  <a:lnTo>
                    <a:pt x="1727" y="2002"/>
                  </a:lnTo>
                  <a:lnTo>
                    <a:pt x="1700" y="2014"/>
                  </a:lnTo>
                  <a:lnTo>
                    <a:pt x="1674" y="2024"/>
                  </a:lnTo>
                  <a:lnTo>
                    <a:pt x="1646" y="2033"/>
                  </a:lnTo>
                  <a:lnTo>
                    <a:pt x="1619" y="2041"/>
                  </a:lnTo>
                  <a:lnTo>
                    <a:pt x="1590" y="2048"/>
                  </a:lnTo>
                  <a:lnTo>
                    <a:pt x="1561" y="2053"/>
                  </a:lnTo>
                  <a:lnTo>
                    <a:pt x="1532" y="2057"/>
                  </a:lnTo>
                  <a:lnTo>
                    <a:pt x="1502" y="2059"/>
                  </a:lnTo>
                  <a:lnTo>
                    <a:pt x="1472" y="206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80" name="KSO_Shape"/>
            <p:cNvSpPr/>
            <p:nvPr/>
          </p:nvSpPr>
          <p:spPr>
            <a:xfrm>
              <a:off x="1857544" y="35101"/>
              <a:ext cx="226052" cy="339924"/>
            </a:xfrm>
            <a:custGeom>
              <a:avLst/>
              <a:gdLst>
                <a:gd name="txL" fmla="*/ 0 w 1357313"/>
                <a:gd name="txT" fmla="*/ 0 h 2041525"/>
                <a:gd name="txR" fmla="*/ 1357313 w 1357313"/>
                <a:gd name="txB" fmla="*/ 2041525 h 2041525"/>
              </a:gdLst>
              <a:ahLst/>
              <a:cxnLst>
                <a:cxn ang="0">
                  <a:pos x="901841" y="1418297"/>
                </a:cxn>
                <a:cxn ang="0">
                  <a:pos x="952713" y="1537310"/>
                </a:cxn>
                <a:cxn ang="0">
                  <a:pos x="324238" y="1501582"/>
                </a:cxn>
                <a:cxn ang="0">
                  <a:pos x="380048" y="1395135"/>
                </a:cxn>
                <a:cxn ang="0">
                  <a:pos x="837417" y="530566"/>
                </a:cxn>
                <a:cxn ang="0">
                  <a:pos x="669920" y="686107"/>
                </a:cxn>
                <a:cxn ang="0">
                  <a:pos x="595424" y="686107"/>
                </a:cxn>
                <a:cxn ang="0">
                  <a:pos x="427927" y="530566"/>
                </a:cxn>
                <a:cxn ang="0">
                  <a:pos x="206486" y="405798"/>
                </a:cxn>
                <a:cxn ang="0">
                  <a:pos x="269716" y="553495"/>
                </a:cxn>
                <a:cxn ang="0">
                  <a:pos x="416183" y="730090"/>
                </a:cxn>
                <a:cxn ang="0">
                  <a:pos x="523871" y="839505"/>
                </a:cxn>
                <a:cxn ang="0">
                  <a:pos x="549065" y="957810"/>
                </a:cxn>
                <a:cxn ang="0">
                  <a:pos x="521401" y="1070930"/>
                </a:cxn>
                <a:cxn ang="0">
                  <a:pos x="406056" y="1185778"/>
                </a:cxn>
                <a:cxn ang="0">
                  <a:pos x="263047" y="1361879"/>
                </a:cxn>
                <a:cxn ang="0">
                  <a:pos x="205745" y="1502167"/>
                </a:cxn>
                <a:cxn ang="0">
                  <a:pos x="1072195" y="1557244"/>
                </a:cxn>
                <a:cxn ang="0">
                  <a:pos x="1021808" y="1393740"/>
                </a:cxn>
                <a:cxn ang="0">
                  <a:pos x="889667" y="1217639"/>
                </a:cxn>
                <a:cxn ang="0">
                  <a:pos x="755797" y="1087231"/>
                </a:cxn>
                <a:cxn ang="0">
                  <a:pos x="719983" y="986954"/>
                </a:cxn>
                <a:cxn ang="0">
                  <a:pos x="728381" y="880504"/>
                </a:cxn>
                <a:cxn ang="0">
                  <a:pos x="790870" y="784920"/>
                </a:cxn>
                <a:cxn ang="0">
                  <a:pos x="959566" y="605115"/>
                </a:cxn>
                <a:cxn ang="0">
                  <a:pos x="1046261" y="456677"/>
                </a:cxn>
                <a:cxn ang="0">
                  <a:pos x="1090473" y="209197"/>
                </a:cxn>
                <a:cxn ang="0">
                  <a:pos x="1216685" y="15314"/>
                </a:cxn>
                <a:cxn ang="0">
                  <a:pos x="1260650" y="68662"/>
                </a:cxn>
                <a:cxn ang="0">
                  <a:pos x="1261391" y="138313"/>
                </a:cxn>
                <a:cxn ang="0">
                  <a:pos x="1222613" y="189932"/>
                </a:cxn>
                <a:cxn ang="0">
                  <a:pos x="1165311" y="293419"/>
                </a:cxn>
                <a:cxn ang="0">
                  <a:pos x="1116654" y="524844"/>
                </a:cxn>
                <a:cxn ang="0">
                  <a:pos x="1012670" y="704403"/>
                </a:cxn>
                <a:cxn ang="0">
                  <a:pos x="829154" y="889890"/>
                </a:cxn>
                <a:cxn ang="0">
                  <a:pos x="817052" y="962009"/>
                </a:cxn>
                <a:cxn ang="0">
                  <a:pos x="905969" y="1085008"/>
                </a:cxn>
                <a:cxn ang="0">
                  <a:pos x="1048237" y="1249500"/>
                </a:cxn>
                <a:cxn ang="0">
                  <a:pos x="1134190" y="1433011"/>
                </a:cxn>
                <a:cxn ang="0">
                  <a:pos x="1183588" y="1698520"/>
                </a:cxn>
                <a:cxn ang="0">
                  <a:pos x="1240149" y="1730629"/>
                </a:cxn>
                <a:cxn ang="0">
                  <a:pos x="1266331" y="1790399"/>
                </a:cxn>
                <a:cxn ang="0">
                  <a:pos x="1249041" y="1858814"/>
                </a:cxn>
                <a:cxn ang="0">
                  <a:pos x="1193468" y="1900307"/>
                </a:cxn>
                <a:cxn ang="0">
                  <a:pos x="68664" y="1898578"/>
                </a:cxn>
                <a:cxn ang="0">
                  <a:pos x="15067" y="1854615"/>
                </a:cxn>
                <a:cxn ang="0">
                  <a:pos x="988" y="1785459"/>
                </a:cxn>
                <a:cxn ang="0">
                  <a:pos x="30133" y="1727170"/>
                </a:cxn>
                <a:cxn ang="0">
                  <a:pos x="87929" y="1697533"/>
                </a:cxn>
                <a:cxn ang="0">
                  <a:pos x="132882" y="1433011"/>
                </a:cxn>
                <a:cxn ang="0">
                  <a:pos x="218836" y="1249500"/>
                </a:cxn>
                <a:cxn ang="0">
                  <a:pos x="361103" y="1085008"/>
                </a:cxn>
                <a:cxn ang="0">
                  <a:pos x="449773" y="964726"/>
                </a:cxn>
                <a:cxn ang="0">
                  <a:pos x="437671" y="889890"/>
                </a:cxn>
                <a:cxn ang="0">
                  <a:pos x="254402" y="704403"/>
                </a:cxn>
                <a:cxn ang="0">
                  <a:pos x="150419" y="524844"/>
                </a:cxn>
                <a:cxn ang="0">
                  <a:pos x="99291" y="272672"/>
                </a:cxn>
                <a:cxn ang="0">
                  <a:pos x="40507" y="186969"/>
                </a:cxn>
                <a:cxn ang="0">
                  <a:pos x="4199" y="133866"/>
                </a:cxn>
                <a:cxn ang="0">
                  <a:pos x="8151" y="63970"/>
                </a:cxn>
                <a:cxn ang="0">
                  <a:pos x="54585" y="12596"/>
                </a:cxn>
              </a:cxnLst>
              <a:rect l="txL" t="txT" r="txR" b="tx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7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7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7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7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81" name="KSO_Shape"/>
            <p:cNvSpPr/>
            <p:nvPr/>
          </p:nvSpPr>
          <p:spPr>
            <a:xfrm>
              <a:off x="1836017" y="2682073"/>
              <a:ext cx="269106" cy="339924"/>
            </a:xfrm>
            <a:custGeom>
              <a:avLst/>
              <a:gdLst>
                <a:gd name="txL" fmla="*/ 0 w 3132350"/>
                <a:gd name="txT" fmla="*/ 0 h 3959240"/>
                <a:gd name="txR" fmla="*/ 3132350 w 3132350"/>
                <a:gd name="txB" fmla="*/ 3959240 h 3959240"/>
              </a:gdLst>
              <a:ahLst/>
              <a:cxnLst>
                <a:cxn ang="0">
                  <a:pos x="0" y="0"/>
                </a:cxn>
              </a:cxnLst>
              <a:rect l="txL" t="txT" r="txR" b="tx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2" name="KSO_Shape"/>
            <p:cNvSpPr/>
            <p:nvPr/>
          </p:nvSpPr>
          <p:spPr>
            <a:xfrm>
              <a:off x="47870" y="917426"/>
              <a:ext cx="281004" cy="339922"/>
            </a:xfrm>
            <a:custGeom>
              <a:avLst/>
              <a:gdLst>
                <a:gd name="txL" fmla="*/ 0 w 968375"/>
                <a:gd name="txT" fmla="*/ 0 h 1170887"/>
                <a:gd name="txR" fmla="*/ 968375 w 968375"/>
                <a:gd name="txB" fmla="*/ 1170887 h 1170887"/>
              </a:gdLst>
              <a:ahLst/>
              <a:cxnLst>
                <a:cxn ang="0">
                  <a:pos x="982332" y="11040171"/>
                </a:cxn>
                <a:cxn ang="0">
                  <a:pos x="4740830" y="12706916"/>
                </a:cxn>
                <a:cxn ang="0">
                  <a:pos x="8456611" y="11125649"/>
                </a:cxn>
                <a:cxn ang="0">
                  <a:pos x="9011845" y="11382065"/>
                </a:cxn>
                <a:cxn ang="0">
                  <a:pos x="4740830" y="13347962"/>
                </a:cxn>
                <a:cxn ang="0">
                  <a:pos x="384385" y="11296598"/>
                </a:cxn>
                <a:cxn ang="0">
                  <a:pos x="982332" y="11040171"/>
                </a:cxn>
                <a:cxn ang="0">
                  <a:pos x="9908755" y="7065657"/>
                </a:cxn>
                <a:cxn ang="0">
                  <a:pos x="11019216" y="8433229"/>
                </a:cxn>
                <a:cxn ang="0">
                  <a:pos x="9609780" y="9843538"/>
                </a:cxn>
                <a:cxn ang="0">
                  <a:pos x="9097266" y="9758077"/>
                </a:cxn>
                <a:cxn ang="0">
                  <a:pos x="9438945" y="9202492"/>
                </a:cxn>
                <a:cxn ang="0">
                  <a:pos x="9609780" y="9245229"/>
                </a:cxn>
                <a:cxn ang="0">
                  <a:pos x="10378561" y="8433229"/>
                </a:cxn>
                <a:cxn ang="0">
                  <a:pos x="9866050" y="7706703"/>
                </a:cxn>
                <a:cxn ang="0">
                  <a:pos x="9908755" y="7065657"/>
                </a:cxn>
                <a:cxn ang="0">
                  <a:pos x="9353527" y="6125439"/>
                </a:cxn>
                <a:cxn ang="0">
                  <a:pos x="9438945" y="6980179"/>
                </a:cxn>
                <a:cxn ang="0">
                  <a:pos x="4740830" y="11681230"/>
                </a:cxn>
                <a:cxn ang="0">
                  <a:pos x="0" y="6980179"/>
                </a:cxn>
                <a:cxn ang="0">
                  <a:pos x="85426" y="6210914"/>
                </a:cxn>
                <a:cxn ang="0">
                  <a:pos x="4740830" y="8646914"/>
                </a:cxn>
                <a:cxn ang="0">
                  <a:pos x="9353527" y="6210914"/>
                </a:cxn>
                <a:cxn ang="0">
                  <a:pos x="9353527" y="6125439"/>
                </a:cxn>
                <a:cxn ang="0">
                  <a:pos x="4740830" y="4245016"/>
                </a:cxn>
                <a:cxn ang="0">
                  <a:pos x="8840997" y="6210914"/>
                </a:cxn>
                <a:cxn ang="0">
                  <a:pos x="8798292" y="6510072"/>
                </a:cxn>
                <a:cxn ang="0">
                  <a:pos x="4740830" y="5142500"/>
                </a:cxn>
                <a:cxn ang="0">
                  <a:pos x="640655" y="6510072"/>
                </a:cxn>
                <a:cxn ang="0">
                  <a:pos x="597935" y="6210914"/>
                </a:cxn>
                <a:cxn ang="0">
                  <a:pos x="4740830" y="4245016"/>
                </a:cxn>
                <a:cxn ang="0">
                  <a:pos x="6189106" y="707884"/>
                </a:cxn>
                <a:cxn ang="0">
                  <a:pos x="6306716" y="4247322"/>
                </a:cxn>
                <a:cxn ang="0">
                  <a:pos x="6189106" y="707884"/>
                </a:cxn>
                <a:cxn ang="0">
                  <a:pos x="3131011" y="471928"/>
                </a:cxn>
                <a:cxn ang="0">
                  <a:pos x="3248628" y="4011367"/>
                </a:cxn>
                <a:cxn ang="0">
                  <a:pos x="3131011" y="471928"/>
                </a:cxn>
                <a:cxn ang="0">
                  <a:pos x="4660050" y="0"/>
                </a:cxn>
                <a:cxn ang="0">
                  <a:pos x="4777674" y="3539433"/>
                </a:cxn>
                <a:cxn ang="0">
                  <a:pos x="4660050" y="0"/>
                </a:cxn>
              </a:cxnLst>
              <a:rect l="txL" t="txT" r="txR" b="tx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3" name="KSO_Shape"/>
            <p:cNvSpPr/>
            <p:nvPr/>
          </p:nvSpPr>
          <p:spPr>
            <a:xfrm>
              <a:off x="4466412" y="38256"/>
              <a:ext cx="354910" cy="333614"/>
            </a:xfrm>
            <a:custGeom>
              <a:avLst/>
              <a:gdLst>
                <a:gd name="txL" fmla="*/ 0 w 1993900"/>
                <a:gd name="txT" fmla="*/ 0 h 1873250"/>
                <a:gd name="txR" fmla="*/ 1993900 w 1993900"/>
                <a:gd name="txB" fmla="*/ 1873250 h 1873250"/>
              </a:gdLst>
              <a:ahLst/>
              <a:cxnLst>
                <a:cxn ang="0">
                  <a:pos x="186557" y="1472017"/>
                </a:cxn>
                <a:cxn ang="0">
                  <a:pos x="1296550" y="576666"/>
                </a:cxn>
                <a:cxn ang="0">
                  <a:pos x="1153710" y="1135821"/>
                </a:cxn>
                <a:cxn ang="0">
                  <a:pos x="1097106" y="797974"/>
                </a:cxn>
                <a:cxn ang="0">
                  <a:pos x="1032144" y="704592"/>
                </a:cxn>
                <a:cxn ang="0">
                  <a:pos x="1078871" y="694343"/>
                </a:cxn>
                <a:cxn ang="0">
                  <a:pos x="1116861" y="676502"/>
                </a:cxn>
                <a:cxn ang="0">
                  <a:pos x="1146872" y="652207"/>
                </a:cxn>
                <a:cxn ang="0">
                  <a:pos x="1168526" y="620700"/>
                </a:cxn>
                <a:cxn ang="0">
                  <a:pos x="1184861" y="576666"/>
                </a:cxn>
                <a:cxn ang="0">
                  <a:pos x="568770" y="1239833"/>
                </a:cxn>
                <a:cxn ang="0">
                  <a:pos x="673241" y="791901"/>
                </a:cxn>
                <a:cxn ang="0">
                  <a:pos x="568770" y="802909"/>
                </a:cxn>
                <a:cxn ang="0">
                  <a:pos x="609419" y="698519"/>
                </a:cxn>
                <a:cxn ang="0">
                  <a:pos x="650068" y="682954"/>
                </a:cxn>
                <a:cxn ang="0">
                  <a:pos x="682739" y="660938"/>
                </a:cxn>
                <a:cxn ang="0">
                  <a:pos x="707052" y="632088"/>
                </a:cxn>
                <a:cxn ang="0">
                  <a:pos x="724147" y="596405"/>
                </a:cxn>
                <a:cxn ang="0">
                  <a:pos x="214659" y="266708"/>
                </a:cxn>
                <a:cxn ang="0">
                  <a:pos x="171803" y="295920"/>
                </a:cxn>
                <a:cxn ang="0">
                  <a:pos x="151323" y="344102"/>
                </a:cxn>
                <a:cxn ang="0">
                  <a:pos x="158150" y="1583935"/>
                </a:cxn>
                <a:cxn ang="0">
                  <a:pos x="190766" y="1623770"/>
                </a:cxn>
                <a:cxn ang="0">
                  <a:pos x="241586" y="1639325"/>
                </a:cxn>
                <a:cxn ang="0">
                  <a:pos x="1706270" y="1627944"/>
                </a:cxn>
                <a:cxn ang="0">
                  <a:pos x="1743058" y="1591902"/>
                </a:cxn>
                <a:cxn ang="0">
                  <a:pos x="1754056" y="353207"/>
                </a:cxn>
                <a:cxn ang="0">
                  <a:pos x="1738127" y="302749"/>
                </a:cxn>
                <a:cxn ang="0">
                  <a:pos x="1698306" y="269743"/>
                </a:cxn>
                <a:cxn ang="0">
                  <a:pos x="1541294" y="323995"/>
                </a:cxn>
                <a:cxn ang="0">
                  <a:pos x="334125" y="262534"/>
                </a:cxn>
                <a:cxn ang="0">
                  <a:pos x="1334979" y="206006"/>
                </a:cxn>
                <a:cxn ang="0">
                  <a:pos x="1663414" y="111160"/>
                </a:cxn>
                <a:cxn ang="0">
                  <a:pos x="1735094" y="122162"/>
                </a:cxn>
                <a:cxn ang="0">
                  <a:pos x="1798429" y="152513"/>
                </a:cxn>
                <a:cxn ang="0">
                  <a:pos x="1849629" y="199557"/>
                </a:cxn>
                <a:cxn ang="0">
                  <a:pos x="1886037" y="259120"/>
                </a:cxn>
                <a:cxn ang="0">
                  <a:pos x="1903862" y="328927"/>
                </a:cxn>
                <a:cxn ang="0">
                  <a:pos x="1902346" y="1585453"/>
                </a:cxn>
                <a:cxn ang="0">
                  <a:pos x="1881107" y="1653362"/>
                </a:cxn>
                <a:cxn ang="0">
                  <a:pos x="1842044" y="1711029"/>
                </a:cxn>
                <a:cxn ang="0">
                  <a:pos x="1788568" y="1755417"/>
                </a:cxn>
                <a:cxn ang="0">
                  <a:pos x="1723716" y="1782733"/>
                </a:cxn>
                <a:cxn ang="0">
                  <a:pos x="241586" y="1790700"/>
                </a:cxn>
                <a:cxn ang="0">
                  <a:pos x="169906" y="1779698"/>
                </a:cxn>
                <a:cxn ang="0">
                  <a:pos x="106191" y="1748968"/>
                </a:cxn>
                <a:cxn ang="0">
                  <a:pos x="54992" y="1702303"/>
                </a:cxn>
                <a:cxn ang="0">
                  <a:pos x="18963" y="1642740"/>
                </a:cxn>
                <a:cxn ang="0">
                  <a:pos x="1138" y="1573312"/>
                </a:cxn>
                <a:cxn ang="0">
                  <a:pos x="2655" y="316408"/>
                </a:cxn>
                <a:cxn ang="0">
                  <a:pos x="23514" y="248497"/>
                </a:cxn>
                <a:cxn ang="0">
                  <a:pos x="62577" y="190451"/>
                </a:cxn>
                <a:cxn ang="0">
                  <a:pos x="116432" y="146064"/>
                </a:cxn>
                <a:cxn ang="0">
                  <a:pos x="181284" y="118748"/>
                </a:cxn>
                <a:cxn ang="0">
                  <a:pos x="363706" y="111160"/>
                </a:cxn>
              </a:cxnLst>
              <a:rect l="txL" t="txT" r="txR" b="tx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7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7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7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84" name="KSO_Shape"/>
            <p:cNvSpPr/>
            <p:nvPr/>
          </p:nvSpPr>
          <p:spPr>
            <a:xfrm>
              <a:off x="7147202" y="949152"/>
              <a:ext cx="339924" cy="276470"/>
            </a:xfrm>
            <a:custGeom>
              <a:avLst/>
              <a:gdLst>
                <a:gd name="txL" fmla="*/ 0 w 2017634"/>
                <a:gd name="txT" fmla="*/ 0 h 1640262"/>
                <a:gd name="txR" fmla="*/ 2017634 w 2017634"/>
                <a:gd name="txB" fmla="*/ 1640262 h 1640262"/>
              </a:gdLst>
              <a:ahLst/>
              <a:cxnLst>
                <a:cxn ang="0">
                  <a:pos x="0" y="0"/>
                </a:cxn>
              </a:cxnLst>
              <a:rect l="txL" t="txT" r="txR" b="txB"/>
              <a:pathLst>
                <a:path w="2017634" h="1640262">
                  <a:moveTo>
                    <a:pt x="1178908" y="1348054"/>
                  </a:moveTo>
                  <a:cubicBezTo>
                    <a:pt x="1259599" y="1348054"/>
                    <a:pt x="1325012" y="1413467"/>
                    <a:pt x="1325012" y="1494158"/>
                  </a:cubicBezTo>
                  <a:cubicBezTo>
                    <a:pt x="1325012" y="1574849"/>
                    <a:pt x="1259599" y="1640262"/>
                    <a:pt x="1178908" y="1640262"/>
                  </a:cubicBezTo>
                  <a:cubicBezTo>
                    <a:pt x="1098217" y="1640262"/>
                    <a:pt x="1032804" y="1574849"/>
                    <a:pt x="1032804" y="1494158"/>
                  </a:cubicBezTo>
                  <a:cubicBezTo>
                    <a:pt x="1032804" y="1413467"/>
                    <a:pt x="1098217" y="1348054"/>
                    <a:pt x="1178908" y="1348054"/>
                  </a:cubicBezTo>
                  <a:close/>
                  <a:moveTo>
                    <a:pt x="570842" y="1348054"/>
                  </a:moveTo>
                  <a:cubicBezTo>
                    <a:pt x="651533" y="1348054"/>
                    <a:pt x="716946" y="1413467"/>
                    <a:pt x="716946" y="1494158"/>
                  </a:cubicBezTo>
                  <a:cubicBezTo>
                    <a:pt x="716946" y="1574849"/>
                    <a:pt x="651533" y="1640262"/>
                    <a:pt x="570842" y="1640262"/>
                  </a:cubicBezTo>
                  <a:cubicBezTo>
                    <a:pt x="490151" y="1640262"/>
                    <a:pt x="424738" y="1574849"/>
                    <a:pt x="424738" y="1494158"/>
                  </a:cubicBezTo>
                  <a:cubicBezTo>
                    <a:pt x="424738" y="1413467"/>
                    <a:pt x="490151" y="1348054"/>
                    <a:pt x="570842" y="1348054"/>
                  </a:cubicBezTo>
                  <a:close/>
                  <a:moveTo>
                    <a:pt x="1149312" y="999708"/>
                  </a:moveTo>
                  <a:lnTo>
                    <a:pt x="1149312" y="1250720"/>
                  </a:lnTo>
                  <a:lnTo>
                    <a:pt x="1418800" y="1250720"/>
                  </a:lnTo>
                  <a:lnTo>
                    <a:pt x="1481553" y="999708"/>
                  </a:lnTo>
                  <a:close/>
                  <a:moveTo>
                    <a:pt x="649034" y="999708"/>
                  </a:moveTo>
                  <a:lnTo>
                    <a:pt x="649034" y="1250720"/>
                  </a:lnTo>
                  <a:lnTo>
                    <a:pt x="1084512" y="1250720"/>
                  </a:lnTo>
                  <a:lnTo>
                    <a:pt x="1084512" y="999708"/>
                  </a:lnTo>
                  <a:close/>
                  <a:moveTo>
                    <a:pt x="248677" y="999708"/>
                  </a:moveTo>
                  <a:lnTo>
                    <a:pt x="311430" y="1250720"/>
                  </a:lnTo>
                  <a:lnTo>
                    <a:pt x="584234" y="1250720"/>
                  </a:lnTo>
                  <a:lnTo>
                    <a:pt x="584234" y="999708"/>
                  </a:lnTo>
                  <a:close/>
                  <a:moveTo>
                    <a:pt x="1149312" y="685271"/>
                  </a:moveTo>
                  <a:lnTo>
                    <a:pt x="1149312" y="934908"/>
                  </a:lnTo>
                  <a:lnTo>
                    <a:pt x="1497753" y="934908"/>
                  </a:lnTo>
                  <a:lnTo>
                    <a:pt x="1560162" y="685271"/>
                  </a:lnTo>
                  <a:close/>
                  <a:moveTo>
                    <a:pt x="649034" y="685271"/>
                  </a:moveTo>
                  <a:lnTo>
                    <a:pt x="649034" y="934908"/>
                  </a:lnTo>
                  <a:lnTo>
                    <a:pt x="1084512" y="934908"/>
                  </a:lnTo>
                  <a:lnTo>
                    <a:pt x="1084512" y="685271"/>
                  </a:lnTo>
                  <a:close/>
                  <a:moveTo>
                    <a:pt x="170068" y="685271"/>
                  </a:moveTo>
                  <a:lnTo>
                    <a:pt x="232477" y="934908"/>
                  </a:lnTo>
                  <a:lnTo>
                    <a:pt x="584234" y="934908"/>
                  </a:lnTo>
                  <a:lnTo>
                    <a:pt x="584234" y="685271"/>
                  </a:lnTo>
                  <a:close/>
                  <a:moveTo>
                    <a:pt x="1149312" y="369459"/>
                  </a:moveTo>
                  <a:lnTo>
                    <a:pt x="1149312" y="620471"/>
                  </a:lnTo>
                  <a:lnTo>
                    <a:pt x="1576362" y="620471"/>
                  </a:lnTo>
                  <a:lnTo>
                    <a:pt x="1578463" y="612068"/>
                  </a:lnTo>
                  <a:lnTo>
                    <a:pt x="1576909" y="612068"/>
                  </a:lnTo>
                  <a:lnTo>
                    <a:pt x="1637562" y="369459"/>
                  </a:lnTo>
                  <a:close/>
                  <a:moveTo>
                    <a:pt x="649034" y="369459"/>
                  </a:moveTo>
                  <a:lnTo>
                    <a:pt x="649034" y="620471"/>
                  </a:lnTo>
                  <a:lnTo>
                    <a:pt x="1084512" y="620471"/>
                  </a:lnTo>
                  <a:lnTo>
                    <a:pt x="1084512" y="369459"/>
                  </a:lnTo>
                  <a:close/>
                  <a:moveTo>
                    <a:pt x="91115" y="369459"/>
                  </a:moveTo>
                  <a:lnTo>
                    <a:pt x="154875" y="624499"/>
                  </a:lnTo>
                  <a:lnTo>
                    <a:pt x="154875" y="620471"/>
                  </a:lnTo>
                  <a:lnTo>
                    <a:pt x="584234" y="620471"/>
                  </a:lnTo>
                  <a:lnTo>
                    <a:pt x="584234" y="369459"/>
                  </a:lnTo>
                  <a:close/>
                  <a:moveTo>
                    <a:pt x="1729602" y="0"/>
                  </a:moveTo>
                  <a:lnTo>
                    <a:pt x="1729926" y="0"/>
                  </a:lnTo>
                  <a:lnTo>
                    <a:pt x="1805186" y="0"/>
                  </a:lnTo>
                  <a:lnTo>
                    <a:pt x="2017634" y="0"/>
                  </a:lnTo>
                  <a:lnTo>
                    <a:pt x="2017634" y="64800"/>
                  </a:lnTo>
                  <a:lnTo>
                    <a:pt x="1788986" y="64800"/>
                  </a:lnTo>
                  <a:lnTo>
                    <a:pt x="1728678" y="306034"/>
                  </a:lnTo>
                  <a:lnTo>
                    <a:pt x="1730231" y="306034"/>
                  </a:lnTo>
                  <a:lnTo>
                    <a:pt x="1478203" y="1314146"/>
                  </a:lnTo>
                  <a:lnTo>
                    <a:pt x="252028" y="1314146"/>
                  </a:lnTo>
                  <a:lnTo>
                    <a:pt x="0" y="306034"/>
                  </a:lnTo>
                  <a:lnTo>
                    <a:pt x="1653418" y="306034"/>
                  </a:lnTo>
                  <a:lnTo>
                    <a:pt x="1729602" y="1296"/>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5" name="KSO_Shape"/>
            <p:cNvSpPr/>
            <p:nvPr/>
          </p:nvSpPr>
          <p:spPr>
            <a:xfrm>
              <a:off x="3575314" y="1792257"/>
              <a:ext cx="354908" cy="354908"/>
            </a:xfrm>
            <a:custGeom>
              <a:avLst/>
              <a:gdLst>
                <a:gd name="txL" fmla="*/ 0 w 792088"/>
                <a:gd name="txT" fmla="*/ 0 h 792088"/>
                <a:gd name="txR" fmla="*/ 792088 w 792088"/>
                <a:gd name="txB" fmla="*/ 792088 h 792088"/>
              </a:gdLst>
              <a:ahLst/>
              <a:cxnLst>
                <a:cxn ang="0">
                  <a:pos x="320662" y="99114"/>
                </a:cxn>
                <a:cxn ang="0">
                  <a:pos x="320662" y="475062"/>
                </a:cxn>
                <a:cxn ang="0">
                  <a:pos x="696610" y="475062"/>
                </a:cxn>
                <a:cxn ang="0">
                  <a:pos x="696610" y="434076"/>
                </a:cxn>
                <a:cxn ang="0">
                  <a:pos x="361648" y="434076"/>
                </a:cxn>
                <a:cxn ang="0">
                  <a:pos x="361648" y="99114"/>
                </a:cxn>
                <a:cxn ang="0">
                  <a:pos x="396044" y="0"/>
                </a:cxn>
                <a:cxn ang="0">
                  <a:pos x="792088" y="396044"/>
                </a:cxn>
                <a:cxn ang="0">
                  <a:pos x="396044" y="792088"/>
                </a:cxn>
                <a:cxn ang="0">
                  <a:pos x="0" y="396044"/>
                </a:cxn>
                <a:cxn ang="0">
                  <a:pos x="396044" y="0"/>
                </a:cxn>
              </a:cxnLst>
              <a:rect l="txL" t="txT" r="txR" b="tx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rgbClr val="00B0F0"/>
            </a:solidFill>
            <a:ln w="28575">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6" name="KSO_Shape"/>
            <p:cNvSpPr/>
            <p:nvPr/>
          </p:nvSpPr>
          <p:spPr>
            <a:xfrm flipH="1">
              <a:off x="1772294" y="1829266"/>
              <a:ext cx="396552" cy="280891"/>
            </a:xfrm>
            <a:custGeom>
              <a:avLst/>
              <a:gdLst>
                <a:gd name="txL" fmla="*/ 0 w 1211637"/>
                <a:gd name="txT" fmla="*/ 0 h 857258"/>
                <a:gd name="txR" fmla="*/ 1211637 w 1211637"/>
                <a:gd name="txB" fmla="*/ 857258 h 857258"/>
              </a:gdLst>
              <a:ahLst/>
              <a:cxnLst>
                <a:cxn ang="0">
                  <a:pos x="0" y="0"/>
                </a:cxn>
              </a:cxnLst>
              <a:rect l="txL" t="txT" r="txR" b="txB"/>
              <a:pathLst>
                <a:path w="1211637" h="857258">
                  <a:moveTo>
                    <a:pt x="937021" y="713258"/>
                  </a:moveTo>
                  <a:cubicBezTo>
                    <a:pt x="976786" y="713258"/>
                    <a:pt x="1009021" y="745493"/>
                    <a:pt x="1009021" y="785258"/>
                  </a:cubicBezTo>
                  <a:cubicBezTo>
                    <a:pt x="1009021" y="825023"/>
                    <a:pt x="976786" y="857258"/>
                    <a:pt x="937021" y="857258"/>
                  </a:cubicBezTo>
                  <a:cubicBezTo>
                    <a:pt x="897256" y="857258"/>
                    <a:pt x="865021" y="825023"/>
                    <a:pt x="865021" y="785258"/>
                  </a:cubicBezTo>
                  <a:cubicBezTo>
                    <a:pt x="865021" y="745493"/>
                    <a:pt x="897256" y="713258"/>
                    <a:pt x="937021" y="713258"/>
                  </a:cubicBezTo>
                  <a:close/>
                  <a:moveTo>
                    <a:pt x="568554" y="713258"/>
                  </a:moveTo>
                  <a:cubicBezTo>
                    <a:pt x="608319" y="713258"/>
                    <a:pt x="640554" y="745493"/>
                    <a:pt x="640554" y="785258"/>
                  </a:cubicBezTo>
                  <a:cubicBezTo>
                    <a:pt x="640554" y="825023"/>
                    <a:pt x="608319" y="857258"/>
                    <a:pt x="568554" y="857258"/>
                  </a:cubicBezTo>
                  <a:cubicBezTo>
                    <a:pt x="528789" y="857258"/>
                    <a:pt x="496554" y="825023"/>
                    <a:pt x="496554" y="785258"/>
                  </a:cubicBezTo>
                  <a:cubicBezTo>
                    <a:pt x="496554" y="745493"/>
                    <a:pt x="528789" y="713258"/>
                    <a:pt x="568554" y="713258"/>
                  </a:cubicBezTo>
                  <a:close/>
                  <a:moveTo>
                    <a:pt x="238524" y="0"/>
                  </a:moveTo>
                  <a:lnTo>
                    <a:pt x="287824" y="4511"/>
                  </a:lnTo>
                  <a:lnTo>
                    <a:pt x="288000" y="4511"/>
                  </a:lnTo>
                  <a:lnTo>
                    <a:pt x="288001" y="4528"/>
                  </a:lnTo>
                  <a:lnTo>
                    <a:pt x="308028" y="6360"/>
                  </a:lnTo>
                  <a:lnTo>
                    <a:pt x="374622" y="197367"/>
                  </a:lnTo>
                  <a:lnTo>
                    <a:pt x="1211637" y="197367"/>
                  </a:lnTo>
                  <a:lnTo>
                    <a:pt x="1050402" y="681918"/>
                  </a:lnTo>
                  <a:lnTo>
                    <a:pt x="472773" y="681918"/>
                  </a:lnTo>
                  <a:lnTo>
                    <a:pt x="399476" y="461644"/>
                  </a:lnTo>
                  <a:lnTo>
                    <a:pt x="257414" y="54181"/>
                  </a:lnTo>
                  <a:lnTo>
                    <a:pt x="1" y="54181"/>
                  </a:lnTo>
                  <a:lnTo>
                    <a:pt x="0" y="4511"/>
                  </a:lnTo>
                  <a:lnTo>
                    <a:pt x="240097" y="4511"/>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7" name="KSO_Shape"/>
            <p:cNvSpPr/>
            <p:nvPr/>
          </p:nvSpPr>
          <p:spPr>
            <a:xfrm>
              <a:off x="5435197" y="1775356"/>
              <a:ext cx="199538" cy="388710"/>
            </a:xfrm>
            <a:custGeom>
              <a:avLst/>
              <a:gdLst>
                <a:gd name="txL" fmla="*/ 0 w 3886200"/>
                <a:gd name="txT" fmla="*/ 0 h 7565524"/>
                <a:gd name="txR" fmla="*/ 3886200 w 3886200"/>
                <a:gd name="txB" fmla="*/ 7565524 h 7565524"/>
              </a:gdLst>
              <a:ahLst/>
              <a:cxnLst>
                <a:cxn ang="0">
                  <a:pos x="788945" y="3994579"/>
                </a:cxn>
                <a:cxn ang="0">
                  <a:pos x="793367" y="4082152"/>
                </a:cxn>
                <a:cxn ang="0">
                  <a:pos x="1943100" y="5119688"/>
                </a:cxn>
                <a:cxn ang="0">
                  <a:pos x="3092833" y="4082152"/>
                </a:cxn>
                <a:cxn ang="0">
                  <a:pos x="3097256" y="3994579"/>
                </a:cxn>
                <a:cxn ang="0">
                  <a:pos x="3087777" y="4031441"/>
                </a:cxn>
                <a:cxn ang="0">
                  <a:pos x="1943100" y="4873587"/>
                </a:cxn>
                <a:cxn ang="0">
                  <a:pos x="798423" y="4031441"/>
                </a:cxn>
                <a:cxn ang="0">
                  <a:pos x="0" y="3009901"/>
                </a:cxn>
                <a:cxn ang="0">
                  <a:pos x="308086" y="3009901"/>
                </a:cxn>
                <a:cxn ang="0">
                  <a:pos x="308086" y="4175662"/>
                </a:cxn>
                <a:cxn ang="0">
                  <a:pos x="1943101" y="5810677"/>
                </a:cxn>
                <a:cxn ang="0">
                  <a:pos x="1943100" y="5810678"/>
                </a:cxn>
                <a:cxn ang="0">
                  <a:pos x="3578115" y="4175663"/>
                </a:cxn>
                <a:cxn ang="0">
                  <a:pos x="3578116" y="3009901"/>
                </a:cxn>
                <a:cxn ang="0">
                  <a:pos x="3886200" y="3009901"/>
                </a:cxn>
                <a:cxn ang="0">
                  <a:pos x="3886200" y="4235878"/>
                </a:cxn>
                <a:cxn ang="0">
                  <a:pos x="2520919" y="6091620"/>
                </a:cxn>
                <a:cxn ang="0">
                  <a:pos x="2336800" y="6138961"/>
                </a:cxn>
                <a:cxn ang="0">
                  <a:pos x="2336800" y="6591300"/>
                </a:cxn>
                <a:cxn ang="0">
                  <a:pos x="3062539" y="6591300"/>
                </a:cxn>
                <a:cxn ang="0">
                  <a:pos x="3549651" y="7078412"/>
                </a:cxn>
                <a:cxn ang="0">
                  <a:pos x="3549650" y="7078412"/>
                </a:cxn>
                <a:cxn ang="0">
                  <a:pos x="3062538" y="7565524"/>
                </a:cxn>
                <a:cxn ang="0">
                  <a:pos x="823662" y="7565523"/>
                </a:cxn>
                <a:cxn ang="0">
                  <a:pos x="346447" y="7176581"/>
                </a:cxn>
                <a:cxn ang="0">
                  <a:pos x="336550" y="7078412"/>
                </a:cxn>
                <a:cxn ang="0">
                  <a:pos x="346447" y="6980242"/>
                </a:cxn>
                <a:cxn ang="0">
                  <a:pos x="823662" y="6591300"/>
                </a:cxn>
                <a:cxn ang="0">
                  <a:pos x="1549400" y="6591300"/>
                </a:cxn>
                <a:cxn ang="0">
                  <a:pos x="1549400" y="6138961"/>
                </a:cxn>
                <a:cxn ang="0">
                  <a:pos x="1365282" y="6091620"/>
                </a:cxn>
                <a:cxn ang="0">
                  <a:pos x="0" y="4235878"/>
                </a:cxn>
                <a:cxn ang="0">
                  <a:pos x="622300" y="2818278"/>
                </a:cxn>
                <a:cxn ang="0">
                  <a:pos x="3263900" y="2818278"/>
                </a:cxn>
                <a:cxn ang="0">
                  <a:pos x="3263900" y="4152900"/>
                </a:cxn>
                <a:cxn ang="0">
                  <a:pos x="1943100" y="5473700"/>
                </a:cxn>
                <a:cxn ang="0">
                  <a:pos x="622300" y="4152900"/>
                </a:cxn>
                <a:cxn ang="0">
                  <a:pos x="622300" y="2432670"/>
                </a:cxn>
                <a:cxn ang="0">
                  <a:pos x="3263900" y="2432670"/>
                </a:cxn>
                <a:cxn ang="0">
                  <a:pos x="3263900" y="2655422"/>
                </a:cxn>
                <a:cxn ang="0">
                  <a:pos x="622300" y="2655422"/>
                </a:cxn>
                <a:cxn ang="0">
                  <a:pos x="622300" y="2047063"/>
                </a:cxn>
                <a:cxn ang="0">
                  <a:pos x="3263900" y="2047063"/>
                </a:cxn>
                <a:cxn ang="0">
                  <a:pos x="3263900" y="2269814"/>
                </a:cxn>
                <a:cxn ang="0">
                  <a:pos x="622300" y="2269814"/>
                </a:cxn>
                <a:cxn ang="0">
                  <a:pos x="622300" y="1661456"/>
                </a:cxn>
                <a:cxn ang="0">
                  <a:pos x="3263900" y="1661456"/>
                </a:cxn>
                <a:cxn ang="0">
                  <a:pos x="3263900" y="1884207"/>
                </a:cxn>
                <a:cxn ang="0">
                  <a:pos x="622300" y="1884207"/>
                </a:cxn>
                <a:cxn ang="0">
                  <a:pos x="1943100" y="0"/>
                </a:cxn>
                <a:cxn ang="0">
                  <a:pos x="3263900" y="1320800"/>
                </a:cxn>
                <a:cxn ang="0">
                  <a:pos x="3263900" y="1498600"/>
                </a:cxn>
                <a:cxn ang="0">
                  <a:pos x="622300" y="1498600"/>
                </a:cxn>
                <a:cxn ang="0">
                  <a:pos x="622300" y="1320800"/>
                </a:cxn>
                <a:cxn ang="0">
                  <a:pos x="1943100" y="0"/>
                </a:cxn>
              </a:cxnLst>
              <a:rect l="txL" t="txT" r="txR" b="tx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8" name="KSO_Shape"/>
            <p:cNvSpPr/>
            <p:nvPr/>
          </p:nvSpPr>
          <p:spPr>
            <a:xfrm>
              <a:off x="6270453" y="949152"/>
              <a:ext cx="311224" cy="276470"/>
            </a:xfrm>
            <a:custGeom>
              <a:avLst/>
              <a:gdLst>
                <a:gd name="txL" fmla="*/ 0 w 1916638"/>
                <a:gd name="txT" fmla="*/ 0 h 1703474"/>
                <a:gd name="txR" fmla="*/ 1916638 w 1916638"/>
                <a:gd name="txB" fmla="*/ 1703474 h 1703474"/>
              </a:gdLst>
              <a:ahLst/>
              <a:cxnLst>
                <a:cxn ang="0">
                  <a:pos x="0" y="0"/>
                </a:cxn>
              </a:cxnLst>
              <a:rect l="txL" t="txT" r="txR" b="txB"/>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9" name="KSO_Shape"/>
            <p:cNvSpPr/>
            <p:nvPr/>
          </p:nvSpPr>
          <p:spPr>
            <a:xfrm>
              <a:off x="4521099" y="893032"/>
              <a:ext cx="245536" cy="388710"/>
            </a:xfrm>
            <a:custGeom>
              <a:avLst/>
              <a:gdLst>
                <a:gd name="txL" fmla="*/ 0 w 1358900"/>
                <a:gd name="txT" fmla="*/ 0 h 2151063"/>
                <a:gd name="txR" fmla="*/ 1358900 w 1358900"/>
                <a:gd name="txB" fmla="*/ 2151063 h 2151063"/>
              </a:gdLst>
              <a:ahLst/>
              <a:cxnLst>
                <a:cxn ang="0">
                  <a:pos x="839696" y="2086152"/>
                </a:cxn>
                <a:cxn ang="0">
                  <a:pos x="752405" y="2140511"/>
                </a:cxn>
                <a:cxn ang="0">
                  <a:pos x="632619" y="2146906"/>
                </a:cxn>
                <a:cxn ang="0">
                  <a:pos x="534815" y="2102140"/>
                </a:cxn>
                <a:cxn ang="0">
                  <a:pos x="492444" y="2023160"/>
                </a:cxn>
                <a:cxn ang="0">
                  <a:pos x="978873" y="1877587"/>
                </a:cxn>
                <a:cxn ang="0">
                  <a:pos x="975704" y="1949593"/>
                </a:cxn>
                <a:cxn ang="0">
                  <a:pos x="411711" y="1968795"/>
                </a:cxn>
                <a:cxn ang="0">
                  <a:pos x="369887" y="1911190"/>
                </a:cxn>
                <a:cxn ang="0">
                  <a:pos x="411711" y="1853585"/>
                </a:cxn>
                <a:cxn ang="0">
                  <a:pos x="971585" y="1709923"/>
                </a:cxn>
                <a:cxn ang="0">
                  <a:pos x="981725" y="1781479"/>
                </a:cxn>
                <a:cxn ang="0">
                  <a:pos x="423435" y="1812604"/>
                </a:cxn>
                <a:cxn ang="0">
                  <a:pos x="370837" y="1764793"/>
                </a:cxn>
                <a:cxn ang="0">
                  <a:pos x="401255" y="1699655"/>
                </a:cxn>
                <a:cxn ang="0">
                  <a:pos x="1212263" y="1027536"/>
                </a:cxn>
                <a:cxn ang="0">
                  <a:pos x="1162712" y="1009170"/>
                </a:cxn>
                <a:cxn ang="0">
                  <a:pos x="1164344" y="1001189"/>
                </a:cxn>
                <a:cxn ang="0">
                  <a:pos x="686421" y="65405"/>
                </a:cxn>
                <a:cxn ang="0">
                  <a:pos x="812725" y="98736"/>
                </a:cxn>
                <a:cxn ang="0">
                  <a:pos x="977427" y="180633"/>
                </a:cxn>
                <a:cxn ang="0">
                  <a:pos x="1110078" y="304113"/>
                </a:cxn>
                <a:cxn ang="0">
                  <a:pos x="1201791" y="459019"/>
                </a:cxn>
                <a:cxn ang="0">
                  <a:pos x="1244633" y="632970"/>
                </a:cxn>
                <a:cxn ang="0">
                  <a:pos x="1235747" y="811683"/>
                </a:cxn>
                <a:cxn ang="0">
                  <a:pos x="1175451" y="981191"/>
                </a:cxn>
                <a:cxn ang="0">
                  <a:pos x="1166089" y="998015"/>
                </a:cxn>
                <a:cxn ang="0">
                  <a:pos x="1093258" y="1114194"/>
                </a:cxn>
                <a:cxn ang="0">
                  <a:pos x="995199" y="1298621"/>
                </a:cxn>
                <a:cxn ang="0">
                  <a:pos x="972667" y="1488761"/>
                </a:cxn>
                <a:cxn ang="0">
                  <a:pos x="1011066" y="1334490"/>
                </a:cxn>
                <a:cxn ang="0">
                  <a:pos x="1111982" y="1164665"/>
                </a:cxn>
                <a:cxn ang="0">
                  <a:pos x="1213215" y="1025948"/>
                </a:cxn>
                <a:cxn ang="0">
                  <a:pos x="1270338" y="912626"/>
                </a:cxn>
                <a:cxn ang="0">
                  <a:pos x="1310640" y="718359"/>
                </a:cxn>
                <a:cxn ang="0">
                  <a:pos x="1289061" y="521235"/>
                </a:cxn>
                <a:cxn ang="0">
                  <a:pos x="1207503" y="340935"/>
                </a:cxn>
                <a:cxn ang="0">
                  <a:pos x="1074535" y="196187"/>
                </a:cxn>
                <a:cxn ang="0">
                  <a:pos x="904755" y="100640"/>
                </a:cxn>
                <a:cxn ang="0">
                  <a:pos x="715934" y="65405"/>
                </a:cxn>
                <a:cxn ang="0">
                  <a:pos x="865159" y="25723"/>
                </a:cxn>
                <a:cxn ang="0">
                  <a:pos x="1059288" y="116228"/>
                </a:cxn>
                <a:cxn ang="0">
                  <a:pos x="1214019" y="260084"/>
                </a:cxn>
                <a:cxn ang="0">
                  <a:pos x="1317596" y="445858"/>
                </a:cxn>
                <a:cxn ang="0">
                  <a:pos x="1358582" y="661800"/>
                </a:cxn>
                <a:cxn ang="0">
                  <a:pos x="1344285" y="819629"/>
                </a:cxn>
                <a:cxn ang="0">
                  <a:pos x="1261359" y="1030172"/>
                </a:cxn>
                <a:cxn ang="0">
                  <a:pos x="1147932" y="1196575"/>
                </a:cxn>
                <a:cxn ang="0">
                  <a:pos x="1054839" y="1399815"/>
                </a:cxn>
                <a:cxn ang="0">
                  <a:pos x="1037047" y="1560184"/>
                </a:cxn>
                <a:cxn ang="0">
                  <a:pos x="997649" y="1613217"/>
                </a:cxn>
                <a:cxn ang="0">
                  <a:pos x="338057" y="1599562"/>
                </a:cxn>
                <a:cxn ang="0">
                  <a:pos x="318358" y="1492543"/>
                </a:cxn>
                <a:cxn ang="0">
                  <a:pos x="276419" y="1314391"/>
                </a:cxn>
                <a:cxn ang="0">
                  <a:pos x="137892" y="1097178"/>
                </a:cxn>
                <a:cxn ang="0">
                  <a:pos x="65133" y="970471"/>
                </a:cxn>
                <a:cxn ang="0">
                  <a:pos x="6354" y="773900"/>
                </a:cxn>
                <a:cxn ang="0">
                  <a:pos x="5084" y="592571"/>
                </a:cxn>
                <a:cxn ang="0">
                  <a:pos x="66722" y="384886"/>
                </a:cxn>
                <a:cxn ang="0">
                  <a:pos x="187456" y="210861"/>
                </a:cxn>
                <a:cxn ang="0">
                  <a:pos x="355532" y="82249"/>
                </a:cxn>
                <a:cxn ang="0">
                  <a:pos x="558874" y="10797"/>
                </a:cxn>
              </a:cxnLst>
              <a:rect l="txL" t="txT" r="txR" b="txB"/>
              <a:pathLst>
                <a:path w="1358900" h="2151063">
                  <a:moveTo>
                    <a:pt x="492125" y="2017125"/>
                  </a:moveTo>
                  <a:lnTo>
                    <a:pt x="866775" y="2017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7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solidFill>
              <a:srgbClr val="00B0F0"/>
            </a:solidFill>
            <a:ln w="9525">
              <a:noFill/>
            </a:ln>
          </p:spPr>
          <p:txBody>
            <a:bodyPr bIns="960000" anchor="ctr"/>
            <a:p>
              <a:pPr algn="ctr"/>
              <a:endParaRPr sz="3200">
                <a:solidFill>
                  <a:srgbClr val="1D6295"/>
                </a:solidFill>
                <a:ea typeface="宋体" panose="02010600030101010101" pitchFamily="2" charset="-122"/>
              </a:endParaRPr>
            </a:p>
          </p:txBody>
        </p:sp>
        <p:sp>
          <p:nvSpPr>
            <p:cNvPr id="36890" name="KSO_Shape"/>
            <p:cNvSpPr/>
            <p:nvPr/>
          </p:nvSpPr>
          <p:spPr>
            <a:xfrm>
              <a:off x="1776216" y="3649813"/>
              <a:ext cx="388708" cy="169088"/>
            </a:xfrm>
            <a:custGeom>
              <a:avLst/>
              <a:gdLst>
                <a:gd name="txL" fmla="*/ 0 w 2178050"/>
                <a:gd name="txT" fmla="*/ 0 h 946150"/>
                <a:gd name="txR" fmla="*/ 2178050 w 2178050"/>
                <a:gd name="txB" fmla="*/ 946150 h 946150"/>
              </a:gdLst>
              <a:ahLst/>
              <a:cxnLst>
                <a:cxn ang="0">
                  <a:pos x="124619" y="384969"/>
                </a:cxn>
                <a:cxn ang="0">
                  <a:pos x="124619" y="568325"/>
                </a:cxn>
                <a:cxn ang="0">
                  <a:pos x="197485" y="568325"/>
                </a:cxn>
                <a:cxn ang="0">
                  <a:pos x="197485" y="384969"/>
                </a:cxn>
                <a:cxn ang="0">
                  <a:pos x="1174750" y="118268"/>
                </a:cxn>
                <a:cxn ang="0">
                  <a:pos x="1174750" y="118269"/>
                </a:cxn>
                <a:cxn ang="0">
                  <a:pos x="317499" y="118269"/>
                </a:cxn>
                <a:cxn ang="0">
                  <a:pos x="317499" y="827881"/>
                </a:cxn>
                <a:cxn ang="0">
                  <a:pos x="1174750" y="827881"/>
                </a:cxn>
                <a:cxn ang="0">
                  <a:pos x="1174750" y="827882"/>
                </a:cxn>
                <a:cxn ang="0">
                  <a:pos x="1174751" y="827881"/>
                </a:cxn>
                <a:cxn ang="0">
                  <a:pos x="1662906" y="118268"/>
                </a:cxn>
                <a:cxn ang="0">
                  <a:pos x="197485" y="0"/>
                </a:cxn>
                <a:cxn ang="0">
                  <a:pos x="2178050" y="0"/>
                </a:cxn>
                <a:cxn ang="0">
                  <a:pos x="2178050" y="946150"/>
                </a:cxn>
                <a:cxn ang="0">
                  <a:pos x="197485" y="946150"/>
                </a:cxn>
                <a:cxn ang="0">
                  <a:pos x="197485" y="694531"/>
                </a:cxn>
                <a:cxn ang="0">
                  <a:pos x="125940" y="694531"/>
                </a:cxn>
                <a:cxn ang="0">
                  <a:pos x="0" y="568591"/>
                </a:cxn>
                <a:cxn ang="0">
                  <a:pos x="0" y="384703"/>
                </a:cxn>
                <a:cxn ang="0">
                  <a:pos x="125940" y="258763"/>
                </a:cxn>
                <a:cxn ang="0">
                  <a:pos x="197485" y="258763"/>
                </a:cxn>
              </a:cxnLst>
              <a:rect l="txL" t="txT" r="txR" b="txB"/>
              <a:pathLst>
                <a:path w="2178050" h="946150">
                  <a:moveTo>
                    <a:pt x="124619" y="384969"/>
                  </a:moveTo>
                  <a:lnTo>
                    <a:pt x="124619" y="568325"/>
                  </a:lnTo>
                  <a:lnTo>
                    <a:pt x="197485" y="568325"/>
                  </a:lnTo>
                  <a:lnTo>
                    <a:pt x="197485" y="384969"/>
                  </a:lnTo>
                  <a:close/>
                  <a:moveTo>
                    <a:pt x="1174750" y="118268"/>
                  </a:moveTo>
                  <a:lnTo>
                    <a:pt x="1174750" y="118269"/>
                  </a:lnTo>
                  <a:lnTo>
                    <a:pt x="317499" y="118269"/>
                  </a:lnTo>
                  <a:lnTo>
                    <a:pt x="317499" y="827881"/>
                  </a:lnTo>
                  <a:lnTo>
                    <a:pt x="1174750" y="827881"/>
                  </a:lnTo>
                  <a:lnTo>
                    <a:pt x="1174750" y="827882"/>
                  </a:lnTo>
                  <a:lnTo>
                    <a:pt x="1174751" y="827881"/>
                  </a:lnTo>
                  <a:lnTo>
                    <a:pt x="1662906" y="118268"/>
                  </a:lnTo>
                  <a:close/>
                  <a:moveTo>
                    <a:pt x="197485" y="0"/>
                  </a:moveTo>
                  <a:lnTo>
                    <a:pt x="2178050" y="0"/>
                  </a:lnTo>
                  <a:lnTo>
                    <a:pt x="2178050" y="946150"/>
                  </a:lnTo>
                  <a:lnTo>
                    <a:pt x="197485" y="946150"/>
                  </a:lnTo>
                  <a:lnTo>
                    <a:pt x="197485" y="694531"/>
                  </a:lnTo>
                  <a:lnTo>
                    <a:pt x="125940" y="694531"/>
                  </a:lnTo>
                  <a:cubicBezTo>
                    <a:pt x="56385" y="694531"/>
                    <a:pt x="0" y="638146"/>
                    <a:pt x="0" y="568591"/>
                  </a:cubicBezTo>
                  <a:lnTo>
                    <a:pt x="0" y="384703"/>
                  </a:lnTo>
                  <a:cubicBezTo>
                    <a:pt x="0" y="315148"/>
                    <a:pt x="56385" y="258763"/>
                    <a:pt x="125940" y="258763"/>
                  </a:cubicBezTo>
                  <a:lnTo>
                    <a:pt x="197485" y="258763"/>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1" name="KSO_Shape"/>
            <p:cNvSpPr/>
            <p:nvPr/>
          </p:nvSpPr>
          <p:spPr>
            <a:xfrm>
              <a:off x="7122810" y="1840789"/>
              <a:ext cx="388708" cy="257844"/>
            </a:xfrm>
            <a:custGeom>
              <a:avLst/>
              <a:gdLst>
                <a:gd name="txL" fmla="*/ 0 w 534"/>
                <a:gd name="txT" fmla="*/ 0 h 354"/>
                <a:gd name="txR" fmla="*/ 534 w 534"/>
                <a:gd name="txB" fmla="*/ 354 h 354"/>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4" h="354">
                  <a:moveTo>
                    <a:pt x="140" y="105"/>
                  </a:moveTo>
                  <a:lnTo>
                    <a:pt x="190" y="85"/>
                  </a:lnTo>
                  <a:lnTo>
                    <a:pt x="394" y="0"/>
                  </a:lnTo>
                  <a:lnTo>
                    <a:pt x="394" y="165"/>
                  </a:lnTo>
                  <a:lnTo>
                    <a:pt x="394" y="329"/>
                  </a:lnTo>
                  <a:lnTo>
                    <a:pt x="190" y="245"/>
                  </a:lnTo>
                  <a:lnTo>
                    <a:pt x="140" y="230"/>
                  </a:lnTo>
                  <a:lnTo>
                    <a:pt x="175" y="354"/>
                  </a:lnTo>
                  <a:lnTo>
                    <a:pt x="75" y="354"/>
                  </a:lnTo>
                  <a:lnTo>
                    <a:pt x="45" y="225"/>
                  </a:lnTo>
                  <a:lnTo>
                    <a:pt x="0" y="225"/>
                  </a:lnTo>
                  <a:lnTo>
                    <a:pt x="0" y="105"/>
                  </a:lnTo>
                  <a:lnTo>
                    <a:pt x="140" y="105"/>
                  </a:lnTo>
                  <a:close/>
                  <a:moveTo>
                    <a:pt x="444" y="230"/>
                  </a:moveTo>
                  <a:lnTo>
                    <a:pt x="524" y="255"/>
                  </a:lnTo>
                  <a:lnTo>
                    <a:pt x="509" y="284"/>
                  </a:lnTo>
                  <a:lnTo>
                    <a:pt x="434" y="259"/>
                  </a:lnTo>
                  <a:lnTo>
                    <a:pt x="444" y="230"/>
                  </a:lnTo>
                  <a:close/>
                  <a:moveTo>
                    <a:pt x="439" y="70"/>
                  </a:moveTo>
                  <a:lnTo>
                    <a:pt x="514" y="45"/>
                  </a:lnTo>
                  <a:lnTo>
                    <a:pt x="524" y="75"/>
                  </a:lnTo>
                  <a:lnTo>
                    <a:pt x="449" y="105"/>
                  </a:lnTo>
                  <a:lnTo>
                    <a:pt x="439" y="70"/>
                  </a:lnTo>
                  <a:close/>
                  <a:moveTo>
                    <a:pt x="454" y="150"/>
                  </a:moveTo>
                  <a:lnTo>
                    <a:pt x="534" y="150"/>
                  </a:lnTo>
                  <a:lnTo>
                    <a:pt x="534" y="185"/>
                  </a:lnTo>
                  <a:lnTo>
                    <a:pt x="454" y="185"/>
                  </a:lnTo>
                  <a:lnTo>
                    <a:pt x="454" y="150"/>
                  </a:ln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2" name="KSO_Shape"/>
            <p:cNvSpPr>
              <a:spLocks noChangeAspect="1"/>
            </p:cNvSpPr>
            <p:nvPr/>
          </p:nvSpPr>
          <p:spPr>
            <a:xfrm>
              <a:off x="2681669" y="3554357"/>
              <a:ext cx="360000" cy="360000"/>
            </a:xfrm>
            <a:custGeom>
              <a:avLst/>
              <a:gdLst>
                <a:gd name="txL" fmla="*/ 0 w 5287"/>
                <a:gd name="txT" fmla="*/ 0 h 5287"/>
                <a:gd name="txR" fmla="*/ 5287 w 5287"/>
                <a:gd name="txB" fmla="*/ 5287 h 5287"/>
              </a:gdLst>
              <a:ahLst/>
              <a:cxnLst>
                <a:cxn ang="0">
                  <a:pos x="1647712" y="1098609"/>
                </a:cxn>
                <a:cxn ang="0">
                  <a:pos x="1572423" y="1202741"/>
                </a:cxn>
                <a:cxn ang="0">
                  <a:pos x="1450303" y="1198417"/>
                </a:cxn>
                <a:cxn ang="0">
                  <a:pos x="1223356" y="1087799"/>
                </a:cxn>
                <a:cxn ang="0">
                  <a:pos x="1136179" y="978263"/>
                </a:cxn>
                <a:cxn ang="0">
                  <a:pos x="1149868" y="891786"/>
                </a:cxn>
                <a:cxn ang="0">
                  <a:pos x="1302247" y="765675"/>
                </a:cxn>
                <a:cxn ang="0">
                  <a:pos x="1512984" y="689648"/>
                </a:cxn>
                <a:cxn ang="0">
                  <a:pos x="1603763" y="726040"/>
                </a:cxn>
                <a:cxn ang="0">
                  <a:pos x="1663202" y="860799"/>
                </a:cxn>
                <a:cxn ang="0">
                  <a:pos x="1005414" y="234927"/>
                </a:cxn>
                <a:cxn ang="0">
                  <a:pos x="1155632" y="283570"/>
                </a:cxn>
                <a:cxn ang="0">
                  <a:pos x="1215791" y="373650"/>
                </a:cxn>
                <a:cxn ang="0">
                  <a:pos x="1163197" y="550926"/>
                </a:cxn>
                <a:cxn ang="0">
                  <a:pos x="1030630" y="741534"/>
                </a:cxn>
                <a:cxn ang="0">
                  <a:pos x="945615" y="771440"/>
                </a:cxn>
                <a:cxn ang="0">
                  <a:pos x="850153" y="720636"/>
                </a:cxn>
                <a:cxn ang="0">
                  <a:pos x="721549" y="500481"/>
                </a:cxn>
                <a:cxn ang="0">
                  <a:pos x="693091" y="352030"/>
                </a:cxn>
                <a:cxn ang="0">
                  <a:pos x="775945" y="269157"/>
                </a:cxn>
                <a:cxn ang="0">
                  <a:pos x="938771" y="232045"/>
                </a:cxn>
                <a:cxn ang="0">
                  <a:pos x="250363" y="826209"/>
                </a:cxn>
                <a:cxn ang="0">
                  <a:pos x="320248" y="709105"/>
                </a:cxn>
                <a:cxn ang="0">
                  <a:pos x="427598" y="696494"/>
                </a:cxn>
                <a:cxn ang="0">
                  <a:pos x="652384" y="793780"/>
                </a:cxn>
                <a:cxn ang="0">
                  <a:pos x="764778" y="911244"/>
                </a:cxn>
                <a:cxn ang="0">
                  <a:pos x="762256" y="997720"/>
                </a:cxn>
                <a:cxn ang="0">
                  <a:pos x="636534" y="1118787"/>
                </a:cxn>
                <a:cxn ang="0">
                  <a:pos x="414630" y="1208866"/>
                </a:cxn>
                <a:cxn ang="0">
                  <a:pos x="313764" y="1188688"/>
                </a:cxn>
                <a:cxn ang="0">
                  <a:pos x="247481" y="1065460"/>
                </a:cxn>
                <a:cxn ang="0">
                  <a:pos x="691290" y="1511893"/>
                </a:cxn>
                <a:cxn ang="0">
                  <a:pos x="766579" y="1300747"/>
                </a:cxn>
                <a:cxn ang="0">
                  <a:pos x="893021" y="1149053"/>
                </a:cxn>
                <a:cxn ang="0">
                  <a:pos x="979477" y="1134641"/>
                </a:cxn>
                <a:cxn ang="0">
                  <a:pos x="1088988" y="1221838"/>
                </a:cxn>
                <a:cxn ang="0">
                  <a:pos x="1199941" y="1449198"/>
                </a:cxn>
                <a:cxn ang="0">
                  <a:pos x="1203903" y="1570985"/>
                </a:cxn>
                <a:cxn ang="0">
                  <a:pos x="1099435" y="1646652"/>
                </a:cxn>
                <a:cxn ang="0">
                  <a:pos x="938771" y="1670433"/>
                </a:cxn>
                <a:cxn ang="0">
                  <a:pos x="775945" y="1634041"/>
                </a:cxn>
                <a:cxn ang="0">
                  <a:pos x="693091" y="1550808"/>
                </a:cxn>
                <a:cxn ang="0">
                  <a:pos x="760455" y="19097"/>
                </a:cxn>
                <a:cxn ang="0">
                  <a:pos x="458578" y="138002"/>
                </a:cxn>
                <a:cxn ang="0">
                  <a:pos x="217221" y="346265"/>
                </a:cxn>
                <a:cxn ang="0">
                  <a:pos x="57998" y="625151"/>
                </a:cxn>
                <a:cxn ang="0">
                  <a:pos x="0" y="952320"/>
                </a:cxn>
                <a:cxn ang="0">
                  <a:pos x="50073" y="1257869"/>
                </a:cxn>
                <a:cxn ang="0">
                  <a:pos x="203172" y="1540719"/>
                </a:cxn>
                <a:cxn ang="0">
                  <a:pos x="439126" y="1754747"/>
                </a:cxn>
                <a:cxn ang="0">
                  <a:pos x="737400" y="1880859"/>
                </a:cxn>
                <a:cxn ang="0">
                  <a:pos x="1049723" y="1900316"/>
                </a:cxn>
                <a:cxn ang="0">
                  <a:pos x="1365288" y="1810957"/>
                </a:cxn>
                <a:cxn ang="0">
                  <a:pos x="1626098" y="1625754"/>
                </a:cxn>
                <a:cxn ang="0">
                  <a:pos x="1810898" y="1365244"/>
                </a:cxn>
                <a:cxn ang="0">
                  <a:pos x="1899876" y="1049966"/>
                </a:cxn>
                <a:cxn ang="0">
                  <a:pos x="1880423" y="737210"/>
                </a:cxn>
                <a:cxn ang="0">
                  <a:pos x="1754341" y="439227"/>
                </a:cxn>
                <a:cxn ang="0">
                  <a:pos x="1540362" y="203219"/>
                </a:cxn>
                <a:cxn ang="0">
                  <a:pos x="1257578" y="50084"/>
                </a:cxn>
                <a:cxn ang="0">
                  <a:pos x="952460" y="0"/>
                </a:cxn>
              </a:cxnLst>
              <a:rect l="txL" t="txT" r="txR" b="txB"/>
              <a:pathLst>
                <a:path w="5287" h="5287">
                  <a:moveTo>
                    <a:pt x="4641" y="2641"/>
                  </a:moveTo>
                  <a:lnTo>
                    <a:pt x="4641" y="2641"/>
                  </a:lnTo>
                  <a:lnTo>
                    <a:pt x="4640" y="2677"/>
                  </a:lnTo>
                  <a:lnTo>
                    <a:pt x="4639" y="2715"/>
                  </a:lnTo>
                  <a:lnTo>
                    <a:pt x="4636" y="2751"/>
                  </a:lnTo>
                  <a:lnTo>
                    <a:pt x="4633" y="2788"/>
                  </a:lnTo>
                  <a:lnTo>
                    <a:pt x="4629" y="2822"/>
                  </a:lnTo>
                  <a:lnTo>
                    <a:pt x="4623" y="2858"/>
                  </a:lnTo>
                  <a:lnTo>
                    <a:pt x="4617" y="2891"/>
                  </a:lnTo>
                  <a:lnTo>
                    <a:pt x="4610" y="2924"/>
                  </a:lnTo>
                  <a:lnTo>
                    <a:pt x="4602" y="2957"/>
                  </a:lnTo>
                  <a:lnTo>
                    <a:pt x="4593" y="2989"/>
                  </a:lnTo>
                  <a:lnTo>
                    <a:pt x="4583" y="3019"/>
                  </a:lnTo>
                  <a:lnTo>
                    <a:pt x="4574" y="3049"/>
                  </a:lnTo>
                  <a:lnTo>
                    <a:pt x="4563" y="3077"/>
                  </a:lnTo>
                  <a:lnTo>
                    <a:pt x="4552" y="3105"/>
                  </a:lnTo>
                  <a:lnTo>
                    <a:pt x="4539" y="3131"/>
                  </a:lnTo>
                  <a:lnTo>
                    <a:pt x="4526" y="3157"/>
                  </a:lnTo>
                  <a:lnTo>
                    <a:pt x="4512" y="3181"/>
                  </a:lnTo>
                  <a:lnTo>
                    <a:pt x="4498" y="3203"/>
                  </a:lnTo>
                  <a:lnTo>
                    <a:pt x="4483" y="3225"/>
                  </a:lnTo>
                  <a:lnTo>
                    <a:pt x="4468" y="3246"/>
                  </a:lnTo>
                  <a:lnTo>
                    <a:pt x="4452" y="3265"/>
                  </a:lnTo>
                  <a:lnTo>
                    <a:pt x="4435" y="3283"/>
                  </a:lnTo>
                  <a:lnTo>
                    <a:pt x="4418" y="3299"/>
                  </a:lnTo>
                  <a:lnTo>
                    <a:pt x="4401" y="3314"/>
                  </a:lnTo>
                  <a:lnTo>
                    <a:pt x="4384" y="3326"/>
                  </a:lnTo>
                  <a:lnTo>
                    <a:pt x="4365" y="3338"/>
                  </a:lnTo>
                  <a:lnTo>
                    <a:pt x="4347" y="3348"/>
                  </a:lnTo>
                  <a:lnTo>
                    <a:pt x="4327" y="3355"/>
                  </a:lnTo>
                  <a:lnTo>
                    <a:pt x="4308" y="3363"/>
                  </a:lnTo>
                  <a:lnTo>
                    <a:pt x="4288" y="3368"/>
                  </a:lnTo>
                  <a:lnTo>
                    <a:pt x="4268" y="3370"/>
                  </a:lnTo>
                  <a:lnTo>
                    <a:pt x="4248" y="3371"/>
                  </a:lnTo>
                  <a:lnTo>
                    <a:pt x="4226" y="3370"/>
                  </a:lnTo>
                  <a:lnTo>
                    <a:pt x="4200" y="3368"/>
                  </a:lnTo>
                  <a:lnTo>
                    <a:pt x="4170" y="3363"/>
                  </a:lnTo>
                  <a:lnTo>
                    <a:pt x="4139" y="3355"/>
                  </a:lnTo>
                  <a:lnTo>
                    <a:pt x="4103" y="3348"/>
                  </a:lnTo>
                  <a:lnTo>
                    <a:pt x="4065" y="3338"/>
                  </a:lnTo>
                  <a:lnTo>
                    <a:pt x="4026" y="3326"/>
                  </a:lnTo>
                  <a:lnTo>
                    <a:pt x="3984" y="3314"/>
                  </a:lnTo>
                  <a:lnTo>
                    <a:pt x="3940" y="3299"/>
                  </a:lnTo>
                  <a:lnTo>
                    <a:pt x="3896" y="3283"/>
                  </a:lnTo>
                  <a:lnTo>
                    <a:pt x="3850" y="3265"/>
                  </a:lnTo>
                  <a:lnTo>
                    <a:pt x="3804" y="3246"/>
                  </a:lnTo>
                  <a:lnTo>
                    <a:pt x="3756" y="3225"/>
                  </a:lnTo>
                  <a:lnTo>
                    <a:pt x="3708" y="3203"/>
                  </a:lnTo>
                  <a:lnTo>
                    <a:pt x="3662" y="3181"/>
                  </a:lnTo>
                  <a:lnTo>
                    <a:pt x="3615" y="3157"/>
                  </a:lnTo>
                  <a:lnTo>
                    <a:pt x="3569" y="3131"/>
                  </a:lnTo>
                  <a:lnTo>
                    <a:pt x="3523" y="3105"/>
                  </a:lnTo>
                  <a:lnTo>
                    <a:pt x="3479" y="3077"/>
                  </a:lnTo>
                  <a:lnTo>
                    <a:pt x="3436" y="3049"/>
                  </a:lnTo>
                  <a:lnTo>
                    <a:pt x="3396" y="3019"/>
                  </a:lnTo>
                  <a:lnTo>
                    <a:pt x="3356" y="2989"/>
                  </a:lnTo>
                  <a:lnTo>
                    <a:pt x="3320" y="2957"/>
                  </a:lnTo>
                  <a:lnTo>
                    <a:pt x="3287" y="2924"/>
                  </a:lnTo>
                  <a:lnTo>
                    <a:pt x="3255" y="2891"/>
                  </a:lnTo>
                  <a:lnTo>
                    <a:pt x="3241" y="2875"/>
                  </a:lnTo>
                  <a:lnTo>
                    <a:pt x="3228" y="2858"/>
                  </a:lnTo>
                  <a:lnTo>
                    <a:pt x="3216" y="2840"/>
                  </a:lnTo>
                  <a:lnTo>
                    <a:pt x="3203" y="2822"/>
                  </a:lnTo>
                  <a:lnTo>
                    <a:pt x="3192" y="2805"/>
                  </a:lnTo>
                  <a:lnTo>
                    <a:pt x="3182" y="2788"/>
                  </a:lnTo>
                  <a:lnTo>
                    <a:pt x="3174" y="2769"/>
                  </a:lnTo>
                  <a:lnTo>
                    <a:pt x="3166" y="2751"/>
                  </a:lnTo>
                  <a:lnTo>
                    <a:pt x="3160" y="2733"/>
                  </a:lnTo>
                  <a:lnTo>
                    <a:pt x="3154" y="2715"/>
                  </a:lnTo>
                  <a:lnTo>
                    <a:pt x="3151" y="2696"/>
                  </a:lnTo>
                  <a:lnTo>
                    <a:pt x="3147" y="2677"/>
                  </a:lnTo>
                  <a:lnTo>
                    <a:pt x="3144" y="2659"/>
                  </a:lnTo>
                  <a:lnTo>
                    <a:pt x="3144" y="2641"/>
                  </a:lnTo>
                  <a:lnTo>
                    <a:pt x="3144" y="2621"/>
                  </a:lnTo>
                  <a:lnTo>
                    <a:pt x="3147" y="2603"/>
                  </a:lnTo>
                  <a:lnTo>
                    <a:pt x="3151" y="2584"/>
                  </a:lnTo>
                  <a:lnTo>
                    <a:pt x="3154" y="2566"/>
                  </a:lnTo>
                  <a:lnTo>
                    <a:pt x="3160" y="2547"/>
                  </a:lnTo>
                  <a:lnTo>
                    <a:pt x="3166" y="2529"/>
                  </a:lnTo>
                  <a:lnTo>
                    <a:pt x="3174" y="2511"/>
                  </a:lnTo>
                  <a:lnTo>
                    <a:pt x="3182" y="2494"/>
                  </a:lnTo>
                  <a:lnTo>
                    <a:pt x="3192" y="2475"/>
                  </a:lnTo>
                  <a:lnTo>
                    <a:pt x="3203" y="2458"/>
                  </a:lnTo>
                  <a:lnTo>
                    <a:pt x="3216" y="2441"/>
                  </a:lnTo>
                  <a:lnTo>
                    <a:pt x="3228" y="2424"/>
                  </a:lnTo>
                  <a:lnTo>
                    <a:pt x="3241" y="2407"/>
                  </a:lnTo>
                  <a:lnTo>
                    <a:pt x="3255" y="2389"/>
                  </a:lnTo>
                  <a:lnTo>
                    <a:pt x="3287" y="2356"/>
                  </a:lnTo>
                  <a:lnTo>
                    <a:pt x="3320" y="2324"/>
                  </a:lnTo>
                  <a:lnTo>
                    <a:pt x="3356" y="2293"/>
                  </a:lnTo>
                  <a:lnTo>
                    <a:pt x="3396" y="2262"/>
                  </a:lnTo>
                  <a:lnTo>
                    <a:pt x="3436" y="2232"/>
                  </a:lnTo>
                  <a:lnTo>
                    <a:pt x="3479" y="2203"/>
                  </a:lnTo>
                  <a:lnTo>
                    <a:pt x="3523" y="2176"/>
                  </a:lnTo>
                  <a:lnTo>
                    <a:pt x="3569" y="2149"/>
                  </a:lnTo>
                  <a:lnTo>
                    <a:pt x="3615" y="2125"/>
                  </a:lnTo>
                  <a:lnTo>
                    <a:pt x="3662" y="2100"/>
                  </a:lnTo>
                  <a:lnTo>
                    <a:pt x="3708" y="2077"/>
                  </a:lnTo>
                  <a:lnTo>
                    <a:pt x="3756" y="2056"/>
                  </a:lnTo>
                  <a:lnTo>
                    <a:pt x="3804" y="2035"/>
                  </a:lnTo>
                  <a:lnTo>
                    <a:pt x="3850" y="2017"/>
                  </a:lnTo>
                  <a:lnTo>
                    <a:pt x="3896" y="1998"/>
                  </a:lnTo>
                  <a:lnTo>
                    <a:pt x="3940" y="1982"/>
                  </a:lnTo>
                  <a:lnTo>
                    <a:pt x="3984" y="1968"/>
                  </a:lnTo>
                  <a:lnTo>
                    <a:pt x="4026" y="1954"/>
                  </a:lnTo>
                  <a:lnTo>
                    <a:pt x="4065" y="1943"/>
                  </a:lnTo>
                  <a:lnTo>
                    <a:pt x="4103" y="1933"/>
                  </a:lnTo>
                  <a:lnTo>
                    <a:pt x="4139" y="1925"/>
                  </a:lnTo>
                  <a:lnTo>
                    <a:pt x="4170" y="1919"/>
                  </a:lnTo>
                  <a:lnTo>
                    <a:pt x="4200" y="1914"/>
                  </a:lnTo>
                  <a:lnTo>
                    <a:pt x="4226" y="1911"/>
                  </a:lnTo>
                  <a:lnTo>
                    <a:pt x="4248" y="1910"/>
                  </a:lnTo>
                  <a:lnTo>
                    <a:pt x="4268" y="1911"/>
                  </a:lnTo>
                  <a:lnTo>
                    <a:pt x="4288" y="1914"/>
                  </a:lnTo>
                  <a:lnTo>
                    <a:pt x="4308" y="1919"/>
                  </a:lnTo>
                  <a:lnTo>
                    <a:pt x="4327" y="1925"/>
                  </a:lnTo>
                  <a:lnTo>
                    <a:pt x="4347" y="1933"/>
                  </a:lnTo>
                  <a:lnTo>
                    <a:pt x="4365" y="1943"/>
                  </a:lnTo>
                  <a:lnTo>
                    <a:pt x="4384" y="1954"/>
                  </a:lnTo>
                  <a:lnTo>
                    <a:pt x="4401" y="1968"/>
                  </a:lnTo>
                  <a:lnTo>
                    <a:pt x="4418" y="1982"/>
                  </a:lnTo>
                  <a:lnTo>
                    <a:pt x="4435" y="1998"/>
                  </a:lnTo>
                  <a:lnTo>
                    <a:pt x="4452" y="2017"/>
                  </a:lnTo>
                  <a:lnTo>
                    <a:pt x="4468" y="2035"/>
                  </a:lnTo>
                  <a:lnTo>
                    <a:pt x="4483" y="2056"/>
                  </a:lnTo>
                  <a:lnTo>
                    <a:pt x="4498" y="2077"/>
                  </a:lnTo>
                  <a:lnTo>
                    <a:pt x="4512" y="2100"/>
                  </a:lnTo>
                  <a:lnTo>
                    <a:pt x="4526" y="2125"/>
                  </a:lnTo>
                  <a:lnTo>
                    <a:pt x="4539" y="2149"/>
                  </a:lnTo>
                  <a:lnTo>
                    <a:pt x="4552" y="2176"/>
                  </a:lnTo>
                  <a:lnTo>
                    <a:pt x="4563" y="2203"/>
                  </a:lnTo>
                  <a:lnTo>
                    <a:pt x="4574" y="2232"/>
                  </a:lnTo>
                  <a:lnTo>
                    <a:pt x="4583" y="2262"/>
                  </a:lnTo>
                  <a:lnTo>
                    <a:pt x="4593" y="2293"/>
                  </a:lnTo>
                  <a:lnTo>
                    <a:pt x="4602" y="2324"/>
                  </a:lnTo>
                  <a:lnTo>
                    <a:pt x="4610" y="2356"/>
                  </a:lnTo>
                  <a:lnTo>
                    <a:pt x="4617" y="2389"/>
                  </a:lnTo>
                  <a:lnTo>
                    <a:pt x="4623" y="2424"/>
                  </a:lnTo>
                  <a:lnTo>
                    <a:pt x="4629" y="2458"/>
                  </a:lnTo>
                  <a:lnTo>
                    <a:pt x="4633" y="2494"/>
                  </a:lnTo>
                  <a:lnTo>
                    <a:pt x="4636" y="2529"/>
                  </a:lnTo>
                  <a:lnTo>
                    <a:pt x="4639" y="2566"/>
                  </a:lnTo>
                  <a:lnTo>
                    <a:pt x="4640" y="2603"/>
                  </a:lnTo>
                  <a:lnTo>
                    <a:pt x="4641" y="2641"/>
                  </a:lnTo>
                  <a:close/>
                  <a:moveTo>
                    <a:pt x="2644" y="644"/>
                  </a:moveTo>
                  <a:lnTo>
                    <a:pt x="2644" y="644"/>
                  </a:lnTo>
                  <a:lnTo>
                    <a:pt x="2681" y="644"/>
                  </a:lnTo>
                  <a:lnTo>
                    <a:pt x="2719" y="646"/>
                  </a:lnTo>
                  <a:lnTo>
                    <a:pt x="2756" y="649"/>
                  </a:lnTo>
                  <a:lnTo>
                    <a:pt x="2791" y="652"/>
                  </a:lnTo>
                  <a:lnTo>
                    <a:pt x="2827" y="656"/>
                  </a:lnTo>
                  <a:lnTo>
                    <a:pt x="2861" y="662"/>
                  </a:lnTo>
                  <a:lnTo>
                    <a:pt x="2896" y="668"/>
                  </a:lnTo>
                  <a:lnTo>
                    <a:pt x="2929" y="674"/>
                  </a:lnTo>
                  <a:lnTo>
                    <a:pt x="2961" y="683"/>
                  </a:lnTo>
                  <a:lnTo>
                    <a:pt x="2992" y="692"/>
                  </a:lnTo>
                  <a:lnTo>
                    <a:pt x="3023" y="701"/>
                  </a:lnTo>
                  <a:lnTo>
                    <a:pt x="3052" y="711"/>
                  </a:lnTo>
                  <a:lnTo>
                    <a:pt x="3081" y="722"/>
                  </a:lnTo>
                  <a:lnTo>
                    <a:pt x="3109" y="733"/>
                  </a:lnTo>
                  <a:lnTo>
                    <a:pt x="3136" y="747"/>
                  </a:lnTo>
                  <a:lnTo>
                    <a:pt x="3160" y="759"/>
                  </a:lnTo>
                  <a:lnTo>
                    <a:pt x="3185" y="773"/>
                  </a:lnTo>
                  <a:lnTo>
                    <a:pt x="3208" y="787"/>
                  </a:lnTo>
                  <a:lnTo>
                    <a:pt x="3229" y="802"/>
                  </a:lnTo>
                  <a:lnTo>
                    <a:pt x="3250" y="818"/>
                  </a:lnTo>
                  <a:lnTo>
                    <a:pt x="3268" y="834"/>
                  </a:lnTo>
                  <a:lnTo>
                    <a:pt x="3287" y="850"/>
                  </a:lnTo>
                  <a:lnTo>
                    <a:pt x="3303" y="867"/>
                  </a:lnTo>
                  <a:lnTo>
                    <a:pt x="3317" y="884"/>
                  </a:lnTo>
                  <a:lnTo>
                    <a:pt x="3331" y="902"/>
                  </a:lnTo>
                  <a:lnTo>
                    <a:pt x="3342" y="921"/>
                  </a:lnTo>
                  <a:lnTo>
                    <a:pt x="3352" y="939"/>
                  </a:lnTo>
                  <a:lnTo>
                    <a:pt x="3360" y="958"/>
                  </a:lnTo>
                  <a:lnTo>
                    <a:pt x="3366" y="977"/>
                  </a:lnTo>
                  <a:lnTo>
                    <a:pt x="3371" y="997"/>
                  </a:lnTo>
                  <a:lnTo>
                    <a:pt x="3374" y="1016"/>
                  </a:lnTo>
                  <a:lnTo>
                    <a:pt x="3375" y="1037"/>
                  </a:lnTo>
                  <a:lnTo>
                    <a:pt x="3374" y="1059"/>
                  </a:lnTo>
                  <a:lnTo>
                    <a:pt x="3371" y="1085"/>
                  </a:lnTo>
                  <a:lnTo>
                    <a:pt x="3366" y="1115"/>
                  </a:lnTo>
                  <a:lnTo>
                    <a:pt x="3360" y="1148"/>
                  </a:lnTo>
                  <a:lnTo>
                    <a:pt x="3352" y="1182"/>
                  </a:lnTo>
                  <a:lnTo>
                    <a:pt x="3342" y="1220"/>
                  </a:lnTo>
                  <a:lnTo>
                    <a:pt x="3331" y="1259"/>
                  </a:lnTo>
                  <a:lnTo>
                    <a:pt x="3317" y="1301"/>
                  </a:lnTo>
                  <a:lnTo>
                    <a:pt x="3303" y="1345"/>
                  </a:lnTo>
                  <a:lnTo>
                    <a:pt x="3287" y="1389"/>
                  </a:lnTo>
                  <a:lnTo>
                    <a:pt x="3268" y="1436"/>
                  </a:lnTo>
                  <a:lnTo>
                    <a:pt x="3250" y="1482"/>
                  </a:lnTo>
                  <a:lnTo>
                    <a:pt x="3229" y="1529"/>
                  </a:lnTo>
                  <a:lnTo>
                    <a:pt x="3208" y="1577"/>
                  </a:lnTo>
                  <a:lnTo>
                    <a:pt x="3185" y="1624"/>
                  </a:lnTo>
                  <a:lnTo>
                    <a:pt x="3160" y="1671"/>
                  </a:lnTo>
                  <a:lnTo>
                    <a:pt x="3136" y="1718"/>
                  </a:lnTo>
                  <a:lnTo>
                    <a:pt x="3109" y="1763"/>
                  </a:lnTo>
                  <a:lnTo>
                    <a:pt x="3081" y="1807"/>
                  </a:lnTo>
                  <a:lnTo>
                    <a:pt x="3052" y="1850"/>
                  </a:lnTo>
                  <a:lnTo>
                    <a:pt x="3023" y="1890"/>
                  </a:lnTo>
                  <a:lnTo>
                    <a:pt x="2992" y="1930"/>
                  </a:lnTo>
                  <a:lnTo>
                    <a:pt x="2961" y="1965"/>
                  </a:lnTo>
                  <a:lnTo>
                    <a:pt x="2929" y="2000"/>
                  </a:lnTo>
                  <a:lnTo>
                    <a:pt x="2896" y="2030"/>
                  </a:lnTo>
                  <a:lnTo>
                    <a:pt x="2878" y="2045"/>
                  </a:lnTo>
                  <a:lnTo>
                    <a:pt x="2861" y="2058"/>
                  </a:lnTo>
                  <a:lnTo>
                    <a:pt x="2844" y="2071"/>
                  </a:lnTo>
                  <a:lnTo>
                    <a:pt x="2827" y="2083"/>
                  </a:lnTo>
                  <a:lnTo>
                    <a:pt x="2809" y="2094"/>
                  </a:lnTo>
                  <a:lnTo>
                    <a:pt x="2791" y="2104"/>
                  </a:lnTo>
                  <a:lnTo>
                    <a:pt x="2773" y="2112"/>
                  </a:lnTo>
                  <a:lnTo>
                    <a:pt x="2756" y="2120"/>
                  </a:lnTo>
                  <a:lnTo>
                    <a:pt x="2737" y="2126"/>
                  </a:lnTo>
                  <a:lnTo>
                    <a:pt x="2719" y="2132"/>
                  </a:lnTo>
                  <a:lnTo>
                    <a:pt x="2701" y="2136"/>
                  </a:lnTo>
                  <a:lnTo>
                    <a:pt x="2681" y="2139"/>
                  </a:lnTo>
                  <a:lnTo>
                    <a:pt x="2663" y="2141"/>
                  </a:lnTo>
                  <a:lnTo>
                    <a:pt x="2644" y="2142"/>
                  </a:lnTo>
                  <a:lnTo>
                    <a:pt x="2625" y="2141"/>
                  </a:lnTo>
                  <a:lnTo>
                    <a:pt x="2606" y="2139"/>
                  </a:lnTo>
                  <a:lnTo>
                    <a:pt x="2588" y="2136"/>
                  </a:lnTo>
                  <a:lnTo>
                    <a:pt x="2570" y="2132"/>
                  </a:lnTo>
                  <a:lnTo>
                    <a:pt x="2551" y="2126"/>
                  </a:lnTo>
                  <a:lnTo>
                    <a:pt x="2533" y="2120"/>
                  </a:lnTo>
                  <a:lnTo>
                    <a:pt x="2514" y="2112"/>
                  </a:lnTo>
                  <a:lnTo>
                    <a:pt x="2497" y="2104"/>
                  </a:lnTo>
                  <a:lnTo>
                    <a:pt x="2479" y="2094"/>
                  </a:lnTo>
                  <a:lnTo>
                    <a:pt x="2462" y="2083"/>
                  </a:lnTo>
                  <a:lnTo>
                    <a:pt x="2444" y="2071"/>
                  </a:lnTo>
                  <a:lnTo>
                    <a:pt x="2427" y="2058"/>
                  </a:lnTo>
                  <a:lnTo>
                    <a:pt x="2410" y="2045"/>
                  </a:lnTo>
                  <a:lnTo>
                    <a:pt x="2393" y="2030"/>
                  </a:lnTo>
                  <a:lnTo>
                    <a:pt x="2360" y="2000"/>
                  </a:lnTo>
                  <a:lnTo>
                    <a:pt x="2328" y="1965"/>
                  </a:lnTo>
                  <a:lnTo>
                    <a:pt x="2296" y="1930"/>
                  </a:lnTo>
                  <a:lnTo>
                    <a:pt x="2266" y="1890"/>
                  </a:lnTo>
                  <a:lnTo>
                    <a:pt x="2236" y="1850"/>
                  </a:lnTo>
                  <a:lnTo>
                    <a:pt x="2208" y="1807"/>
                  </a:lnTo>
                  <a:lnTo>
                    <a:pt x="2180" y="1763"/>
                  </a:lnTo>
                  <a:lnTo>
                    <a:pt x="2154" y="1718"/>
                  </a:lnTo>
                  <a:lnTo>
                    <a:pt x="2128" y="1671"/>
                  </a:lnTo>
                  <a:lnTo>
                    <a:pt x="2104" y="1624"/>
                  </a:lnTo>
                  <a:lnTo>
                    <a:pt x="2082" y="1577"/>
                  </a:lnTo>
                  <a:lnTo>
                    <a:pt x="2060" y="1529"/>
                  </a:lnTo>
                  <a:lnTo>
                    <a:pt x="2039" y="1482"/>
                  </a:lnTo>
                  <a:lnTo>
                    <a:pt x="2020" y="1436"/>
                  </a:lnTo>
                  <a:lnTo>
                    <a:pt x="2003" y="1389"/>
                  </a:lnTo>
                  <a:lnTo>
                    <a:pt x="1986" y="1345"/>
                  </a:lnTo>
                  <a:lnTo>
                    <a:pt x="1973" y="1301"/>
                  </a:lnTo>
                  <a:lnTo>
                    <a:pt x="1959" y="1259"/>
                  </a:lnTo>
                  <a:lnTo>
                    <a:pt x="1948" y="1220"/>
                  </a:lnTo>
                  <a:lnTo>
                    <a:pt x="1938" y="1182"/>
                  </a:lnTo>
                  <a:lnTo>
                    <a:pt x="1930" y="1148"/>
                  </a:lnTo>
                  <a:lnTo>
                    <a:pt x="1924" y="1115"/>
                  </a:lnTo>
                  <a:lnTo>
                    <a:pt x="1919" y="1085"/>
                  </a:lnTo>
                  <a:lnTo>
                    <a:pt x="1916" y="1059"/>
                  </a:lnTo>
                  <a:lnTo>
                    <a:pt x="1915" y="1037"/>
                  </a:lnTo>
                  <a:lnTo>
                    <a:pt x="1916" y="1016"/>
                  </a:lnTo>
                  <a:lnTo>
                    <a:pt x="1919" y="997"/>
                  </a:lnTo>
                  <a:lnTo>
                    <a:pt x="1924" y="977"/>
                  </a:lnTo>
                  <a:lnTo>
                    <a:pt x="1930" y="958"/>
                  </a:lnTo>
                  <a:lnTo>
                    <a:pt x="1938" y="939"/>
                  </a:lnTo>
                  <a:lnTo>
                    <a:pt x="1948" y="921"/>
                  </a:lnTo>
                  <a:lnTo>
                    <a:pt x="1959" y="902"/>
                  </a:lnTo>
                  <a:lnTo>
                    <a:pt x="1973" y="884"/>
                  </a:lnTo>
                  <a:lnTo>
                    <a:pt x="1986" y="867"/>
                  </a:lnTo>
                  <a:lnTo>
                    <a:pt x="2003" y="850"/>
                  </a:lnTo>
                  <a:lnTo>
                    <a:pt x="2020" y="834"/>
                  </a:lnTo>
                  <a:lnTo>
                    <a:pt x="2039" y="818"/>
                  </a:lnTo>
                  <a:lnTo>
                    <a:pt x="2060" y="802"/>
                  </a:lnTo>
                  <a:lnTo>
                    <a:pt x="2082" y="787"/>
                  </a:lnTo>
                  <a:lnTo>
                    <a:pt x="2104" y="773"/>
                  </a:lnTo>
                  <a:lnTo>
                    <a:pt x="2128" y="759"/>
                  </a:lnTo>
                  <a:lnTo>
                    <a:pt x="2154" y="747"/>
                  </a:lnTo>
                  <a:lnTo>
                    <a:pt x="2180" y="733"/>
                  </a:lnTo>
                  <a:lnTo>
                    <a:pt x="2208" y="722"/>
                  </a:lnTo>
                  <a:lnTo>
                    <a:pt x="2236" y="711"/>
                  </a:lnTo>
                  <a:lnTo>
                    <a:pt x="2266" y="701"/>
                  </a:lnTo>
                  <a:lnTo>
                    <a:pt x="2296" y="692"/>
                  </a:lnTo>
                  <a:lnTo>
                    <a:pt x="2328" y="683"/>
                  </a:lnTo>
                  <a:lnTo>
                    <a:pt x="2360" y="674"/>
                  </a:lnTo>
                  <a:lnTo>
                    <a:pt x="2393" y="668"/>
                  </a:lnTo>
                  <a:lnTo>
                    <a:pt x="2427" y="662"/>
                  </a:lnTo>
                  <a:lnTo>
                    <a:pt x="2462" y="656"/>
                  </a:lnTo>
                  <a:lnTo>
                    <a:pt x="2497" y="652"/>
                  </a:lnTo>
                  <a:lnTo>
                    <a:pt x="2533" y="649"/>
                  </a:lnTo>
                  <a:lnTo>
                    <a:pt x="2570" y="646"/>
                  </a:lnTo>
                  <a:lnTo>
                    <a:pt x="2606" y="644"/>
                  </a:lnTo>
                  <a:lnTo>
                    <a:pt x="2644" y="644"/>
                  </a:lnTo>
                  <a:close/>
                  <a:moveTo>
                    <a:pt x="649" y="2641"/>
                  </a:moveTo>
                  <a:lnTo>
                    <a:pt x="649" y="2641"/>
                  </a:lnTo>
                  <a:lnTo>
                    <a:pt x="649" y="2603"/>
                  </a:lnTo>
                  <a:lnTo>
                    <a:pt x="650" y="2566"/>
                  </a:lnTo>
                  <a:lnTo>
                    <a:pt x="652" y="2529"/>
                  </a:lnTo>
                  <a:lnTo>
                    <a:pt x="656" y="2494"/>
                  </a:lnTo>
                  <a:lnTo>
                    <a:pt x="661" y="2458"/>
                  </a:lnTo>
                  <a:lnTo>
                    <a:pt x="666" y="2424"/>
                  </a:lnTo>
                  <a:lnTo>
                    <a:pt x="672" y="2389"/>
                  </a:lnTo>
                  <a:lnTo>
                    <a:pt x="679" y="2356"/>
                  </a:lnTo>
                  <a:lnTo>
                    <a:pt x="687" y="2324"/>
                  </a:lnTo>
                  <a:lnTo>
                    <a:pt x="695" y="2293"/>
                  </a:lnTo>
                  <a:lnTo>
                    <a:pt x="705" y="2262"/>
                  </a:lnTo>
                  <a:lnTo>
                    <a:pt x="715" y="2232"/>
                  </a:lnTo>
                  <a:lnTo>
                    <a:pt x="726" y="2203"/>
                  </a:lnTo>
                  <a:lnTo>
                    <a:pt x="738" y="2176"/>
                  </a:lnTo>
                  <a:lnTo>
                    <a:pt x="750" y="2149"/>
                  </a:lnTo>
                  <a:lnTo>
                    <a:pt x="764" y="2125"/>
                  </a:lnTo>
                  <a:lnTo>
                    <a:pt x="777" y="2100"/>
                  </a:lnTo>
                  <a:lnTo>
                    <a:pt x="791" y="2077"/>
                  </a:lnTo>
                  <a:lnTo>
                    <a:pt x="806" y="2056"/>
                  </a:lnTo>
                  <a:lnTo>
                    <a:pt x="822" y="2035"/>
                  </a:lnTo>
                  <a:lnTo>
                    <a:pt x="837" y="2017"/>
                  </a:lnTo>
                  <a:lnTo>
                    <a:pt x="853" y="1998"/>
                  </a:lnTo>
                  <a:lnTo>
                    <a:pt x="871" y="1982"/>
                  </a:lnTo>
                  <a:lnTo>
                    <a:pt x="889" y="1968"/>
                  </a:lnTo>
                  <a:lnTo>
                    <a:pt x="906" y="1954"/>
                  </a:lnTo>
                  <a:lnTo>
                    <a:pt x="925" y="1943"/>
                  </a:lnTo>
                  <a:lnTo>
                    <a:pt x="943" y="1933"/>
                  </a:lnTo>
                  <a:lnTo>
                    <a:pt x="963" y="1925"/>
                  </a:lnTo>
                  <a:lnTo>
                    <a:pt x="982" y="1919"/>
                  </a:lnTo>
                  <a:lnTo>
                    <a:pt x="1002" y="1914"/>
                  </a:lnTo>
                  <a:lnTo>
                    <a:pt x="1021" y="1911"/>
                  </a:lnTo>
                  <a:lnTo>
                    <a:pt x="1042" y="1910"/>
                  </a:lnTo>
                  <a:lnTo>
                    <a:pt x="1064" y="1911"/>
                  </a:lnTo>
                  <a:lnTo>
                    <a:pt x="1090" y="1914"/>
                  </a:lnTo>
                  <a:lnTo>
                    <a:pt x="1119" y="1919"/>
                  </a:lnTo>
                  <a:lnTo>
                    <a:pt x="1151" y="1925"/>
                  </a:lnTo>
                  <a:lnTo>
                    <a:pt x="1187" y="1933"/>
                  </a:lnTo>
                  <a:lnTo>
                    <a:pt x="1224" y="1943"/>
                  </a:lnTo>
                  <a:lnTo>
                    <a:pt x="1264" y="1954"/>
                  </a:lnTo>
                  <a:lnTo>
                    <a:pt x="1306" y="1968"/>
                  </a:lnTo>
                  <a:lnTo>
                    <a:pt x="1349" y="1982"/>
                  </a:lnTo>
                  <a:lnTo>
                    <a:pt x="1394" y="1998"/>
                  </a:lnTo>
                  <a:lnTo>
                    <a:pt x="1439" y="2017"/>
                  </a:lnTo>
                  <a:lnTo>
                    <a:pt x="1486" y="2035"/>
                  </a:lnTo>
                  <a:lnTo>
                    <a:pt x="1534" y="2056"/>
                  </a:lnTo>
                  <a:lnTo>
                    <a:pt x="1580" y="2077"/>
                  </a:lnTo>
                  <a:lnTo>
                    <a:pt x="1628" y="2100"/>
                  </a:lnTo>
                  <a:lnTo>
                    <a:pt x="1675" y="2125"/>
                  </a:lnTo>
                  <a:lnTo>
                    <a:pt x="1721" y="2149"/>
                  </a:lnTo>
                  <a:lnTo>
                    <a:pt x="1767" y="2176"/>
                  </a:lnTo>
                  <a:lnTo>
                    <a:pt x="1811" y="2203"/>
                  </a:lnTo>
                  <a:lnTo>
                    <a:pt x="1854" y="2232"/>
                  </a:lnTo>
                  <a:lnTo>
                    <a:pt x="1894" y="2262"/>
                  </a:lnTo>
                  <a:lnTo>
                    <a:pt x="1933" y="2293"/>
                  </a:lnTo>
                  <a:lnTo>
                    <a:pt x="1970" y="2324"/>
                  </a:lnTo>
                  <a:lnTo>
                    <a:pt x="2003" y="2356"/>
                  </a:lnTo>
                  <a:lnTo>
                    <a:pt x="2035" y="2389"/>
                  </a:lnTo>
                  <a:lnTo>
                    <a:pt x="2049" y="2407"/>
                  </a:lnTo>
                  <a:lnTo>
                    <a:pt x="2062" y="2424"/>
                  </a:lnTo>
                  <a:lnTo>
                    <a:pt x="2074" y="2441"/>
                  </a:lnTo>
                  <a:lnTo>
                    <a:pt x="2087" y="2458"/>
                  </a:lnTo>
                  <a:lnTo>
                    <a:pt x="2098" y="2475"/>
                  </a:lnTo>
                  <a:lnTo>
                    <a:pt x="2107" y="2494"/>
                  </a:lnTo>
                  <a:lnTo>
                    <a:pt x="2116" y="2511"/>
                  </a:lnTo>
                  <a:lnTo>
                    <a:pt x="2123" y="2529"/>
                  </a:lnTo>
                  <a:lnTo>
                    <a:pt x="2129" y="2547"/>
                  </a:lnTo>
                  <a:lnTo>
                    <a:pt x="2136" y="2566"/>
                  </a:lnTo>
                  <a:lnTo>
                    <a:pt x="2139" y="2584"/>
                  </a:lnTo>
                  <a:lnTo>
                    <a:pt x="2143" y="2603"/>
                  </a:lnTo>
                  <a:lnTo>
                    <a:pt x="2145" y="2621"/>
                  </a:lnTo>
                  <a:lnTo>
                    <a:pt x="2145" y="2641"/>
                  </a:lnTo>
                  <a:lnTo>
                    <a:pt x="2145" y="2659"/>
                  </a:lnTo>
                  <a:lnTo>
                    <a:pt x="2143" y="2677"/>
                  </a:lnTo>
                  <a:lnTo>
                    <a:pt x="2139" y="2696"/>
                  </a:lnTo>
                  <a:lnTo>
                    <a:pt x="2136" y="2715"/>
                  </a:lnTo>
                  <a:lnTo>
                    <a:pt x="2129" y="2733"/>
                  </a:lnTo>
                  <a:lnTo>
                    <a:pt x="2123" y="2751"/>
                  </a:lnTo>
                  <a:lnTo>
                    <a:pt x="2116" y="2769"/>
                  </a:lnTo>
                  <a:lnTo>
                    <a:pt x="2107" y="2788"/>
                  </a:lnTo>
                  <a:lnTo>
                    <a:pt x="2098" y="2805"/>
                  </a:lnTo>
                  <a:lnTo>
                    <a:pt x="2087" y="2822"/>
                  </a:lnTo>
                  <a:lnTo>
                    <a:pt x="2074" y="2840"/>
                  </a:lnTo>
                  <a:lnTo>
                    <a:pt x="2062" y="2858"/>
                  </a:lnTo>
                  <a:lnTo>
                    <a:pt x="2049" y="2875"/>
                  </a:lnTo>
                  <a:lnTo>
                    <a:pt x="2035" y="2891"/>
                  </a:lnTo>
                  <a:lnTo>
                    <a:pt x="2003" y="2924"/>
                  </a:lnTo>
                  <a:lnTo>
                    <a:pt x="1970" y="2957"/>
                  </a:lnTo>
                  <a:lnTo>
                    <a:pt x="1933" y="2989"/>
                  </a:lnTo>
                  <a:lnTo>
                    <a:pt x="1894" y="3019"/>
                  </a:lnTo>
                  <a:lnTo>
                    <a:pt x="1854" y="3049"/>
                  </a:lnTo>
                  <a:lnTo>
                    <a:pt x="1811" y="3077"/>
                  </a:lnTo>
                  <a:lnTo>
                    <a:pt x="1767" y="3105"/>
                  </a:lnTo>
                  <a:lnTo>
                    <a:pt x="1721" y="3131"/>
                  </a:lnTo>
                  <a:lnTo>
                    <a:pt x="1675" y="3157"/>
                  </a:lnTo>
                  <a:lnTo>
                    <a:pt x="1628" y="3181"/>
                  </a:lnTo>
                  <a:lnTo>
                    <a:pt x="1580" y="3203"/>
                  </a:lnTo>
                  <a:lnTo>
                    <a:pt x="1534" y="3225"/>
                  </a:lnTo>
                  <a:lnTo>
                    <a:pt x="1486" y="3246"/>
                  </a:lnTo>
                  <a:lnTo>
                    <a:pt x="1439" y="3265"/>
                  </a:lnTo>
                  <a:lnTo>
                    <a:pt x="1394" y="3283"/>
                  </a:lnTo>
                  <a:lnTo>
                    <a:pt x="1349" y="3299"/>
                  </a:lnTo>
                  <a:lnTo>
                    <a:pt x="1306" y="3314"/>
                  </a:lnTo>
                  <a:lnTo>
                    <a:pt x="1264" y="3326"/>
                  </a:lnTo>
                  <a:lnTo>
                    <a:pt x="1224" y="3338"/>
                  </a:lnTo>
                  <a:lnTo>
                    <a:pt x="1187" y="3348"/>
                  </a:lnTo>
                  <a:lnTo>
                    <a:pt x="1151" y="3355"/>
                  </a:lnTo>
                  <a:lnTo>
                    <a:pt x="1119" y="3363"/>
                  </a:lnTo>
                  <a:lnTo>
                    <a:pt x="1090" y="3368"/>
                  </a:lnTo>
                  <a:lnTo>
                    <a:pt x="1064" y="3370"/>
                  </a:lnTo>
                  <a:lnTo>
                    <a:pt x="1042" y="3371"/>
                  </a:lnTo>
                  <a:lnTo>
                    <a:pt x="1021" y="3370"/>
                  </a:lnTo>
                  <a:lnTo>
                    <a:pt x="1002" y="3368"/>
                  </a:lnTo>
                  <a:lnTo>
                    <a:pt x="982" y="3363"/>
                  </a:lnTo>
                  <a:lnTo>
                    <a:pt x="963" y="3355"/>
                  </a:lnTo>
                  <a:lnTo>
                    <a:pt x="943" y="3348"/>
                  </a:lnTo>
                  <a:lnTo>
                    <a:pt x="925" y="3338"/>
                  </a:lnTo>
                  <a:lnTo>
                    <a:pt x="906" y="3326"/>
                  </a:lnTo>
                  <a:lnTo>
                    <a:pt x="889" y="3314"/>
                  </a:lnTo>
                  <a:lnTo>
                    <a:pt x="871" y="3299"/>
                  </a:lnTo>
                  <a:lnTo>
                    <a:pt x="853" y="3283"/>
                  </a:lnTo>
                  <a:lnTo>
                    <a:pt x="837" y="3265"/>
                  </a:lnTo>
                  <a:lnTo>
                    <a:pt x="822" y="3246"/>
                  </a:lnTo>
                  <a:lnTo>
                    <a:pt x="806" y="3225"/>
                  </a:lnTo>
                  <a:lnTo>
                    <a:pt x="791" y="3203"/>
                  </a:lnTo>
                  <a:lnTo>
                    <a:pt x="777" y="3181"/>
                  </a:lnTo>
                  <a:lnTo>
                    <a:pt x="764" y="3157"/>
                  </a:lnTo>
                  <a:lnTo>
                    <a:pt x="750" y="3131"/>
                  </a:lnTo>
                  <a:lnTo>
                    <a:pt x="738" y="3105"/>
                  </a:lnTo>
                  <a:lnTo>
                    <a:pt x="726" y="3077"/>
                  </a:lnTo>
                  <a:lnTo>
                    <a:pt x="715" y="3049"/>
                  </a:lnTo>
                  <a:lnTo>
                    <a:pt x="705" y="3019"/>
                  </a:lnTo>
                  <a:lnTo>
                    <a:pt x="695" y="2989"/>
                  </a:lnTo>
                  <a:lnTo>
                    <a:pt x="687" y="2957"/>
                  </a:lnTo>
                  <a:lnTo>
                    <a:pt x="679" y="2924"/>
                  </a:lnTo>
                  <a:lnTo>
                    <a:pt x="672" y="2891"/>
                  </a:lnTo>
                  <a:lnTo>
                    <a:pt x="666" y="2858"/>
                  </a:lnTo>
                  <a:lnTo>
                    <a:pt x="661" y="2822"/>
                  </a:lnTo>
                  <a:lnTo>
                    <a:pt x="656" y="2788"/>
                  </a:lnTo>
                  <a:lnTo>
                    <a:pt x="652" y="2751"/>
                  </a:lnTo>
                  <a:lnTo>
                    <a:pt x="650" y="2715"/>
                  </a:lnTo>
                  <a:lnTo>
                    <a:pt x="649" y="2677"/>
                  </a:lnTo>
                  <a:lnTo>
                    <a:pt x="649" y="2641"/>
                  </a:lnTo>
                  <a:close/>
                  <a:moveTo>
                    <a:pt x="1915" y="4244"/>
                  </a:moveTo>
                  <a:lnTo>
                    <a:pt x="1915" y="4244"/>
                  </a:lnTo>
                  <a:lnTo>
                    <a:pt x="1916" y="4222"/>
                  </a:lnTo>
                  <a:lnTo>
                    <a:pt x="1919" y="4196"/>
                  </a:lnTo>
                  <a:lnTo>
                    <a:pt x="1924" y="4167"/>
                  </a:lnTo>
                  <a:lnTo>
                    <a:pt x="1930" y="4134"/>
                  </a:lnTo>
                  <a:lnTo>
                    <a:pt x="1938" y="4099"/>
                  </a:lnTo>
                  <a:lnTo>
                    <a:pt x="1948" y="4061"/>
                  </a:lnTo>
                  <a:lnTo>
                    <a:pt x="1959" y="4022"/>
                  </a:lnTo>
                  <a:lnTo>
                    <a:pt x="1973" y="3980"/>
                  </a:lnTo>
                  <a:lnTo>
                    <a:pt x="1986" y="3936"/>
                  </a:lnTo>
                  <a:lnTo>
                    <a:pt x="2003" y="3892"/>
                  </a:lnTo>
                  <a:lnTo>
                    <a:pt x="2020" y="3846"/>
                  </a:lnTo>
                  <a:lnTo>
                    <a:pt x="2039" y="3799"/>
                  </a:lnTo>
                  <a:lnTo>
                    <a:pt x="2060" y="3752"/>
                  </a:lnTo>
                  <a:lnTo>
                    <a:pt x="2082" y="3705"/>
                  </a:lnTo>
                  <a:lnTo>
                    <a:pt x="2104" y="3658"/>
                  </a:lnTo>
                  <a:lnTo>
                    <a:pt x="2128" y="3610"/>
                  </a:lnTo>
                  <a:lnTo>
                    <a:pt x="2154" y="3564"/>
                  </a:lnTo>
                  <a:lnTo>
                    <a:pt x="2180" y="3518"/>
                  </a:lnTo>
                  <a:lnTo>
                    <a:pt x="2208" y="3474"/>
                  </a:lnTo>
                  <a:lnTo>
                    <a:pt x="2236" y="3433"/>
                  </a:lnTo>
                  <a:lnTo>
                    <a:pt x="2266" y="3391"/>
                  </a:lnTo>
                  <a:lnTo>
                    <a:pt x="2296" y="3353"/>
                  </a:lnTo>
                  <a:lnTo>
                    <a:pt x="2328" y="3316"/>
                  </a:lnTo>
                  <a:lnTo>
                    <a:pt x="2360" y="3282"/>
                  </a:lnTo>
                  <a:lnTo>
                    <a:pt x="2393" y="3251"/>
                  </a:lnTo>
                  <a:lnTo>
                    <a:pt x="2410" y="3236"/>
                  </a:lnTo>
                  <a:lnTo>
                    <a:pt x="2427" y="3223"/>
                  </a:lnTo>
                  <a:lnTo>
                    <a:pt x="2444" y="3211"/>
                  </a:lnTo>
                  <a:lnTo>
                    <a:pt x="2462" y="3198"/>
                  </a:lnTo>
                  <a:lnTo>
                    <a:pt x="2479" y="3189"/>
                  </a:lnTo>
                  <a:lnTo>
                    <a:pt x="2497" y="3179"/>
                  </a:lnTo>
                  <a:lnTo>
                    <a:pt x="2514" y="3170"/>
                  </a:lnTo>
                  <a:lnTo>
                    <a:pt x="2533" y="3162"/>
                  </a:lnTo>
                  <a:lnTo>
                    <a:pt x="2551" y="3155"/>
                  </a:lnTo>
                  <a:lnTo>
                    <a:pt x="2570" y="3149"/>
                  </a:lnTo>
                  <a:lnTo>
                    <a:pt x="2588" y="3146"/>
                  </a:lnTo>
                  <a:lnTo>
                    <a:pt x="2606" y="3142"/>
                  </a:lnTo>
                  <a:lnTo>
                    <a:pt x="2625" y="3141"/>
                  </a:lnTo>
                  <a:lnTo>
                    <a:pt x="2644" y="3140"/>
                  </a:lnTo>
                  <a:lnTo>
                    <a:pt x="2663" y="3141"/>
                  </a:lnTo>
                  <a:lnTo>
                    <a:pt x="2681" y="3142"/>
                  </a:lnTo>
                  <a:lnTo>
                    <a:pt x="2701" y="3146"/>
                  </a:lnTo>
                  <a:lnTo>
                    <a:pt x="2719" y="3149"/>
                  </a:lnTo>
                  <a:lnTo>
                    <a:pt x="2737" y="3155"/>
                  </a:lnTo>
                  <a:lnTo>
                    <a:pt x="2756" y="3162"/>
                  </a:lnTo>
                  <a:lnTo>
                    <a:pt x="2773" y="3170"/>
                  </a:lnTo>
                  <a:lnTo>
                    <a:pt x="2791" y="3179"/>
                  </a:lnTo>
                  <a:lnTo>
                    <a:pt x="2809" y="3189"/>
                  </a:lnTo>
                  <a:lnTo>
                    <a:pt x="2827" y="3198"/>
                  </a:lnTo>
                  <a:lnTo>
                    <a:pt x="2844" y="3211"/>
                  </a:lnTo>
                  <a:lnTo>
                    <a:pt x="2861" y="3223"/>
                  </a:lnTo>
                  <a:lnTo>
                    <a:pt x="2878" y="3236"/>
                  </a:lnTo>
                  <a:lnTo>
                    <a:pt x="2896" y="3251"/>
                  </a:lnTo>
                  <a:lnTo>
                    <a:pt x="2929" y="3282"/>
                  </a:lnTo>
                  <a:lnTo>
                    <a:pt x="2961" y="3316"/>
                  </a:lnTo>
                  <a:lnTo>
                    <a:pt x="2992" y="3353"/>
                  </a:lnTo>
                  <a:lnTo>
                    <a:pt x="3023" y="3391"/>
                  </a:lnTo>
                  <a:lnTo>
                    <a:pt x="3052" y="3433"/>
                  </a:lnTo>
                  <a:lnTo>
                    <a:pt x="3081" y="3474"/>
                  </a:lnTo>
                  <a:lnTo>
                    <a:pt x="3109" y="3518"/>
                  </a:lnTo>
                  <a:lnTo>
                    <a:pt x="3136" y="3564"/>
                  </a:lnTo>
                  <a:lnTo>
                    <a:pt x="3160" y="3610"/>
                  </a:lnTo>
                  <a:lnTo>
                    <a:pt x="3185" y="3658"/>
                  </a:lnTo>
                  <a:lnTo>
                    <a:pt x="3208" y="3705"/>
                  </a:lnTo>
                  <a:lnTo>
                    <a:pt x="3229" y="3752"/>
                  </a:lnTo>
                  <a:lnTo>
                    <a:pt x="3250" y="3799"/>
                  </a:lnTo>
                  <a:lnTo>
                    <a:pt x="3268" y="3846"/>
                  </a:lnTo>
                  <a:lnTo>
                    <a:pt x="3287" y="3892"/>
                  </a:lnTo>
                  <a:lnTo>
                    <a:pt x="3303" y="3936"/>
                  </a:lnTo>
                  <a:lnTo>
                    <a:pt x="3317" y="3980"/>
                  </a:lnTo>
                  <a:lnTo>
                    <a:pt x="3331" y="4022"/>
                  </a:lnTo>
                  <a:lnTo>
                    <a:pt x="3342" y="4061"/>
                  </a:lnTo>
                  <a:lnTo>
                    <a:pt x="3352" y="4099"/>
                  </a:lnTo>
                  <a:lnTo>
                    <a:pt x="3360" y="4134"/>
                  </a:lnTo>
                  <a:lnTo>
                    <a:pt x="3366" y="4167"/>
                  </a:lnTo>
                  <a:lnTo>
                    <a:pt x="3371" y="4196"/>
                  </a:lnTo>
                  <a:lnTo>
                    <a:pt x="3374" y="4222"/>
                  </a:lnTo>
                  <a:lnTo>
                    <a:pt x="3375" y="4244"/>
                  </a:lnTo>
                  <a:lnTo>
                    <a:pt x="3374" y="4264"/>
                  </a:lnTo>
                  <a:lnTo>
                    <a:pt x="3371" y="4284"/>
                  </a:lnTo>
                  <a:lnTo>
                    <a:pt x="3366" y="4304"/>
                  </a:lnTo>
                  <a:lnTo>
                    <a:pt x="3360" y="4324"/>
                  </a:lnTo>
                  <a:lnTo>
                    <a:pt x="3352" y="4342"/>
                  </a:lnTo>
                  <a:lnTo>
                    <a:pt x="3342" y="4360"/>
                  </a:lnTo>
                  <a:lnTo>
                    <a:pt x="3331" y="4379"/>
                  </a:lnTo>
                  <a:lnTo>
                    <a:pt x="3317" y="4397"/>
                  </a:lnTo>
                  <a:lnTo>
                    <a:pt x="3303" y="4414"/>
                  </a:lnTo>
                  <a:lnTo>
                    <a:pt x="3287" y="4432"/>
                  </a:lnTo>
                  <a:lnTo>
                    <a:pt x="3268" y="4447"/>
                  </a:lnTo>
                  <a:lnTo>
                    <a:pt x="3250" y="4463"/>
                  </a:lnTo>
                  <a:lnTo>
                    <a:pt x="3229" y="4479"/>
                  </a:lnTo>
                  <a:lnTo>
                    <a:pt x="3208" y="4494"/>
                  </a:lnTo>
                  <a:lnTo>
                    <a:pt x="3185" y="4509"/>
                  </a:lnTo>
                  <a:lnTo>
                    <a:pt x="3160" y="4522"/>
                  </a:lnTo>
                  <a:lnTo>
                    <a:pt x="3136" y="4535"/>
                  </a:lnTo>
                  <a:lnTo>
                    <a:pt x="3109" y="4548"/>
                  </a:lnTo>
                  <a:lnTo>
                    <a:pt x="3081" y="4559"/>
                  </a:lnTo>
                  <a:lnTo>
                    <a:pt x="3052" y="4570"/>
                  </a:lnTo>
                  <a:lnTo>
                    <a:pt x="3023" y="4580"/>
                  </a:lnTo>
                  <a:lnTo>
                    <a:pt x="2992" y="4590"/>
                  </a:lnTo>
                  <a:lnTo>
                    <a:pt x="2961" y="4598"/>
                  </a:lnTo>
                  <a:lnTo>
                    <a:pt x="2929" y="4607"/>
                  </a:lnTo>
                  <a:lnTo>
                    <a:pt x="2896" y="4613"/>
                  </a:lnTo>
                  <a:lnTo>
                    <a:pt x="2861" y="4619"/>
                  </a:lnTo>
                  <a:lnTo>
                    <a:pt x="2827" y="4625"/>
                  </a:lnTo>
                  <a:lnTo>
                    <a:pt x="2791" y="4629"/>
                  </a:lnTo>
                  <a:lnTo>
                    <a:pt x="2756" y="4633"/>
                  </a:lnTo>
                  <a:lnTo>
                    <a:pt x="2719" y="4635"/>
                  </a:lnTo>
                  <a:lnTo>
                    <a:pt x="2681" y="4636"/>
                  </a:lnTo>
                  <a:lnTo>
                    <a:pt x="2644" y="4637"/>
                  </a:lnTo>
                  <a:lnTo>
                    <a:pt x="2606" y="4636"/>
                  </a:lnTo>
                  <a:lnTo>
                    <a:pt x="2570" y="4635"/>
                  </a:lnTo>
                  <a:lnTo>
                    <a:pt x="2533" y="4633"/>
                  </a:lnTo>
                  <a:lnTo>
                    <a:pt x="2497" y="4629"/>
                  </a:lnTo>
                  <a:lnTo>
                    <a:pt x="2462" y="4625"/>
                  </a:lnTo>
                  <a:lnTo>
                    <a:pt x="2427" y="4619"/>
                  </a:lnTo>
                  <a:lnTo>
                    <a:pt x="2393" y="4613"/>
                  </a:lnTo>
                  <a:lnTo>
                    <a:pt x="2360" y="4607"/>
                  </a:lnTo>
                  <a:lnTo>
                    <a:pt x="2328" y="4598"/>
                  </a:lnTo>
                  <a:lnTo>
                    <a:pt x="2296" y="4590"/>
                  </a:lnTo>
                  <a:lnTo>
                    <a:pt x="2266" y="4580"/>
                  </a:lnTo>
                  <a:lnTo>
                    <a:pt x="2236" y="4570"/>
                  </a:lnTo>
                  <a:lnTo>
                    <a:pt x="2208" y="4559"/>
                  </a:lnTo>
                  <a:lnTo>
                    <a:pt x="2180" y="4548"/>
                  </a:lnTo>
                  <a:lnTo>
                    <a:pt x="2154" y="4535"/>
                  </a:lnTo>
                  <a:lnTo>
                    <a:pt x="2128" y="4522"/>
                  </a:lnTo>
                  <a:lnTo>
                    <a:pt x="2104" y="4509"/>
                  </a:lnTo>
                  <a:lnTo>
                    <a:pt x="2082" y="4494"/>
                  </a:lnTo>
                  <a:lnTo>
                    <a:pt x="2060" y="4479"/>
                  </a:lnTo>
                  <a:lnTo>
                    <a:pt x="2039" y="4463"/>
                  </a:lnTo>
                  <a:lnTo>
                    <a:pt x="2020" y="4447"/>
                  </a:lnTo>
                  <a:lnTo>
                    <a:pt x="2003" y="4432"/>
                  </a:lnTo>
                  <a:lnTo>
                    <a:pt x="1986" y="4414"/>
                  </a:lnTo>
                  <a:lnTo>
                    <a:pt x="1973" y="4397"/>
                  </a:lnTo>
                  <a:lnTo>
                    <a:pt x="1959" y="4379"/>
                  </a:lnTo>
                  <a:lnTo>
                    <a:pt x="1948" y="4360"/>
                  </a:lnTo>
                  <a:lnTo>
                    <a:pt x="1938" y="4342"/>
                  </a:lnTo>
                  <a:lnTo>
                    <a:pt x="1930" y="4324"/>
                  </a:lnTo>
                  <a:lnTo>
                    <a:pt x="1924" y="4304"/>
                  </a:lnTo>
                  <a:lnTo>
                    <a:pt x="1919" y="4284"/>
                  </a:lnTo>
                  <a:lnTo>
                    <a:pt x="1916" y="4264"/>
                  </a:lnTo>
                  <a:lnTo>
                    <a:pt x="1915" y="4244"/>
                  </a:lnTo>
                  <a:close/>
                  <a:moveTo>
                    <a:pt x="2644" y="0"/>
                  </a:moveTo>
                  <a:lnTo>
                    <a:pt x="2644" y="0"/>
                  </a:lnTo>
                  <a:lnTo>
                    <a:pt x="2576" y="0"/>
                  </a:lnTo>
                  <a:lnTo>
                    <a:pt x="2508" y="3"/>
                  </a:lnTo>
                  <a:lnTo>
                    <a:pt x="2441" y="8"/>
                  </a:lnTo>
                  <a:lnTo>
                    <a:pt x="2373" y="14"/>
                  </a:lnTo>
                  <a:lnTo>
                    <a:pt x="2307" y="21"/>
                  </a:lnTo>
                  <a:lnTo>
                    <a:pt x="2241" y="30"/>
                  </a:lnTo>
                  <a:lnTo>
                    <a:pt x="2176" y="41"/>
                  </a:lnTo>
                  <a:lnTo>
                    <a:pt x="2111" y="53"/>
                  </a:lnTo>
                  <a:lnTo>
                    <a:pt x="2047" y="68"/>
                  </a:lnTo>
                  <a:lnTo>
                    <a:pt x="1984" y="84"/>
                  </a:lnTo>
                  <a:lnTo>
                    <a:pt x="1920" y="100"/>
                  </a:lnTo>
                  <a:lnTo>
                    <a:pt x="1857" y="119"/>
                  </a:lnTo>
                  <a:lnTo>
                    <a:pt x="1796" y="139"/>
                  </a:lnTo>
                  <a:lnTo>
                    <a:pt x="1735" y="161"/>
                  </a:lnTo>
                  <a:lnTo>
                    <a:pt x="1675" y="183"/>
                  </a:lnTo>
                  <a:lnTo>
                    <a:pt x="1615" y="207"/>
                  </a:lnTo>
                  <a:lnTo>
                    <a:pt x="1556" y="233"/>
                  </a:lnTo>
                  <a:lnTo>
                    <a:pt x="1498" y="260"/>
                  </a:lnTo>
                  <a:lnTo>
                    <a:pt x="1441" y="290"/>
                  </a:lnTo>
                  <a:lnTo>
                    <a:pt x="1384" y="319"/>
                  </a:lnTo>
                  <a:lnTo>
                    <a:pt x="1328" y="350"/>
                  </a:lnTo>
                  <a:lnTo>
                    <a:pt x="1273" y="383"/>
                  </a:lnTo>
                  <a:lnTo>
                    <a:pt x="1219" y="416"/>
                  </a:lnTo>
                  <a:lnTo>
                    <a:pt x="1166" y="451"/>
                  </a:lnTo>
                  <a:lnTo>
                    <a:pt x="1113" y="488"/>
                  </a:lnTo>
                  <a:lnTo>
                    <a:pt x="1062" y="525"/>
                  </a:lnTo>
                  <a:lnTo>
                    <a:pt x="1012" y="564"/>
                  </a:lnTo>
                  <a:lnTo>
                    <a:pt x="963" y="603"/>
                  </a:lnTo>
                  <a:lnTo>
                    <a:pt x="913" y="645"/>
                  </a:lnTo>
                  <a:lnTo>
                    <a:pt x="866" y="687"/>
                  </a:lnTo>
                  <a:lnTo>
                    <a:pt x="820" y="730"/>
                  </a:lnTo>
                  <a:lnTo>
                    <a:pt x="774" y="774"/>
                  </a:lnTo>
                  <a:lnTo>
                    <a:pt x="730" y="819"/>
                  </a:lnTo>
                  <a:lnTo>
                    <a:pt x="687" y="866"/>
                  </a:lnTo>
                  <a:lnTo>
                    <a:pt x="645" y="914"/>
                  </a:lnTo>
                  <a:lnTo>
                    <a:pt x="603" y="961"/>
                  </a:lnTo>
                  <a:lnTo>
                    <a:pt x="564" y="1012"/>
                  </a:lnTo>
                  <a:lnTo>
                    <a:pt x="525" y="1062"/>
                  </a:lnTo>
                  <a:lnTo>
                    <a:pt x="488" y="1113"/>
                  </a:lnTo>
                  <a:lnTo>
                    <a:pt x="451" y="1165"/>
                  </a:lnTo>
                  <a:lnTo>
                    <a:pt x="417" y="1219"/>
                  </a:lnTo>
                  <a:lnTo>
                    <a:pt x="383" y="1273"/>
                  </a:lnTo>
                  <a:lnTo>
                    <a:pt x="351" y="1328"/>
                  </a:lnTo>
                  <a:lnTo>
                    <a:pt x="319" y="1383"/>
                  </a:lnTo>
                  <a:lnTo>
                    <a:pt x="290" y="1439"/>
                  </a:lnTo>
                  <a:lnTo>
                    <a:pt x="260" y="1497"/>
                  </a:lnTo>
                  <a:lnTo>
                    <a:pt x="233" y="1556"/>
                  </a:lnTo>
                  <a:lnTo>
                    <a:pt x="207" y="1615"/>
                  </a:lnTo>
                  <a:lnTo>
                    <a:pt x="183" y="1673"/>
                  </a:lnTo>
                  <a:lnTo>
                    <a:pt x="161" y="1735"/>
                  </a:lnTo>
                  <a:lnTo>
                    <a:pt x="139" y="1796"/>
                  </a:lnTo>
                  <a:lnTo>
                    <a:pt x="119" y="1857"/>
                  </a:lnTo>
                  <a:lnTo>
                    <a:pt x="101" y="1920"/>
                  </a:lnTo>
                  <a:lnTo>
                    <a:pt x="84" y="1982"/>
                  </a:lnTo>
                  <a:lnTo>
                    <a:pt x="68" y="2046"/>
                  </a:lnTo>
                  <a:lnTo>
                    <a:pt x="54" y="2111"/>
                  </a:lnTo>
                  <a:lnTo>
                    <a:pt x="41" y="2175"/>
                  </a:lnTo>
                  <a:lnTo>
                    <a:pt x="31" y="2241"/>
                  </a:lnTo>
                  <a:lnTo>
                    <a:pt x="21" y="2306"/>
                  </a:lnTo>
                  <a:lnTo>
                    <a:pt x="14" y="2373"/>
                  </a:lnTo>
                  <a:lnTo>
                    <a:pt x="8" y="2440"/>
                  </a:lnTo>
                  <a:lnTo>
                    <a:pt x="4" y="2507"/>
                  </a:lnTo>
                  <a:lnTo>
                    <a:pt x="0" y="2574"/>
                  </a:lnTo>
                  <a:lnTo>
                    <a:pt x="0" y="2643"/>
                  </a:lnTo>
                  <a:lnTo>
                    <a:pt x="0" y="2712"/>
                  </a:lnTo>
                  <a:lnTo>
                    <a:pt x="4" y="2779"/>
                  </a:lnTo>
                  <a:lnTo>
                    <a:pt x="8" y="2847"/>
                  </a:lnTo>
                  <a:lnTo>
                    <a:pt x="14" y="2914"/>
                  </a:lnTo>
                  <a:lnTo>
                    <a:pt x="21" y="2980"/>
                  </a:lnTo>
                  <a:lnTo>
                    <a:pt x="31" y="3046"/>
                  </a:lnTo>
                  <a:lnTo>
                    <a:pt x="41" y="3111"/>
                  </a:lnTo>
                  <a:lnTo>
                    <a:pt x="54" y="3176"/>
                  </a:lnTo>
                  <a:lnTo>
                    <a:pt x="68" y="3240"/>
                  </a:lnTo>
                  <a:lnTo>
                    <a:pt x="84" y="3304"/>
                  </a:lnTo>
                  <a:lnTo>
                    <a:pt x="101" y="3368"/>
                  </a:lnTo>
                  <a:lnTo>
                    <a:pt x="119" y="3430"/>
                  </a:lnTo>
                  <a:lnTo>
                    <a:pt x="139" y="3491"/>
                  </a:lnTo>
                  <a:lnTo>
                    <a:pt x="161" y="3553"/>
                  </a:lnTo>
                  <a:lnTo>
                    <a:pt x="183" y="3613"/>
                  </a:lnTo>
                  <a:lnTo>
                    <a:pt x="207" y="3673"/>
                  </a:lnTo>
                  <a:lnTo>
                    <a:pt x="233" y="3732"/>
                  </a:lnTo>
                  <a:lnTo>
                    <a:pt x="260" y="3789"/>
                  </a:lnTo>
                  <a:lnTo>
                    <a:pt x="290" y="3847"/>
                  </a:lnTo>
                  <a:lnTo>
                    <a:pt x="319" y="3903"/>
                  </a:lnTo>
                  <a:lnTo>
                    <a:pt x="351" y="3960"/>
                  </a:lnTo>
                  <a:lnTo>
                    <a:pt x="383" y="4015"/>
                  </a:lnTo>
                  <a:lnTo>
                    <a:pt x="417" y="4069"/>
                  </a:lnTo>
                  <a:lnTo>
                    <a:pt x="451" y="4121"/>
                  </a:lnTo>
                  <a:lnTo>
                    <a:pt x="488" y="4174"/>
                  </a:lnTo>
                  <a:lnTo>
                    <a:pt x="525" y="4226"/>
                  </a:lnTo>
                  <a:lnTo>
                    <a:pt x="564" y="4276"/>
                  </a:lnTo>
                  <a:lnTo>
                    <a:pt x="603" y="4325"/>
                  </a:lnTo>
                  <a:lnTo>
                    <a:pt x="645" y="4374"/>
                  </a:lnTo>
                  <a:lnTo>
                    <a:pt x="687" y="4421"/>
                  </a:lnTo>
                  <a:lnTo>
                    <a:pt x="730" y="4467"/>
                  </a:lnTo>
                  <a:lnTo>
                    <a:pt x="774" y="4512"/>
                  </a:lnTo>
                  <a:lnTo>
                    <a:pt x="820" y="4558"/>
                  </a:lnTo>
                  <a:lnTo>
                    <a:pt x="866" y="4601"/>
                  </a:lnTo>
                  <a:lnTo>
                    <a:pt x="913" y="4642"/>
                  </a:lnTo>
                  <a:lnTo>
                    <a:pt x="963" y="4684"/>
                  </a:lnTo>
                  <a:lnTo>
                    <a:pt x="1012" y="4723"/>
                  </a:lnTo>
                  <a:lnTo>
                    <a:pt x="1062" y="4762"/>
                  </a:lnTo>
                  <a:lnTo>
                    <a:pt x="1113" y="4799"/>
                  </a:lnTo>
                  <a:lnTo>
                    <a:pt x="1166" y="4836"/>
                  </a:lnTo>
                  <a:lnTo>
                    <a:pt x="1219" y="4870"/>
                  </a:lnTo>
                  <a:lnTo>
                    <a:pt x="1273" y="4905"/>
                  </a:lnTo>
                  <a:lnTo>
                    <a:pt x="1328" y="4937"/>
                  </a:lnTo>
                  <a:lnTo>
                    <a:pt x="1384" y="4968"/>
                  </a:lnTo>
                  <a:lnTo>
                    <a:pt x="1441" y="4998"/>
                  </a:lnTo>
                  <a:lnTo>
                    <a:pt x="1498" y="5026"/>
                  </a:lnTo>
                  <a:lnTo>
                    <a:pt x="1556" y="5054"/>
                  </a:lnTo>
                  <a:lnTo>
                    <a:pt x="1615" y="5080"/>
                  </a:lnTo>
                  <a:lnTo>
                    <a:pt x="1675" y="5104"/>
                  </a:lnTo>
                  <a:lnTo>
                    <a:pt x="1735" y="5127"/>
                  </a:lnTo>
                  <a:lnTo>
                    <a:pt x="1796" y="5149"/>
                  </a:lnTo>
                  <a:lnTo>
                    <a:pt x="1857" y="5168"/>
                  </a:lnTo>
                  <a:lnTo>
                    <a:pt x="1920" y="5187"/>
                  </a:lnTo>
                  <a:lnTo>
                    <a:pt x="1984" y="5204"/>
                  </a:lnTo>
                  <a:lnTo>
                    <a:pt x="2047" y="5220"/>
                  </a:lnTo>
                  <a:lnTo>
                    <a:pt x="2111" y="5233"/>
                  </a:lnTo>
                  <a:lnTo>
                    <a:pt x="2176" y="5245"/>
                  </a:lnTo>
                  <a:lnTo>
                    <a:pt x="2241" y="5256"/>
                  </a:lnTo>
                  <a:lnTo>
                    <a:pt x="2307" y="5266"/>
                  </a:lnTo>
                  <a:lnTo>
                    <a:pt x="2373" y="5274"/>
                  </a:lnTo>
                  <a:lnTo>
                    <a:pt x="2441" y="5280"/>
                  </a:lnTo>
                  <a:lnTo>
                    <a:pt x="2508" y="5283"/>
                  </a:lnTo>
                  <a:lnTo>
                    <a:pt x="2576" y="5286"/>
                  </a:lnTo>
                  <a:lnTo>
                    <a:pt x="2644" y="5287"/>
                  </a:lnTo>
                  <a:lnTo>
                    <a:pt x="2712" y="5286"/>
                  </a:lnTo>
                  <a:lnTo>
                    <a:pt x="2780" y="5283"/>
                  </a:lnTo>
                  <a:lnTo>
                    <a:pt x="2848" y="5280"/>
                  </a:lnTo>
                  <a:lnTo>
                    <a:pt x="2914" y="5274"/>
                  </a:lnTo>
                  <a:lnTo>
                    <a:pt x="2980" y="5266"/>
                  </a:lnTo>
                  <a:lnTo>
                    <a:pt x="3046" y="5256"/>
                  </a:lnTo>
                  <a:lnTo>
                    <a:pt x="3111" y="5245"/>
                  </a:lnTo>
                  <a:lnTo>
                    <a:pt x="3176" y="5233"/>
                  </a:lnTo>
                  <a:lnTo>
                    <a:pt x="3241" y="5220"/>
                  </a:lnTo>
                  <a:lnTo>
                    <a:pt x="3305" y="5204"/>
                  </a:lnTo>
                  <a:lnTo>
                    <a:pt x="3368" y="5187"/>
                  </a:lnTo>
                  <a:lnTo>
                    <a:pt x="3430" y="5168"/>
                  </a:lnTo>
                  <a:lnTo>
                    <a:pt x="3491" y="5149"/>
                  </a:lnTo>
                  <a:lnTo>
                    <a:pt x="3553" y="5127"/>
                  </a:lnTo>
                  <a:lnTo>
                    <a:pt x="3613" y="5104"/>
                  </a:lnTo>
                  <a:lnTo>
                    <a:pt x="3673" y="5080"/>
                  </a:lnTo>
                  <a:lnTo>
                    <a:pt x="3732" y="5054"/>
                  </a:lnTo>
                  <a:lnTo>
                    <a:pt x="3790" y="5026"/>
                  </a:lnTo>
                  <a:lnTo>
                    <a:pt x="3847" y="4998"/>
                  </a:lnTo>
                  <a:lnTo>
                    <a:pt x="3904" y="4968"/>
                  </a:lnTo>
                  <a:lnTo>
                    <a:pt x="3960" y="4937"/>
                  </a:lnTo>
                  <a:lnTo>
                    <a:pt x="4015" y="4905"/>
                  </a:lnTo>
                  <a:lnTo>
                    <a:pt x="4069" y="4870"/>
                  </a:lnTo>
                  <a:lnTo>
                    <a:pt x="4121" y="4836"/>
                  </a:lnTo>
                  <a:lnTo>
                    <a:pt x="4174" y="4799"/>
                  </a:lnTo>
                  <a:lnTo>
                    <a:pt x="4226" y="4762"/>
                  </a:lnTo>
                  <a:lnTo>
                    <a:pt x="4276" y="4723"/>
                  </a:lnTo>
                  <a:lnTo>
                    <a:pt x="4325" y="4684"/>
                  </a:lnTo>
                  <a:lnTo>
                    <a:pt x="4374" y="4642"/>
                  </a:lnTo>
                  <a:lnTo>
                    <a:pt x="4422" y="4601"/>
                  </a:lnTo>
                  <a:lnTo>
                    <a:pt x="4468" y="4558"/>
                  </a:lnTo>
                  <a:lnTo>
                    <a:pt x="4514" y="4512"/>
                  </a:lnTo>
                  <a:lnTo>
                    <a:pt x="4558" y="4467"/>
                  </a:lnTo>
                  <a:lnTo>
                    <a:pt x="4601" y="4421"/>
                  </a:lnTo>
                  <a:lnTo>
                    <a:pt x="4642" y="4374"/>
                  </a:lnTo>
                  <a:lnTo>
                    <a:pt x="4684" y="4325"/>
                  </a:lnTo>
                  <a:lnTo>
                    <a:pt x="4723" y="4276"/>
                  </a:lnTo>
                  <a:lnTo>
                    <a:pt x="4762" y="4226"/>
                  </a:lnTo>
                  <a:lnTo>
                    <a:pt x="4799" y="4174"/>
                  </a:lnTo>
                  <a:lnTo>
                    <a:pt x="4836" y="4121"/>
                  </a:lnTo>
                  <a:lnTo>
                    <a:pt x="4870" y="4069"/>
                  </a:lnTo>
                  <a:lnTo>
                    <a:pt x="4905" y="4015"/>
                  </a:lnTo>
                  <a:lnTo>
                    <a:pt x="4938" y="3960"/>
                  </a:lnTo>
                  <a:lnTo>
                    <a:pt x="4968" y="3903"/>
                  </a:lnTo>
                  <a:lnTo>
                    <a:pt x="4998" y="3847"/>
                  </a:lnTo>
                  <a:lnTo>
                    <a:pt x="5027" y="3789"/>
                  </a:lnTo>
                  <a:lnTo>
                    <a:pt x="5054" y="3732"/>
                  </a:lnTo>
                  <a:lnTo>
                    <a:pt x="5080" y="3673"/>
                  </a:lnTo>
                  <a:lnTo>
                    <a:pt x="5104" y="3613"/>
                  </a:lnTo>
                  <a:lnTo>
                    <a:pt x="5126" y="3553"/>
                  </a:lnTo>
                  <a:lnTo>
                    <a:pt x="5149" y="3491"/>
                  </a:lnTo>
                  <a:lnTo>
                    <a:pt x="5168" y="3430"/>
                  </a:lnTo>
                  <a:lnTo>
                    <a:pt x="5187" y="3368"/>
                  </a:lnTo>
                  <a:lnTo>
                    <a:pt x="5204" y="3304"/>
                  </a:lnTo>
                  <a:lnTo>
                    <a:pt x="5220" y="3240"/>
                  </a:lnTo>
                  <a:lnTo>
                    <a:pt x="5233" y="3176"/>
                  </a:lnTo>
                  <a:lnTo>
                    <a:pt x="5247" y="3111"/>
                  </a:lnTo>
                  <a:lnTo>
                    <a:pt x="5256" y="3046"/>
                  </a:lnTo>
                  <a:lnTo>
                    <a:pt x="5266" y="2980"/>
                  </a:lnTo>
                  <a:lnTo>
                    <a:pt x="5274" y="2914"/>
                  </a:lnTo>
                  <a:lnTo>
                    <a:pt x="5280" y="2847"/>
                  </a:lnTo>
                  <a:lnTo>
                    <a:pt x="5283" y="2779"/>
                  </a:lnTo>
                  <a:lnTo>
                    <a:pt x="5287" y="2712"/>
                  </a:lnTo>
                  <a:lnTo>
                    <a:pt x="5287" y="2643"/>
                  </a:lnTo>
                  <a:lnTo>
                    <a:pt x="5287" y="2574"/>
                  </a:lnTo>
                  <a:lnTo>
                    <a:pt x="5283" y="2507"/>
                  </a:lnTo>
                  <a:lnTo>
                    <a:pt x="5280" y="2440"/>
                  </a:lnTo>
                  <a:lnTo>
                    <a:pt x="5274" y="2373"/>
                  </a:lnTo>
                  <a:lnTo>
                    <a:pt x="5266" y="2306"/>
                  </a:lnTo>
                  <a:lnTo>
                    <a:pt x="5256" y="2241"/>
                  </a:lnTo>
                  <a:lnTo>
                    <a:pt x="5247" y="2175"/>
                  </a:lnTo>
                  <a:lnTo>
                    <a:pt x="5233" y="2111"/>
                  </a:lnTo>
                  <a:lnTo>
                    <a:pt x="5220" y="2046"/>
                  </a:lnTo>
                  <a:lnTo>
                    <a:pt x="5204" y="1982"/>
                  </a:lnTo>
                  <a:lnTo>
                    <a:pt x="5187" y="1920"/>
                  </a:lnTo>
                  <a:lnTo>
                    <a:pt x="5168" y="1857"/>
                  </a:lnTo>
                  <a:lnTo>
                    <a:pt x="5149" y="1796"/>
                  </a:lnTo>
                  <a:lnTo>
                    <a:pt x="5126" y="1735"/>
                  </a:lnTo>
                  <a:lnTo>
                    <a:pt x="5104" y="1673"/>
                  </a:lnTo>
                  <a:lnTo>
                    <a:pt x="5080" y="1615"/>
                  </a:lnTo>
                  <a:lnTo>
                    <a:pt x="5054" y="1556"/>
                  </a:lnTo>
                  <a:lnTo>
                    <a:pt x="5027" y="1497"/>
                  </a:lnTo>
                  <a:lnTo>
                    <a:pt x="4998" y="1439"/>
                  </a:lnTo>
                  <a:lnTo>
                    <a:pt x="4968" y="1383"/>
                  </a:lnTo>
                  <a:lnTo>
                    <a:pt x="4938" y="1328"/>
                  </a:lnTo>
                  <a:lnTo>
                    <a:pt x="4905" y="1273"/>
                  </a:lnTo>
                  <a:lnTo>
                    <a:pt x="4870" y="1219"/>
                  </a:lnTo>
                  <a:lnTo>
                    <a:pt x="4836" y="1165"/>
                  </a:lnTo>
                  <a:lnTo>
                    <a:pt x="4799" y="1113"/>
                  </a:lnTo>
                  <a:lnTo>
                    <a:pt x="4762" y="1062"/>
                  </a:lnTo>
                  <a:lnTo>
                    <a:pt x="4723" y="1012"/>
                  </a:lnTo>
                  <a:lnTo>
                    <a:pt x="4684" y="961"/>
                  </a:lnTo>
                  <a:lnTo>
                    <a:pt x="4642" y="914"/>
                  </a:lnTo>
                  <a:lnTo>
                    <a:pt x="4601" y="866"/>
                  </a:lnTo>
                  <a:lnTo>
                    <a:pt x="4558" y="819"/>
                  </a:lnTo>
                  <a:lnTo>
                    <a:pt x="4514" y="774"/>
                  </a:lnTo>
                  <a:lnTo>
                    <a:pt x="4468" y="730"/>
                  </a:lnTo>
                  <a:lnTo>
                    <a:pt x="4422" y="687"/>
                  </a:lnTo>
                  <a:lnTo>
                    <a:pt x="4374" y="645"/>
                  </a:lnTo>
                  <a:lnTo>
                    <a:pt x="4325" y="603"/>
                  </a:lnTo>
                  <a:lnTo>
                    <a:pt x="4276" y="564"/>
                  </a:lnTo>
                  <a:lnTo>
                    <a:pt x="4226" y="525"/>
                  </a:lnTo>
                  <a:lnTo>
                    <a:pt x="4174" y="488"/>
                  </a:lnTo>
                  <a:lnTo>
                    <a:pt x="4121" y="451"/>
                  </a:lnTo>
                  <a:lnTo>
                    <a:pt x="4069" y="416"/>
                  </a:lnTo>
                  <a:lnTo>
                    <a:pt x="4015" y="383"/>
                  </a:lnTo>
                  <a:lnTo>
                    <a:pt x="3960" y="350"/>
                  </a:lnTo>
                  <a:lnTo>
                    <a:pt x="3904" y="319"/>
                  </a:lnTo>
                  <a:lnTo>
                    <a:pt x="3847" y="290"/>
                  </a:lnTo>
                  <a:lnTo>
                    <a:pt x="3790" y="260"/>
                  </a:lnTo>
                  <a:lnTo>
                    <a:pt x="3732" y="233"/>
                  </a:lnTo>
                  <a:lnTo>
                    <a:pt x="3673" y="207"/>
                  </a:lnTo>
                  <a:lnTo>
                    <a:pt x="3613" y="183"/>
                  </a:lnTo>
                  <a:lnTo>
                    <a:pt x="3553" y="161"/>
                  </a:lnTo>
                  <a:lnTo>
                    <a:pt x="3491" y="139"/>
                  </a:lnTo>
                  <a:lnTo>
                    <a:pt x="3430" y="119"/>
                  </a:lnTo>
                  <a:lnTo>
                    <a:pt x="3368" y="100"/>
                  </a:lnTo>
                  <a:lnTo>
                    <a:pt x="3305" y="84"/>
                  </a:lnTo>
                  <a:lnTo>
                    <a:pt x="3241" y="68"/>
                  </a:lnTo>
                  <a:lnTo>
                    <a:pt x="3176" y="53"/>
                  </a:lnTo>
                  <a:lnTo>
                    <a:pt x="3111" y="41"/>
                  </a:lnTo>
                  <a:lnTo>
                    <a:pt x="3046" y="30"/>
                  </a:lnTo>
                  <a:lnTo>
                    <a:pt x="2980" y="21"/>
                  </a:lnTo>
                  <a:lnTo>
                    <a:pt x="2914" y="14"/>
                  </a:lnTo>
                  <a:lnTo>
                    <a:pt x="2848" y="8"/>
                  </a:lnTo>
                  <a:lnTo>
                    <a:pt x="2780" y="3"/>
                  </a:lnTo>
                  <a:lnTo>
                    <a:pt x="2712" y="0"/>
                  </a:lnTo>
                  <a:lnTo>
                    <a:pt x="2644"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93" name="KSO_Shape"/>
            <p:cNvSpPr/>
            <p:nvPr/>
          </p:nvSpPr>
          <p:spPr>
            <a:xfrm>
              <a:off x="7181613" y="2714884"/>
              <a:ext cx="271102" cy="274302"/>
            </a:xfrm>
            <a:custGeom>
              <a:avLst/>
              <a:gdLst>
                <a:gd name="txL" fmla="*/ 0 w 1879600"/>
                <a:gd name="txT" fmla="*/ 0 h 1901723"/>
                <a:gd name="txR" fmla="*/ 1879600 w 1879600"/>
                <a:gd name="txB" fmla="*/ 1901723 h 1901723"/>
              </a:gdLst>
              <a:ahLst/>
              <a:cxnLst>
                <a:cxn ang="0">
                  <a:pos x="876522" y="1026915"/>
                </a:cxn>
                <a:cxn ang="0">
                  <a:pos x="1879600" y="1035310"/>
                </a:cxn>
                <a:cxn ang="0">
                  <a:pos x="1879600" y="1901723"/>
                </a:cxn>
                <a:cxn ang="0">
                  <a:pos x="876522" y="1775813"/>
                </a:cxn>
                <a:cxn ang="0">
                  <a:pos x="0" y="1014080"/>
                </a:cxn>
                <a:cxn ang="0">
                  <a:pos x="717549" y="1026818"/>
                </a:cxn>
                <a:cxn ang="0">
                  <a:pos x="717549" y="1753167"/>
                </a:cxn>
                <a:cxn ang="0">
                  <a:pos x="0" y="1642117"/>
                </a:cxn>
                <a:cxn ang="0">
                  <a:pos x="717549" y="159389"/>
                </a:cxn>
                <a:cxn ang="0">
                  <a:pos x="717549" y="883871"/>
                </a:cxn>
                <a:cxn ang="0">
                  <a:pos x="0" y="908194"/>
                </a:cxn>
                <a:cxn ang="0">
                  <a:pos x="0" y="256684"/>
                </a:cxn>
                <a:cxn ang="0">
                  <a:pos x="1879600" y="0"/>
                </a:cxn>
                <a:cxn ang="0">
                  <a:pos x="1879600" y="872112"/>
                </a:cxn>
                <a:cxn ang="0">
                  <a:pos x="879497" y="880660"/>
                </a:cxn>
                <a:cxn ang="0">
                  <a:pos x="876522" y="626314"/>
                </a:cxn>
                <a:cxn ang="0">
                  <a:pos x="876522" y="144511"/>
                </a:cxn>
              </a:cxnLst>
              <a:rect l="txL" t="txT" r="txR" b="txB"/>
              <a:pathLst>
                <a:path w="1879600" h="1901723">
                  <a:moveTo>
                    <a:pt x="876522" y="1026915"/>
                  </a:moveTo>
                  <a:lnTo>
                    <a:pt x="1879600" y="1035310"/>
                  </a:lnTo>
                  <a:lnTo>
                    <a:pt x="1879600" y="1901723"/>
                  </a:lnTo>
                  <a:lnTo>
                    <a:pt x="876522" y="1775813"/>
                  </a:lnTo>
                  <a:close/>
                  <a:moveTo>
                    <a:pt x="0" y="1014080"/>
                  </a:moveTo>
                  <a:lnTo>
                    <a:pt x="717549" y="1026818"/>
                  </a:lnTo>
                  <a:lnTo>
                    <a:pt x="717549" y="1753167"/>
                  </a:lnTo>
                  <a:lnTo>
                    <a:pt x="0" y="1642117"/>
                  </a:lnTo>
                  <a:close/>
                  <a:moveTo>
                    <a:pt x="717549" y="159389"/>
                  </a:moveTo>
                  <a:lnTo>
                    <a:pt x="717549" y="883871"/>
                  </a:lnTo>
                  <a:lnTo>
                    <a:pt x="0" y="908194"/>
                  </a:lnTo>
                  <a:lnTo>
                    <a:pt x="0" y="256684"/>
                  </a:lnTo>
                  <a:close/>
                  <a:moveTo>
                    <a:pt x="1879600" y="0"/>
                  </a:moveTo>
                  <a:lnTo>
                    <a:pt x="1879600" y="872112"/>
                  </a:lnTo>
                  <a:lnTo>
                    <a:pt x="879497" y="880660"/>
                  </a:lnTo>
                  <a:lnTo>
                    <a:pt x="876522" y="626314"/>
                  </a:lnTo>
                  <a:lnTo>
                    <a:pt x="876522" y="144511"/>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4" name="KSO_Shape"/>
            <p:cNvSpPr/>
            <p:nvPr/>
          </p:nvSpPr>
          <p:spPr>
            <a:xfrm>
              <a:off x="3558414" y="2707565"/>
              <a:ext cx="388708" cy="288940"/>
            </a:xfrm>
            <a:custGeom>
              <a:avLst/>
              <a:gdLst>
                <a:gd name="txL" fmla="*/ 0 w 257"/>
                <a:gd name="txT" fmla="*/ 0 h 191"/>
                <a:gd name="txR" fmla="*/ 257 w 257"/>
                <a:gd name="txB" fmla="*/ 191 h 19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00B0F0"/>
            </a:solidFill>
            <a:ln w="9525">
              <a:noFill/>
            </a:ln>
          </p:spPr>
          <p:txBody>
            <a:bodyPr bIns="720000"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5" name="KSO_Shape"/>
            <p:cNvSpPr>
              <a:spLocks noChangeAspect="1"/>
            </p:cNvSpPr>
            <p:nvPr/>
          </p:nvSpPr>
          <p:spPr>
            <a:xfrm>
              <a:off x="4495923" y="1843711"/>
              <a:ext cx="295888" cy="252000"/>
            </a:xfrm>
            <a:custGeom>
              <a:avLst/>
              <a:gdLst>
                <a:gd name="txL" fmla="*/ 0 w 4999037"/>
                <a:gd name="txT" fmla="*/ 0 h 4260141"/>
                <a:gd name="txR" fmla="*/ 4999037 w 4999037"/>
                <a:gd name="txB" fmla="*/ 4260141 h 4260141"/>
              </a:gdLst>
              <a:ahLst/>
              <a:cxnLst>
                <a:cxn ang="0">
                  <a:pos x="0" y="0"/>
                </a:cxn>
              </a:cxnLst>
              <a:rect l="txL" t="txT" r="txR" b="tx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00B0F0"/>
            </a:solidFill>
            <a:ln w="9525">
              <a:noFill/>
            </a:ln>
          </p:spPr>
          <p:txBody>
            <a:bodyPr bIns="528000" anchor="ctr"/>
            <a:p>
              <a:pPr algn="ctr"/>
              <a:endParaRPr sz="3200">
                <a:solidFill>
                  <a:srgbClr val="1D6295"/>
                </a:solidFill>
                <a:ea typeface="宋体" panose="02010600030101010101" pitchFamily="2" charset="-122"/>
              </a:endParaRPr>
            </a:p>
          </p:txBody>
        </p:sp>
        <p:sp>
          <p:nvSpPr>
            <p:cNvPr id="36896" name="KSO_Shape"/>
            <p:cNvSpPr/>
            <p:nvPr/>
          </p:nvSpPr>
          <p:spPr>
            <a:xfrm>
              <a:off x="30066" y="1803365"/>
              <a:ext cx="316612" cy="332692"/>
            </a:xfrm>
            <a:custGeom>
              <a:avLst/>
              <a:gdLst>
                <a:gd name="txL" fmla="*/ 0 w 475"/>
                <a:gd name="txT" fmla="*/ 0 h 499"/>
                <a:gd name="txR" fmla="*/ 475 w 475"/>
                <a:gd name="txB" fmla="*/ 499 h 499"/>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5" h="499">
                  <a:moveTo>
                    <a:pt x="0" y="227"/>
                  </a:moveTo>
                  <a:lnTo>
                    <a:pt x="120" y="293"/>
                  </a:lnTo>
                  <a:lnTo>
                    <a:pt x="120" y="487"/>
                  </a:lnTo>
                  <a:lnTo>
                    <a:pt x="0" y="421"/>
                  </a:lnTo>
                  <a:lnTo>
                    <a:pt x="0" y="227"/>
                  </a:lnTo>
                  <a:close/>
                  <a:moveTo>
                    <a:pt x="373" y="229"/>
                  </a:moveTo>
                  <a:lnTo>
                    <a:pt x="411" y="217"/>
                  </a:lnTo>
                  <a:lnTo>
                    <a:pt x="411" y="231"/>
                  </a:lnTo>
                  <a:lnTo>
                    <a:pt x="373" y="246"/>
                  </a:lnTo>
                  <a:lnTo>
                    <a:pt x="373" y="229"/>
                  </a:lnTo>
                  <a:close/>
                  <a:moveTo>
                    <a:pt x="106" y="146"/>
                  </a:moveTo>
                  <a:lnTo>
                    <a:pt x="231" y="113"/>
                  </a:lnTo>
                  <a:lnTo>
                    <a:pt x="236" y="127"/>
                  </a:lnTo>
                  <a:lnTo>
                    <a:pt x="108" y="163"/>
                  </a:lnTo>
                  <a:lnTo>
                    <a:pt x="106" y="146"/>
                  </a:lnTo>
                  <a:close/>
                  <a:moveTo>
                    <a:pt x="97" y="111"/>
                  </a:moveTo>
                  <a:lnTo>
                    <a:pt x="101" y="125"/>
                  </a:lnTo>
                  <a:lnTo>
                    <a:pt x="227" y="92"/>
                  </a:lnTo>
                  <a:lnTo>
                    <a:pt x="222" y="75"/>
                  </a:lnTo>
                  <a:lnTo>
                    <a:pt x="97" y="111"/>
                  </a:lnTo>
                  <a:close/>
                  <a:moveTo>
                    <a:pt x="87" y="75"/>
                  </a:moveTo>
                  <a:lnTo>
                    <a:pt x="212" y="42"/>
                  </a:lnTo>
                  <a:lnTo>
                    <a:pt x="217" y="56"/>
                  </a:lnTo>
                  <a:lnTo>
                    <a:pt x="92" y="89"/>
                  </a:lnTo>
                  <a:lnTo>
                    <a:pt x="87" y="75"/>
                  </a:lnTo>
                  <a:close/>
                  <a:moveTo>
                    <a:pt x="264" y="463"/>
                  </a:moveTo>
                  <a:lnTo>
                    <a:pt x="432" y="407"/>
                  </a:lnTo>
                  <a:lnTo>
                    <a:pt x="399" y="390"/>
                  </a:lnTo>
                  <a:lnTo>
                    <a:pt x="399" y="352"/>
                  </a:lnTo>
                  <a:lnTo>
                    <a:pt x="399" y="300"/>
                  </a:lnTo>
                  <a:lnTo>
                    <a:pt x="191" y="364"/>
                  </a:lnTo>
                  <a:lnTo>
                    <a:pt x="191" y="423"/>
                  </a:lnTo>
                  <a:lnTo>
                    <a:pt x="264" y="463"/>
                  </a:lnTo>
                  <a:close/>
                  <a:moveTo>
                    <a:pt x="475" y="428"/>
                  </a:moveTo>
                  <a:lnTo>
                    <a:pt x="475" y="392"/>
                  </a:lnTo>
                  <a:lnTo>
                    <a:pt x="432" y="369"/>
                  </a:lnTo>
                  <a:lnTo>
                    <a:pt x="432" y="189"/>
                  </a:lnTo>
                  <a:lnTo>
                    <a:pt x="312" y="134"/>
                  </a:lnTo>
                  <a:lnTo>
                    <a:pt x="290" y="139"/>
                  </a:lnTo>
                  <a:lnTo>
                    <a:pt x="279" y="108"/>
                  </a:lnTo>
                  <a:lnTo>
                    <a:pt x="262" y="113"/>
                  </a:lnTo>
                  <a:lnTo>
                    <a:pt x="236" y="7"/>
                  </a:lnTo>
                  <a:lnTo>
                    <a:pt x="234" y="0"/>
                  </a:lnTo>
                  <a:lnTo>
                    <a:pt x="227" y="0"/>
                  </a:lnTo>
                  <a:lnTo>
                    <a:pt x="52" y="47"/>
                  </a:lnTo>
                  <a:lnTo>
                    <a:pt x="44" y="49"/>
                  </a:lnTo>
                  <a:lnTo>
                    <a:pt x="47" y="56"/>
                  </a:lnTo>
                  <a:lnTo>
                    <a:pt x="73" y="158"/>
                  </a:lnTo>
                  <a:lnTo>
                    <a:pt x="54" y="165"/>
                  </a:lnTo>
                  <a:lnTo>
                    <a:pt x="59" y="205"/>
                  </a:lnTo>
                  <a:lnTo>
                    <a:pt x="26" y="215"/>
                  </a:lnTo>
                  <a:lnTo>
                    <a:pt x="144" y="279"/>
                  </a:lnTo>
                  <a:lnTo>
                    <a:pt x="141" y="478"/>
                  </a:lnTo>
                  <a:lnTo>
                    <a:pt x="189" y="461"/>
                  </a:lnTo>
                  <a:lnTo>
                    <a:pt x="264" y="499"/>
                  </a:lnTo>
                  <a:lnTo>
                    <a:pt x="475" y="428"/>
                  </a:lnTo>
                  <a:close/>
                  <a:moveTo>
                    <a:pt x="260" y="151"/>
                  </a:moveTo>
                  <a:lnTo>
                    <a:pt x="255" y="153"/>
                  </a:lnTo>
                  <a:lnTo>
                    <a:pt x="224" y="18"/>
                  </a:lnTo>
                  <a:lnTo>
                    <a:pt x="63" y="59"/>
                  </a:lnTo>
                  <a:lnTo>
                    <a:pt x="97" y="196"/>
                  </a:lnTo>
                  <a:lnTo>
                    <a:pt x="130" y="210"/>
                  </a:lnTo>
                  <a:lnTo>
                    <a:pt x="290" y="163"/>
                  </a:lnTo>
                  <a:lnTo>
                    <a:pt x="260" y="151"/>
                  </a:ln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7" name="KSO_Shape"/>
            <p:cNvSpPr/>
            <p:nvPr/>
          </p:nvSpPr>
          <p:spPr>
            <a:xfrm>
              <a:off x="18783" y="2702797"/>
              <a:ext cx="339178" cy="298476"/>
            </a:xfrm>
            <a:custGeom>
              <a:avLst/>
              <a:gdLst>
                <a:gd name="txL" fmla="*/ 0 w 5215"/>
                <a:gd name="txT" fmla="*/ 0 h 4586"/>
                <a:gd name="txR" fmla="*/ 5215 w 5215"/>
                <a:gd name="txB" fmla="*/ 4586 h 458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781838818"/>
                </a:cxn>
                <a:cxn ang="0">
                  <a:pos x="2147483646" y="48906576"/>
                </a:cxn>
                <a:cxn ang="0">
                  <a:pos x="2147483646" y="146586302"/>
                </a:cxn>
                <a:cxn ang="0">
                  <a:pos x="2147483646" y="210111700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215" h="4586">
                  <a:moveTo>
                    <a:pt x="2334" y="2365"/>
                  </a:moveTo>
                  <a:lnTo>
                    <a:pt x="2334" y="2365"/>
                  </a:lnTo>
                  <a:lnTo>
                    <a:pt x="2240" y="2309"/>
                  </a:lnTo>
                  <a:lnTo>
                    <a:pt x="2194" y="2282"/>
                  </a:lnTo>
                  <a:lnTo>
                    <a:pt x="2147" y="2256"/>
                  </a:lnTo>
                  <a:lnTo>
                    <a:pt x="2100" y="2231"/>
                  </a:lnTo>
                  <a:lnTo>
                    <a:pt x="2054" y="2207"/>
                  </a:lnTo>
                  <a:lnTo>
                    <a:pt x="2007" y="2185"/>
                  </a:lnTo>
                  <a:lnTo>
                    <a:pt x="1959" y="2163"/>
                  </a:lnTo>
                  <a:lnTo>
                    <a:pt x="1910" y="2144"/>
                  </a:lnTo>
                  <a:lnTo>
                    <a:pt x="1861" y="2126"/>
                  </a:lnTo>
                  <a:lnTo>
                    <a:pt x="1811" y="2110"/>
                  </a:lnTo>
                  <a:lnTo>
                    <a:pt x="1760" y="2095"/>
                  </a:lnTo>
                  <a:lnTo>
                    <a:pt x="1709" y="2084"/>
                  </a:lnTo>
                  <a:lnTo>
                    <a:pt x="1656" y="2073"/>
                  </a:lnTo>
                  <a:lnTo>
                    <a:pt x="1602" y="2065"/>
                  </a:lnTo>
                  <a:lnTo>
                    <a:pt x="1546" y="2059"/>
                  </a:lnTo>
                  <a:lnTo>
                    <a:pt x="1512" y="2057"/>
                  </a:lnTo>
                  <a:lnTo>
                    <a:pt x="1478" y="2056"/>
                  </a:lnTo>
                  <a:lnTo>
                    <a:pt x="1444" y="2056"/>
                  </a:lnTo>
                  <a:lnTo>
                    <a:pt x="1410" y="2056"/>
                  </a:lnTo>
                  <a:lnTo>
                    <a:pt x="1375" y="2056"/>
                  </a:lnTo>
                  <a:lnTo>
                    <a:pt x="1341" y="2057"/>
                  </a:lnTo>
                  <a:lnTo>
                    <a:pt x="1273" y="2063"/>
                  </a:lnTo>
                  <a:lnTo>
                    <a:pt x="1205" y="2070"/>
                  </a:lnTo>
                  <a:lnTo>
                    <a:pt x="1137" y="2080"/>
                  </a:lnTo>
                  <a:lnTo>
                    <a:pt x="1070" y="2092"/>
                  </a:lnTo>
                  <a:lnTo>
                    <a:pt x="1002" y="2106"/>
                  </a:lnTo>
                  <a:lnTo>
                    <a:pt x="935" y="2122"/>
                  </a:lnTo>
                  <a:lnTo>
                    <a:pt x="868" y="2141"/>
                  </a:lnTo>
                  <a:lnTo>
                    <a:pt x="803" y="2160"/>
                  </a:lnTo>
                  <a:lnTo>
                    <a:pt x="737" y="2181"/>
                  </a:lnTo>
                  <a:lnTo>
                    <a:pt x="673" y="2204"/>
                  </a:lnTo>
                  <a:lnTo>
                    <a:pt x="608" y="2228"/>
                  </a:lnTo>
                  <a:lnTo>
                    <a:pt x="544" y="2253"/>
                  </a:lnTo>
                  <a:lnTo>
                    <a:pt x="482" y="2277"/>
                  </a:lnTo>
                  <a:lnTo>
                    <a:pt x="0" y="3962"/>
                  </a:lnTo>
                  <a:lnTo>
                    <a:pt x="61" y="3939"/>
                  </a:lnTo>
                  <a:lnTo>
                    <a:pt x="120" y="3918"/>
                  </a:lnTo>
                  <a:lnTo>
                    <a:pt x="180" y="3898"/>
                  </a:lnTo>
                  <a:lnTo>
                    <a:pt x="240" y="3880"/>
                  </a:lnTo>
                  <a:lnTo>
                    <a:pt x="299" y="3862"/>
                  </a:lnTo>
                  <a:lnTo>
                    <a:pt x="357" y="3847"/>
                  </a:lnTo>
                  <a:lnTo>
                    <a:pt x="417" y="3833"/>
                  </a:lnTo>
                  <a:lnTo>
                    <a:pt x="476" y="3820"/>
                  </a:lnTo>
                  <a:lnTo>
                    <a:pt x="533" y="3809"/>
                  </a:lnTo>
                  <a:lnTo>
                    <a:pt x="592" y="3800"/>
                  </a:lnTo>
                  <a:lnTo>
                    <a:pt x="649" y="3792"/>
                  </a:lnTo>
                  <a:lnTo>
                    <a:pt x="708" y="3786"/>
                  </a:lnTo>
                  <a:lnTo>
                    <a:pt x="765" y="3781"/>
                  </a:lnTo>
                  <a:lnTo>
                    <a:pt x="823" y="3779"/>
                  </a:lnTo>
                  <a:lnTo>
                    <a:pt x="879" y="3778"/>
                  </a:lnTo>
                  <a:lnTo>
                    <a:pt x="936" y="3779"/>
                  </a:lnTo>
                  <a:lnTo>
                    <a:pt x="994" y="3781"/>
                  </a:lnTo>
                  <a:lnTo>
                    <a:pt x="1050" y="3786"/>
                  </a:lnTo>
                  <a:lnTo>
                    <a:pt x="1106" y="3793"/>
                  </a:lnTo>
                  <a:lnTo>
                    <a:pt x="1164" y="3801"/>
                  </a:lnTo>
                  <a:lnTo>
                    <a:pt x="1220" y="3812"/>
                  </a:lnTo>
                  <a:lnTo>
                    <a:pt x="1276" y="3823"/>
                  </a:lnTo>
                  <a:lnTo>
                    <a:pt x="1333" y="3839"/>
                  </a:lnTo>
                  <a:lnTo>
                    <a:pt x="1389" y="3855"/>
                  </a:lnTo>
                  <a:lnTo>
                    <a:pt x="1445" y="3874"/>
                  </a:lnTo>
                  <a:lnTo>
                    <a:pt x="1501" y="3894"/>
                  </a:lnTo>
                  <a:lnTo>
                    <a:pt x="1558" y="3917"/>
                  </a:lnTo>
                  <a:lnTo>
                    <a:pt x="1613" y="3942"/>
                  </a:lnTo>
                  <a:lnTo>
                    <a:pt x="1669" y="3970"/>
                  </a:lnTo>
                  <a:lnTo>
                    <a:pt x="1725" y="3999"/>
                  </a:lnTo>
                  <a:lnTo>
                    <a:pt x="1782" y="4031"/>
                  </a:lnTo>
                  <a:lnTo>
                    <a:pt x="1837" y="4065"/>
                  </a:lnTo>
                  <a:lnTo>
                    <a:pt x="2334" y="2365"/>
                  </a:lnTo>
                  <a:close/>
                  <a:moveTo>
                    <a:pt x="1690" y="1712"/>
                  </a:moveTo>
                  <a:lnTo>
                    <a:pt x="1690" y="1712"/>
                  </a:lnTo>
                  <a:lnTo>
                    <a:pt x="1746" y="1720"/>
                  </a:lnTo>
                  <a:lnTo>
                    <a:pt x="1801" y="1730"/>
                  </a:lnTo>
                  <a:lnTo>
                    <a:pt x="1854" y="1741"/>
                  </a:lnTo>
                  <a:lnTo>
                    <a:pt x="1907" y="1756"/>
                  </a:lnTo>
                  <a:lnTo>
                    <a:pt x="1957" y="1771"/>
                  </a:lnTo>
                  <a:lnTo>
                    <a:pt x="2007" y="1787"/>
                  </a:lnTo>
                  <a:lnTo>
                    <a:pt x="2055" y="1805"/>
                  </a:lnTo>
                  <a:lnTo>
                    <a:pt x="2102" y="1825"/>
                  </a:lnTo>
                  <a:lnTo>
                    <a:pt x="2146" y="1845"/>
                  </a:lnTo>
                  <a:lnTo>
                    <a:pt x="2191" y="1866"/>
                  </a:lnTo>
                  <a:lnTo>
                    <a:pt x="2234" y="1887"/>
                  </a:lnTo>
                  <a:lnTo>
                    <a:pt x="2276" y="1909"/>
                  </a:lnTo>
                  <a:lnTo>
                    <a:pt x="2316" y="1931"/>
                  </a:lnTo>
                  <a:lnTo>
                    <a:pt x="2356" y="1955"/>
                  </a:lnTo>
                  <a:lnTo>
                    <a:pt x="2432" y="2002"/>
                  </a:lnTo>
                  <a:lnTo>
                    <a:pt x="2676" y="1158"/>
                  </a:lnTo>
                  <a:lnTo>
                    <a:pt x="2798" y="737"/>
                  </a:lnTo>
                  <a:lnTo>
                    <a:pt x="2920" y="315"/>
                  </a:lnTo>
                  <a:lnTo>
                    <a:pt x="2832" y="261"/>
                  </a:lnTo>
                  <a:lnTo>
                    <a:pt x="2787" y="234"/>
                  </a:lnTo>
                  <a:lnTo>
                    <a:pt x="2743" y="208"/>
                  </a:lnTo>
                  <a:lnTo>
                    <a:pt x="2698" y="184"/>
                  </a:lnTo>
                  <a:lnTo>
                    <a:pt x="2653" y="160"/>
                  </a:lnTo>
                  <a:lnTo>
                    <a:pt x="2607" y="138"/>
                  </a:lnTo>
                  <a:lnTo>
                    <a:pt x="2560" y="117"/>
                  </a:lnTo>
                  <a:lnTo>
                    <a:pt x="2513" y="97"/>
                  </a:lnTo>
                  <a:lnTo>
                    <a:pt x="2466" y="79"/>
                  </a:lnTo>
                  <a:lnTo>
                    <a:pt x="2418" y="63"/>
                  </a:lnTo>
                  <a:lnTo>
                    <a:pt x="2369" y="48"/>
                  </a:lnTo>
                  <a:lnTo>
                    <a:pt x="2320" y="35"/>
                  </a:lnTo>
                  <a:lnTo>
                    <a:pt x="2269" y="24"/>
                  </a:lnTo>
                  <a:lnTo>
                    <a:pt x="2218" y="16"/>
                  </a:lnTo>
                  <a:lnTo>
                    <a:pt x="2165" y="9"/>
                  </a:lnTo>
                  <a:lnTo>
                    <a:pt x="2131" y="5"/>
                  </a:lnTo>
                  <a:lnTo>
                    <a:pt x="2096" y="3"/>
                  </a:lnTo>
                  <a:lnTo>
                    <a:pt x="2061" y="1"/>
                  </a:lnTo>
                  <a:lnTo>
                    <a:pt x="2027" y="0"/>
                  </a:lnTo>
                  <a:lnTo>
                    <a:pt x="1991" y="0"/>
                  </a:lnTo>
                  <a:lnTo>
                    <a:pt x="1956" y="0"/>
                  </a:lnTo>
                  <a:lnTo>
                    <a:pt x="1921" y="1"/>
                  </a:lnTo>
                  <a:lnTo>
                    <a:pt x="1886" y="3"/>
                  </a:lnTo>
                  <a:lnTo>
                    <a:pt x="1851" y="5"/>
                  </a:lnTo>
                  <a:lnTo>
                    <a:pt x="1817" y="9"/>
                  </a:lnTo>
                  <a:lnTo>
                    <a:pt x="1746" y="18"/>
                  </a:lnTo>
                  <a:lnTo>
                    <a:pt x="1677" y="29"/>
                  </a:lnTo>
                  <a:lnTo>
                    <a:pt x="1607" y="43"/>
                  </a:lnTo>
                  <a:lnTo>
                    <a:pt x="1538" y="59"/>
                  </a:lnTo>
                  <a:lnTo>
                    <a:pt x="1470" y="77"/>
                  </a:lnTo>
                  <a:lnTo>
                    <a:pt x="1402" y="97"/>
                  </a:lnTo>
                  <a:lnTo>
                    <a:pt x="1334" y="118"/>
                  </a:lnTo>
                  <a:lnTo>
                    <a:pt x="1267" y="140"/>
                  </a:lnTo>
                  <a:lnTo>
                    <a:pt x="1201" y="164"/>
                  </a:lnTo>
                  <a:lnTo>
                    <a:pt x="1137" y="188"/>
                  </a:lnTo>
                  <a:lnTo>
                    <a:pt x="1072" y="214"/>
                  </a:lnTo>
                  <a:lnTo>
                    <a:pt x="949" y="637"/>
                  </a:lnTo>
                  <a:lnTo>
                    <a:pt x="827" y="1059"/>
                  </a:lnTo>
                  <a:lnTo>
                    <a:pt x="584" y="1906"/>
                  </a:lnTo>
                  <a:lnTo>
                    <a:pt x="649" y="1880"/>
                  </a:lnTo>
                  <a:lnTo>
                    <a:pt x="716" y="1856"/>
                  </a:lnTo>
                  <a:lnTo>
                    <a:pt x="783" y="1833"/>
                  </a:lnTo>
                  <a:lnTo>
                    <a:pt x="851" y="1811"/>
                  </a:lnTo>
                  <a:lnTo>
                    <a:pt x="919" y="1791"/>
                  </a:lnTo>
                  <a:lnTo>
                    <a:pt x="988" y="1772"/>
                  </a:lnTo>
                  <a:lnTo>
                    <a:pt x="1057" y="1754"/>
                  </a:lnTo>
                  <a:lnTo>
                    <a:pt x="1126" y="1740"/>
                  </a:lnTo>
                  <a:lnTo>
                    <a:pt x="1195" y="1727"/>
                  </a:lnTo>
                  <a:lnTo>
                    <a:pt x="1266" y="1717"/>
                  </a:lnTo>
                  <a:lnTo>
                    <a:pt x="1336" y="1709"/>
                  </a:lnTo>
                  <a:lnTo>
                    <a:pt x="1406" y="1703"/>
                  </a:lnTo>
                  <a:lnTo>
                    <a:pt x="1443" y="1702"/>
                  </a:lnTo>
                  <a:lnTo>
                    <a:pt x="1478" y="1700"/>
                  </a:lnTo>
                  <a:lnTo>
                    <a:pt x="1513" y="1700"/>
                  </a:lnTo>
                  <a:lnTo>
                    <a:pt x="1548" y="1702"/>
                  </a:lnTo>
                  <a:lnTo>
                    <a:pt x="1583" y="1703"/>
                  </a:lnTo>
                  <a:lnTo>
                    <a:pt x="1619" y="1705"/>
                  </a:lnTo>
                  <a:lnTo>
                    <a:pt x="1655" y="1707"/>
                  </a:lnTo>
                  <a:lnTo>
                    <a:pt x="1690" y="1712"/>
                  </a:lnTo>
                  <a:close/>
                  <a:moveTo>
                    <a:pt x="3659" y="2901"/>
                  </a:moveTo>
                  <a:lnTo>
                    <a:pt x="3659" y="2901"/>
                  </a:lnTo>
                  <a:lnTo>
                    <a:pt x="3618" y="2901"/>
                  </a:lnTo>
                  <a:lnTo>
                    <a:pt x="3577" y="2900"/>
                  </a:lnTo>
                  <a:lnTo>
                    <a:pt x="3536" y="2897"/>
                  </a:lnTo>
                  <a:lnTo>
                    <a:pt x="3497" y="2894"/>
                  </a:lnTo>
                  <a:lnTo>
                    <a:pt x="3458" y="2890"/>
                  </a:lnTo>
                  <a:lnTo>
                    <a:pt x="3420" y="2886"/>
                  </a:lnTo>
                  <a:lnTo>
                    <a:pt x="3383" y="2880"/>
                  </a:lnTo>
                  <a:lnTo>
                    <a:pt x="3346" y="2874"/>
                  </a:lnTo>
                  <a:lnTo>
                    <a:pt x="3310" y="2867"/>
                  </a:lnTo>
                  <a:lnTo>
                    <a:pt x="3275" y="2859"/>
                  </a:lnTo>
                  <a:lnTo>
                    <a:pt x="3241" y="2850"/>
                  </a:lnTo>
                  <a:lnTo>
                    <a:pt x="3207" y="2841"/>
                  </a:lnTo>
                  <a:lnTo>
                    <a:pt x="3173" y="2832"/>
                  </a:lnTo>
                  <a:lnTo>
                    <a:pt x="3140" y="2821"/>
                  </a:lnTo>
                  <a:lnTo>
                    <a:pt x="3109" y="2811"/>
                  </a:lnTo>
                  <a:lnTo>
                    <a:pt x="3077" y="2800"/>
                  </a:lnTo>
                  <a:lnTo>
                    <a:pt x="3016" y="2775"/>
                  </a:lnTo>
                  <a:lnTo>
                    <a:pt x="2956" y="2750"/>
                  </a:lnTo>
                  <a:lnTo>
                    <a:pt x="2899" y="2721"/>
                  </a:lnTo>
                  <a:lnTo>
                    <a:pt x="2844" y="2692"/>
                  </a:lnTo>
                  <a:lnTo>
                    <a:pt x="2790" y="2662"/>
                  </a:lnTo>
                  <a:lnTo>
                    <a:pt x="2737" y="2631"/>
                  </a:lnTo>
                  <a:lnTo>
                    <a:pt x="2685" y="2598"/>
                  </a:lnTo>
                  <a:lnTo>
                    <a:pt x="2635" y="2566"/>
                  </a:lnTo>
                  <a:lnTo>
                    <a:pt x="2630" y="2570"/>
                  </a:lnTo>
                  <a:lnTo>
                    <a:pt x="2141" y="4263"/>
                  </a:lnTo>
                  <a:lnTo>
                    <a:pt x="2200" y="4299"/>
                  </a:lnTo>
                  <a:lnTo>
                    <a:pt x="2259" y="4334"/>
                  </a:lnTo>
                  <a:lnTo>
                    <a:pt x="2318" y="4367"/>
                  </a:lnTo>
                  <a:lnTo>
                    <a:pt x="2378" y="4398"/>
                  </a:lnTo>
                  <a:lnTo>
                    <a:pt x="2438" y="4425"/>
                  </a:lnTo>
                  <a:lnTo>
                    <a:pt x="2498" y="4450"/>
                  </a:lnTo>
                  <a:lnTo>
                    <a:pt x="2559" y="4474"/>
                  </a:lnTo>
                  <a:lnTo>
                    <a:pt x="2620" y="4495"/>
                  </a:lnTo>
                  <a:lnTo>
                    <a:pt x="2682" y="4514"/>
                  </a:lnTo>
                  <a:lnTo>
                    <a:pt x="2744" y="4530"/>
                  </a:lnTo>
                  <a:lnTo>
                    <a:pt x="2806" y="4544"/>
                  </a:lnTo>
                  <a:lnTo>
                    <a:pt x="2868" y="4557"/>
                  </a:lnTo>
                  <a:lnTo>
                    <a:pt x="2930" y="4567"/>
                  </a:lnTo>
                  <a:lnTo>
                    <a:pt x="2994" y="4575"/>
                  </a:lnTo>
                  <a:lnTo>
                    <a:pt x="3056" y="4581"/>
                  </a:lnTo>
                  <a:lnTo>
                    <a:pt x="3119" y="4584"/>
                  </a:lnTo>
                  <a:lnTo>
                    <a:pt x="3182" y="4586"/>
                  </a:lnTo>
                  <a:lnTo>
                    <a:pt x="3246" y="4586"/>
                  </a:lnTo>
                  <a:lnTo>
                    <a:pt x="3309" y="4584"/>
                  </a:lnTo>
                  <a:lnTo>
                    <a:pt x="3373" y="4579"/>
                  </a:lnTo>
                  <a:lnTo>
                    <a:pt x="3437" y="4574"/>
                  </a:lnTo>
                  <a:lnTo>
                    <a:pt x="3501" y="4565"/>
                  </a:lnTo>
                  <a:lnTo>
                    <a:pt x="3565" y="4556"/>
                  </a:lnTo>
                  <a:lnTo>
                    <a:pt x="3628" y="4543"/>
                  </a:lnTo>
                  <a:lnTo>
                    <a:pt x="3692" y="4530"/>
                  </a:lnTo>
                  <a:lnTo>
                    <a:pt x="3756" y="4515"/>
                  </a:lnTo>
                  <a:lnTo>
                    <a:pt x="3820" y="4497"/>
                  </a:lnTo>
                  <a:lnTo>
                    <a:pt x="3883" y="4479"/>
                  </a:lnTo>
                  <a:lnTo>
                    <a:pt x="3947" y="4457"/>
                  </a:lnTo>
                  <a:lnTo>
                    <a:pt x="4011" y="4435"/>
                  </a:lnTo>
                  <a:lnTo>
                    <a:pt x="4074" y="4411"/>
                  </a:lnTo>
                  <a:lnTo>
                    <a:pt x="4138" y="4385"/>
                  </a:lnTo>
                  <a:lnTo>
                    <a:pt x="4611" y="2731"/>
                  </a:lnTo>
                  <a:lnTo>
                    <a:pt x="4608" y="2732"/>
                  </a:lnTo>
                  <a:lnTo>
                    <a:pt x="4541" y="2753"/>
                  </a:lnTo>
                  <a:lnTo>
                    <a:pt x="4475" y="2773"/>
                  </a:lnTo>
                  <a:lnTo>
                    <a:pt x="4411" y="2792"/>
                  </a:lnTo>
                  <a:lnTo>
                    <a:pt x="4348" y="2808"/>
                  </a:lnTo>
                  <a:lnTo>
                    <a:pt x="4285" y="2823"/>
                  </a:lnTo>
                  <a:lnTo>
                    <a:pt x="4223" y="2837"/>
                  </a:lnTo>
                  <a:lnTo>
                    <a:pt x="4162" y="2850"/>
                  </a:lnTo>
                  <a:lnTo>
                    <a:pt x="4104" y="2861"/>
                  </a:lnTo>
                  <a:lnTo>
                    <a:pt x="4045" y="2870"/>
                  </a:lnTo>
                  <a:lnTo>
                    <a:pt x="3987" y="2879"/>
                  </a:lnTo>
                  <a:lnTo>
                    <a:pt x="3930" y="2886"/>
                  </a:lnTo>
                  <a:lnTo>
                    <a:pt x="3874" y="2891"/>
                  </a:lnTo>
                  <a:lnTo>
                    <a:pt x="3820" y="2896"/>
                  </a:lnTo>
                  <a:lnTo>
                    <a:pt x="3765" y="2898"/>
                  </a:lnTo>
                  <a:lnTo>
                    <a:pt x="3712" y="2901"/>
                  </a:lnTo>
                  <a:lnTo>
                    <a:pt x="3659" y="2901"/>
                  </a:lnTo>
                  <a:close/>
                  <a:moveTo>
                    <a:pt x="5214" y="640"/>
                  </a:moveTo>
                  <a:lnTo>
                    <a:pt x="5214" y="640"/>
                  </a:lnTo>
                  <a:lnTo>
                    <a:pt x="5210" y="637"/>
                  </a:lnTo>
                  <a:lnTo>
                    <a:pt x="5147" y="662"/>
                  </a:lnTo>
                  <a:lnTo>
                    <a:pt x="5083" y="685"/>
                  </a:lnTo>
                  <a:lnTo>
                    <a:pt x="5019" y="708"/>
                  </a:lnTo>
                  <a:lnTo>
                    <a:pt x="4956" y="729"/>
                  </a:lnTo>
                  <a:lnTo>
                    <a:pt x="4891" y="747"/>
                  </a:lnTo>
                  <a:lnTo>
                    <a:pt x="4828" y="765"/>
                  </a:lnTo>
                  <a:lnTo>
                    <a:pt x="4765" y="780"/>
                  </a:lnTo>
                  <a:lnTo>
                    <a:pt x="4702" y="794"/>
                  </a:lnTo>
                  <a:lnTo>
                    <a:pt x="4638" y="807"/>
                  </a:lnTo>
                  <a:lnTo>
                    <a:pt x="4576" y="817"/>
                  </a:lnTo>
                  <a:lnTo>
                    <a:pt x="4513" y="826"/>
                  </a:lnTo>
                  <a:lnTo>
                    <a:pt x="4450" y="833"/>
                  </a:lnTo>
                  <a:lnTo>
                    <a:pt x="4387" y="838"/>
                  </a:lnTo>
                  <a:lnTo>
                    <a:pt x="4325" y="840"/>
                  </a:lnTo>
                  <a:lnTo>
                    <a:pt x="4262" y="841"/>
                  </a:lnTo>
                  <a:lnTo>
                    <a:pt x="4200" y="840"/>
                  </a:lnTo>
                  <a:lnTo>
                    <a:pt x="4138" y="838"/>
                  </a:lnTo>
                  <a:lnTo>
                    <a:pt x="4076" y="832"/>
                  </a:lnTo>
                  <a:lnTo>
                    <a:pt x="4015" y="825"/>
                  </a:lnTo>
                  <a:lnTo>
                    <a:pt x="3953" y="815"/>
                  </a:lnTo>
                  <a:lnTo>
                    <a:pt x="3890" y="804"/>
                  </a:lnTo>
                  <a:lnTo>
                    <a:pt x="3829" y="791"/>
                  </a:lnTo>
                  <a:lnTo>
                    <a:pt x="3768" y="774"/>
                  </a:lnTo>
                  <a:lnTo>
                    <a:pt x="3708" y="756"/>
                  </a:lnTo>
                  <a:lnTo>
                    <a:pt x="3647" y="736"/>
                  </a:lnTo>
                  <a:lnTo>
                    <a:pt x="3586" y="712"/>
                  </a:lnTo>
                  <a:lnTo>
                    <a:pt x="3526" y="686"/>
                  </a:lnTo>
                  <a:lnTo>
                    <a:pt x="3465" y="658"/>
                  </a:lnTo>
                  <a:lnTo>
                    <a:pt x="3405" y="628"/>
                  </a:lnTo>
                  <a:lnTo>
                    <a:pt x="3345" y="595"/>
                  </a:lnTo>
                  <a:lnTo>
                    <a:pt x="3286" y="560"/>
                  </a:lnTo>
                  <a:lnTo>
                    <a:pt x="3227" y="522"/>
                  </a:lnTo>
                  <a:lnTo>
                    <a:pt x="3206" y="593"/>
                  </a:lnTo>
                  <a:lnTo>
                    <a:pt x="3186" y="655"/>
                  </a:lnTo>
                  <a:lnTo>
                    <a:pt x="3168" y="709"/>
                  </a:lnTo>
                  <a:lnTo>
                    <a:pt x="3154" y="756"/>
                  </a:lnTo>
                  <a:lnTo>
                    <a:pt x="2987" y="1336"/>
                  </a:lnTo>
                  <a:lnTo>
                    <a:pt x="2730" y="2226"/>
                  </a:lnTo>
                  <a:lnTo>
                    <a:pt x="2787" y="2262"/>
                  </a:lnTo>
                  <a:lnTo>
                    <a:pt x="2846" y="2296"/>
                  </a:lnTo>
                  <a:lnTo>
                    <a:pt x="2906" y="2328"/>
                  </a:lnTo>
                  <a:lnTo>
                    <a:pt x="2964" y="2358"/>
                  </a:lnTo>
                  <a:lnTo>
                    <a:pt x="3025" y="2385"/>
                  </a:lnTo>
                  <a:lnTo>
                    <a:pt x="3085" y="2411"/>
                  </a:lnTo>
                  <a:lnTo>
                    <a:pt x="3146" y="2434"/>
                  </a:lnTo>
                  <a:lnTo>
                    <a:pt x="3207" y="2455"/>
                  </a:lnTo>
                  <a:lnTo>
                    <a:pt x="3268" y="2474"/>
                  </a:lnTo>
                  <a:lnTo>
                    <a:pt x="3330" y="2491"/>
                  </a:lnTo>
                  <a:lnTo>
                    <a:pt x="3391" y="2506"/>
                  </a:lnTo>
                  <a:lnTo>
                    <a:pt x="3453" y="2519"/>
                  </a:lnTo>
                  <a:lnTo>
                    <a:pt x="3516" y="2529"/>
                  </a:lnTo>
                  <a:lnTo>
                    <a:pt x="3579" y="2537"/>
                  </a:lnTo>
                  <a:lnTo>
                    <a:pt x="3642" y="2543"/>
                  </a:lnTo>
                  <a:lnTo>
                    <a:pt x="3704" y="2548"/>
                  </a:lnTo>
                  <a:lnTo>
                    <a:pt x="3767" y="2550"/>
                  </a:lnTo>
                  <a:lnTo>
                    <a:pt x="3831" y="2550"/>
                  </a:lnTo>
                  <a:lnTo>
                    <a:pt x="3894" y="2549"/>
                  </a:lnTo>
                  <a:lnTo>
                    <a:pt x="3957" y="2546"/>
                  </a:lnTo>
                  <a:lnTo>
                    <a:pt x="4022" y="2540"/>
                  </a:lnTo>
                  <a:lnTo>
                    <a:pt x="4085" y="2532"/>
                  </a:lnTo>
                  <a:lnTo>
                    <a:pt x="4148" y="2522"/>
                  </a:lnTo>
                  <a:lnTo>
                    <a:pt x="4212" y="2510"/>
                  </a:lnTo>
                  <a:lnTo>
                    <a:pt x="4276" y="2496"/>
                  </a:lnTo>
                  <a:lnTo>
                    <a:pt x="4339" y="2480"/>
                  </a:lnTo>
                  <a:lnTo>
                    <a:pt x="4403" y="2462"/>
                  </a:lnTo>
                  <a:lnTo>
                    <a:pt x="4466" y="2444"/>
                  </a:lnTo>
                  <a:lnTo>
                    <a:pt x="4529" y="2421"/>
                  </a:lnTo>
                  <a:lnTo>
                    <a:pt x="4593" y="2398"/>
                  </a:lnTo>
                  <a:lnTo>
                    <a:pt x="4656" y="2373"/>
                  </a:lnTo>
                  <a:lnTo>
                    <a:pt x="4718" y="2345"/>
                  </a:lnTo>
                  <a:lnTo>
                    <a:pt x="5215" y="641"/>
                  </a:lnTo>
                  <a:lnTo>
                    <a:pt x="5214" y="64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98" name="KSO_Shape"/>
            <p:cNvSpPr>
              <a:spLocks noChangeAspect="1"/>
            </p:cNvSpPr>
            <p:nvPr/>
          </p:nvSpPr>
          <p:spPr>
            <a:xfrm>
              <a:off x="7122810" y="3590357"/>
              <a:ext cx="388708" cy="288000"/>
            </a:xfrm>
            <a:custGeom>
              <a:avLst/>
              <a:gdLst>
                <a:gd name="txL" fmla="*/ 0 w 1366582"/>
                <a:gd name="txT" fmla="*/ 0 h 1042046"/>
                <a:gd name="txR" fmla="*/ 1366582 w 1366582"/>
                <a:gd name="txB" fmla="*/ 1042046 h 1042046"/>
              </a:gdLst>
              <a:ahLst/>
              <a:cxnLst>
                <a:cxn ang="0">
                  <a:pos x="0" y="0"/>
                </a:cxn>
              </a:cxnLst>
              <a:rect l="txL" t="txT" r="txR" b="tx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9" name="KSO_Shape"/>
            <p:cNvSpPr>
              <a:spLocks noChangeAspect="1"/>
            </p:cNvSpPr>
            <p:nvPr/>
          </p:nvSpPr>
          <p:spPr>
            <a:xfrm>
              <a:off x="5336966" y="2655685"/>
              <a:ext cx="396000" cy="392701"/>
            </a:xfrm>
            <a:custGeom>
              <a:avLst/>
              <a:gdLst>
                <a:gd name="txL" fmla="*/ 0 w 393729"/>
                <a:gd name="txT" fmla="*/ 0 h 390624"/>
                <a:gd name="txR" fmla="*/ 393729 w 393729"/>
                <a:gd name="txB" fmla="*/ 390624 h 390624"/>
              </a:gdLst>
              <a:ahLst/>
              <a:cxnLst>
                <a:cxn ang="0">
                  <a:pos x="347114" y="112"/>
                </a:cxn>
                <a:cxn ang="0">
                  <a:pos x="366249" y="5364"/>
                </a:cxn>
                <a:cxn ang="0">
                  <a:pos x="388366" y="72481"/>
                </a:cxn>
                <a:cxn ang="0">
                  <a:pos x="321248" y="94598"/>
                </a:cxn>
                <a:cxn ang="0">
                  <a:pos x="304750" y="80728"/>
                </a:cxn>
                <a:cxn ang="0">
                  <a:pos x="98330" y="148748"/>
                </a:cxn>
                <a:cxn ang="0">
                  <a:pos x="94598" y="162346"/>
                </a:cxn>
                <a:cxn ang="0">
                  <a:pos x="91507" y="166277"/>
                </a:cxn>
                <a:cxn ang="0">
                  <a:pos x="229420" y="293815"/>
                </a:cxn>
                <a:cxn ang="0">
                  <a:pos x="268686" y="296027"/>
                </a:cxn>
                <a:cxn ang="0">
                  <a:pos x="290802" y="363144"/>
                </a:cxn>
                <a:cxn ang="0">
                  <a:pos x="223685" y="385261"/>
                </a:cxn>
                <a:cxn ang="0">
                  <a:pos x="200613" y="321625"/>
                </a:cxn>
                <a:cxn ang="0">
                  <a:pos x="56603" y="188448"/>
                </a:cxn>
                <a:cxn ang="0">
                  <a:pos x="27481" y="184462"/>
                </a:cxn>
                <a:cxn ang="0">
                  <a:pos x="5364" y="117345"/>
                </a:cxn>
                <a:cxn ang="0">
                  <a:pos x="72481" y="95228"/>
                </a:cxn>
                <a:cxn ang="0">
                  <a:pos x="89283" y="109639"/>
                </a:cxn>
                <a:cxn ang="0">
                  <a:pos x="295206" y="41783"/>
                </a:cxn>
                <a:cxn ang="0">
                  <a:pos x="299132" y="27480"/>
                </a:cxn>
                <a:cxn ang="0">
                  <a:pos x="347114" y="112"/>
                </a:cxn>
              </a:cxnLst>
              <a:rect l="txL" t="txT" r="txR" b="tx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0" name="KSO_Shape"/>
            <p:cNvSpPr>
              <a:spLocks noChangeAspect="1"/>
            </p:cNvSpPr>
            <p:nvPr/>
          </p:nvSpPr>
          <p:spPr>
            <a:xfrm>
              <a:off x="5341764" y="3554357"/>
              <a:ext cx="386405" cy="360000"/>
            </a:xfrm>
            <a:custGeom>
              <a:avLst/>
              <a:gdLst>
                <a:gd name="txL" fmla="*/ 0 w 969654"/>
                <a:gd name="txT" fmla="*/ 0 h 903534"/>
                <a:gd name="txR" fmla="*/ 969654 w 969654"/>
                <a:gd name="txB" fmla="*/ 903534 h 903534"/>
              </a:gdLst>
              <a:ahLst/>
              <a:cxnLst>
                <a:cxn ang="0">
                  <a:pos x="0" y="0"/>
                </a:cxn>
              </a:cxnLst>
              <a:rect l="txL" t="txT" r="txR" b="tx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1" name="KSO_Shape"/>
            <p:cNvSpPr>
              <a:spLocks noChangeAspect="1"/>
            </p:cNvSpPr>
            <p:nvPr/>
          </p:nvSpPr>
          <p:spPr>
            <a:xfrm>
              <a:off x="6318065" y="2649535"/>
              <a:ext cx="216000" cy="405000"/>
            </a:xfrm>
            <a:custGeom>
              <a:avLst/>
              <a:gdLst>
                <a:gd name="txL" fmla="*/ 0 w 2938"/>
                <a:gd name="txT" fmla="*/ 0 h 5511"/>
                <a:gd name="txR" fmla="*/ 2938 w 2938"/>
                <a:gd name="txB" fmla="*/ 5511 h 5511"/>
              </a:gdLst>
              <a:ahLst/>
              <a:cxnLst>
                <a:cxn ang="0">
                  <a:pos x="134485" y="2420"/>
                </a:cxn>
                <a:cxn ang="0">
                  <a:pos x="89887" y="15901"/>
                </a:cxn>
                <a:cxn ang="0">
                  <a:pos x="51858" y="41481"/>
                </a:cxn>
                <a:cxn ang="0">
                  <a:pos x="22817" y="77085"/>
                </a:cxn>
                <a:cxn ang="0">
                  <a:pos x="4840" y="119257"/>
                </a:cxn>
                <a:cxn ang="0">
                  <a:pos x="0" y="1746336"/>
                </a:cxn>
                <a:cxn ang="0">
                  <a:pos x="4840" y="1786089"/>
                </a:cxn>
                <a:cxn ang="0">
                  <a:pos x="22817" y="1828606"/>
                </a:cxn>
                <a:cxn ang="0">
                  <a:pos x="51858" y="1863865"/>
                </a:cxn>
                <a:cxn ang="0">
                  <a:pos x="89887" y="1889445"/>
                </a:cxn>
                <a:cxn ang="0">
                  <a:pos x="134485" y="1903272"/>
                </a:cxn>
                <a:cxn ang="0">
                  <a:pos x="864989" y="1905000"/>
                </a:cxn>
                <a:cxn ang="0">
                  <a:pos x="911316" y="1895667"/>
                </a:cxn>
                <a:cxn ang="0">
                  <a:pos x="952111" y="1873544"/>
                </a:cxn>
                <a:cxn ang="0">
                  <a:pos x="984263" y="1841396"/>
                </a:cxn>
                <a:cxn ang="0">
                  <a:pos x="1006043" y="1800953"/>
                </a:cxn>
                <a:cxn ang="0">
                  <a:pos x="1015377" y="1754633"/>
                </a:cxn>
                <a:cxn ang="0">
                  <a:pos x="1013994" y="134812"/>
                </a:cxn>
                <a:cxn ang="0">
                  <a:pos x="999820" y="90220"/>
                </a:cxn>
                <a:cxn ang="0">
                  <a:pos x="974237" y="52542"/>
                </a:cxn>
                <a:cxn ang="0">
                  <a:pos x="938973" y="23160"/>
                </a:cxn>
                <a:cxn ang="0">
                  <a:pos x="896450" y="5531"/>
                </a:cxn>
                <a:cxn ang="0">
                  <a:pos x="412789" y="127553"/>
                </a:cxn>
                <a:cxn ang="0">
                  <a:pos x="615380" y="129973"/>
                </a:cxn>
                <a:cxn ang="0">
                  <a:pos x="629209" y="141034"/>
                </a:cxn>
                <a:cxn ang="0">
                  <a:pos x="635086" y="159009"/>
                </a:cxn>
                <a:cxn ang="0">
                  <a:pos x="630938" y="174219"/>
                </a:cxn>
                <a:cxn ang="0">
                  <a:pos x="618146" y="187009"/>
                </a:cxn>
                <a:cxn ang="0">
                  <a:pos x="412789" y="190811"/>
                </a:cxn>
                <a:cxn ang="0">
                  <a:pos x="397577" y="187009"/>
                </a:cxn>
                <a:cxn ang="0">
                  <a:pos x="384440" y="174219"/>
                </a:cxn>
                <a:cxn ang="0">
                  <a:pos x="380637" y="159009"/>
                </a:cxn>
                <a:cxn ang="0">
                  <a:pos x="386168" y="141034"/>
                </a:cxn>
                <a:cxn ang="0">
                  <a:pos x="400343" y="129973"/>
                </a:cxn>
                <a:cxn ang="0">
                  <a:pos x="507516" y="1841742"/>
                </a:cxn>
                <a:cxn ang="0">
                  <a:pos x="479513" y="1837594"/>
                </a:cxn>
                <a:cxn ang="0">
                  <a:pos x="454275" y="1825495"/>
                </a:cxn>
                <a:cxn ang="0">
                  <a:pos x="434223" y="1806829"/>
                </a:cxn>
                <a:cxn ang="0">
                  <a:pos x="420049" y="1783323"/>
                </a:cxn>
                <a:cxn ang="0">
                  <a:pos x="413134" y="1756015"/>
                </a:cxn>
                <a:cxn ang="0">
                  <a:pos x="413826" y="1731818"/>
                </a:cxn>
                <a:cxn ang="0">
                  <a:pos x="422123" y="1704856"/>
                </a:cxn>
                <a:cxn ang="0">
                  <a:pos x="437335" y="1682387"/>
                </a:cxn>
                <a:cxn ang="0">
                  <a:pos x="458078" y="1665103"/>
                </a:cxn>
                <a:cxn ang="0">
                  <a:pos x="483661" y="1654042"/>
                </a:cxn>
                <a:cxn ang="0">
                  <a:pos x="507516" y="1651277"/>
                </a:cxn>
                <a:cxn ang="0">
                  <a:pos x="536210" y="1655425"/>
                </a:cxn>
                <a:cxn ang="0">
                  <a:pos x="561102" y="1667523"/>
                </a:cxn>
                <a:cxn ang="0">
                  <a:pos x="581154" y="1685498"/>
                </a:cxn>
                <a:cxn ang="0">
                  <a:pos x="595674" y="1709349"/>
                </a:cxn>
                <a:cxn ang="0">
                  <a:pos x="602589" y="1737003"/>
                </a:cxn>
                <a:cxn ang="0">
                  <a:pos x="601897" y="1761200"/>
                </a:cxn>
                <a:cxn ang="0">
                  <a:pos x="593600" y="1787817"/>
                </a:cxn>
                <a:cxn ang="0">
                  <a:pos x="578388" y="1810631"/>
                </a:cxn>
                <a:cxn ang="0">
                  <a:pos x="556954" y="1827915"/>
                </a:cxn>
                <a:cxn ang="0">
                  <a:pos x="531370" y="1838631"/>
                </a:cxn>
                <a:cxn ang="0">
                  <a:pos x="952456" y="1587673"/>
                </a:cxn>
              </a:cxnLst>
              <a:rect l="txL" t="txT" r="txR" b="tx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2" name="KSO_Shape"/>
            <p:cNvSpPr>
              <a:spLocks noChangeAspect="1"/>
            </p:cNvSpPr>
            <p:nvPr/>
          </p:nvSpPr>
          <p:spPr>
            <a:xfrm>
              <a:off x="7209164" y="0"/>
              <a:ext cx="216000" cy="410127"/>
            </a:xfrm>
            <a:custGeom>
              <a:avLst/>
              <a:gdLst>
                <a:gd name="txL" fmla="*/ 0 w 2665"/>
                <a:gd name="txT" fmla="*/ 0 h 5058"/>
                <a:gd name="txR" fmla="*/ 2665 w 2665"/>
                <a:gd name="txB" fmla="*/ 5058 h 5058"/>
              </a:gdLst>
              <a:ahLst/>
              <a:cxnLst>
                <a:cxn ang="0">
                  <a:pos x="1003326" y="573986"/>
                </a:cxn>
                <a:cxn ang="0">
                  <a:pos x="429943" y="0"/>
                </a:cxn>
                <a:cxn ang="0">
                  <a:pos x="429943" y="756652"/>
                </a:cxn>
                <a:cxn ang="0">
                  <a:pos x="114827" y="440658"/>
                </a:cxn>
                <a:cxn ang="0">
                  <a:pos x="0" y="555531"/>
                </a:cxn>
                <a:cxn ang="0">
                  <a:pos x="395683" y="952500"/>
                </a:cxn>
                <a:cxn ang="0">
                  <a:pos x="0" y="1349469"/>
                </a:cxn>
                <a:cxn ang="0">
                  <a:pos x="114827" y="1464342"/>
                </a:cxn>
                <a:cxn ang="0">
                  <a:pos x="429943" y="1149101"/>
                </a:cxn>
                <a:cxn ang="0">
                  <a:pos x="429943" y="1905000"/>
                </a:cxn>
                <a:cxn ang="0">
                  <a:pos x="1003326" y="1331767"/>
                </a:cxn>
                <a:cxn ang="0">
                  <a:pos x="624961" y="952500"/>
                </a:cxn>
                <a:cxn ang="0">
                  <a:pos x="1003326" y="573986"/>
                </a:cxn>
                <a:cxn ang="0">
                  <a:pos x="774425" y="574739"/>
                </a:cxn>
                <a:cxn ang="0">
                  <a:pos x="591454" y="757782"/>
                </a:cxn>
                <a:cxn ang="0">
                  <a:pos x="591078" y="391320"/>
                </a:cxn>
                <a:cxn ang="0">
                  <a:pos x="774425" y="574739"/>
                </a:cxn>
                <a:cxn ang="0">
                  <a:pos x="774425" y="1330261"/>
                </a:cxn>
                <a:cxn ang="0">
                  <a:pos x="591078" y="1513304"/>
                </a:cxn>
                <a:cxn ang="0">
                  <a:pos x="591454" y="1147218"/>
                </a:cxn>
                <a:cxn ang="0">
                  <a:pos x="774425" y="1330261"/>
                </a:cxn>
              </a:cxnLst>
              <a:rect l="txL" t="txT" r="txR" b="txB"/>
              <a:pathLst>
                <a:path w="2665" h="5058">
                  <a:moveTo>
                    <a:pt x="2665" y="1524"/>
                  </a:moveTo>
                  <a:lnTo>
                    <a:pt x="1142" y="0"/>
                  </a:lnTo>
                  <a:lnTo>
                    <a:pt x="1142" y="2009"/>
                  </a:lnTo>
                  <a:lnTo>
                    <a:pt x="305" y="1170"/>
                  </a:lnTo>
                  <a:lnTo>
                    <a:pt x="0" y="1475"/>
                  </a:lnTo>
                  <a:lnTo>
                    <a:pt x="1051" y="2529"/>
                  </a:lnTo>
                  <a:lnTo>
                    <a:pt x="0" y="3583"/>
                  </a:lnTo>
                  <a:lnTo>
                    <a:pt x="305" y="3888"/>
                  </a:lnTo>
                  <a:lnTo>
                    <a:pt x="1142" y="3051"/>
                  </a:lnTo>
                  <a:lnTo>
                    <a:pt x="1142" y="5058"/>
                  </a:lnTo>
                  <a:lnTo>
                    <a:pt x="2665" y="3536"/>
                  </a:lnTo>
                  <a:lnTo>
                    <a:pt x="1660" y="2529"/>
                  </a:lnTo>
                  <a:lnTo>
                    <a:pt x="2665" y="1524"/>
                  </a:lnTo>
                  <a:close/>
                  <a:moveTo>
                    <a:pt x="2057" y="1526"/>
                  </a:moveTo>
                  <a:lnTo>
                    <a:pt x="1571" y="2012"/>
                  </a:lnTo>
                  <a:lnTo>
                    <a:pt x="1570" y="1039"/>
                  </a:lnTo>
                  <a:lnTo>
                    <a:pt x="2057" y="1526"/>
                  </a:lnTo>
                  <a:close/>
                  <a:moveTo>
                    <a:pt x="2057" y="3532"/>
                  </a:moveTo>
                  <a:lnTo>
                    <a:pt x="1570" y="4018"/>
                  </a:lnTo>
                  <a:lnTo>
                    <a:pt x="1571" y="3046"/>
                  </a:lnTo>
                  <a:lnTo>
                    <a:pt x="2057" y="3532"/>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3" name="KSO_Shape"/>
            <p:cNvSpPr>
              <a:spLocks noChangeAspect="1"/>
            </p:cNvSpPr>
            <p:nvPr/>
          </p:nvSpPr>
          <p:spPr>
            <a:xfrm flipH="1">
              <a:off x="6184533" y="3608357"/>
              <a:ext cx="483065" cy="252000"/>
            </a:xfrm>
            <a:custGeom>
              <a:avLst/>
              <a:gdLst>
                <a:gd name="txL" fmla="*/ 0 w 7991396"/>
                <a:gd name="txT" fmla="*/ 0 h 4172540"/>
                <a:gd name="txR" fmla="*/ 7991396 w 7991396"/>
                <a:gd name="txB" fmla="*/ 4172540 h 4172540"/>
              </a:gdLst>
              <a:ahLst/>
              <a:cxnLst>
                <a:cxn ang="0">
                  <a:pos x="4109878" y="0"/>
                </a:cxn>
                <a:cxn ang="0">
                  <a:pos x="5415487" y="816050"/>
                </a:cxn>
                <a:cxn ang="0">
                  <a:pos x="6027418" y="677951"/>
                </a:cxn>
                <a:cxn ang="0">
                  <a:pos x="7489804" y="2140332"/>
                </a:cxn>
                <a:cxn ang="0">
                  <a:pos x="7483396" y="2203898"/>
                </a:cxn>
                <a:cxn ang="0">
                  <a:pos x="7991396" y="3146665"/>
                </a:cxn>
                <a:cxn ang="0">
                  <a:pos x="7456648" y="4106801"/>
                </a:cxn>
                <a:cxn ang="0">
                  <a:pos x="7330940" y="4172540"/>
                </a:cxn>
                <a:cxn ang="0">
                  <a:pos x="1079370" y="4172540"/>
                </a:cxn>
                <a:cxn ang="0">
                  <a:pos x="1015130" y="4169296"/>
                </a:cxn>
                <a:cxn ang="0">
                  <a:pos x="0" y="3044397"/>
                </a:cxn>
                <a:cxn ang="0">
                  <a:pos x="1130742" y="1913659"/>
                </a:cxn>
                <a:cxn ang="0">
                  <a:pos x="1346871" y="1935445"/>
                </a:cxn>
                <a:cxn ang="0">
                  <a:pos x="2261481" y="1462386"/>
                </a:cxn>
                <a:cxn ang="0">
                  <a:pos x="2653668" y="1536361"/>
                </a:cxn>
                <a:cxn ang="0">
                  <a:pos x="2647492" y="1462386"/>
                </a:cxn>
                <a:cxn ang="0">
                  <a:pos x="4109878" y="0"/>
                </a:cxn>
              </a:cxnLst>
              <a:rect l="txL" t="txT" r="txR" b="tx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4" name="KSO_Shape"/>
            <p:cNvSpPr/>
            <p:nvPr/>
          </p:nvSpPr>
          <p:spPr>
            <a:xfrm>
              <a:off x="871007" y="63308"/>
              <a:ext cx="416928" cy="283510"/>
            </a:xfrm>
            <a:custGeom>
              <a:avLst/>
              <a:gdLst>
                <a:gd name="txL" fmla="*/ 0 w 3456384"/>
                <a:gd name="txT" fmla="*/ 0 h 2625869"/>
                <a:gd name="txR" fmla="*/ 3456384 w 3456384"/>
                <a:gd name="txB" fmla="*/ 2625869 h 2625869"/>
              </a:gdLst>
              <a:ahLst/>
              <a:cxnLst>
                <a:cxn ang="0">
                  <a:pos x="0" y="0"/>
                </a:cxn>
              </a:cxnLst>
              <a:rect l="txL" t="txT" r="txR" b="txB"/>
              <a:pathLst>
                <a:path w="3456384" h="2625869">
                  <a:moveTo>
                    <a:pt x="1341655" y="1419506"/>
                  </a:moveTo>
                  <a:lnTo>
                    <a:pt x="196553" y="2529194"/>
                  </a:lnTo>
                  <a:lnTo>
                    <a:pt x="3257656" y="2529194"/>
                  </a:lnTo>
                  <a:lnTo>
                    <a:pt x="2112554" y="1419506"/>
                  </a:lnTo>
                  <a:lnTo>
                    <a:pt x="1727105" y="1793035"/>
                  </a:lnTo>
                  <a:close/>
                  <a:moveTo>
                    <a:pt x="97273" y="213610"/>
                  </a:moveTo>
                  <a:lnTo>
                    <a:pt x="97273" y="2486204"/>
                  </a:lnTo>
                  <a:lnTo>
                    <a:pt x="1269834" y="1349907"/>
                  </a:lnTo>
                  <a:close/>
                  <a:moveTo>
                    <a:pt x="3359112" y="211502"/>
                  </a:moveTo>
                  <a:lnTo>
                    <a:pt x="2184375" y="1349907"/>
                  </a:lnTo>
                  <a:lnTo>
                    <a:pt x="3359112" y="2488312"/>
                  </a:lnTo>
                  <a:close/>
                  <a:moveTo>
                    <a:pt x="120249" y="96675"/>
                  </a:moveTo>
                  <a:lnTo>
                    <a:pt x="1727105" y="1653835"/>
                  </a:lnTo>
                  <a:lnTo>
                    <a:pt x="3333960" y="96675"/>
                  </a:lnTo>
                  <a:close/>
                  <a:moveTo>
                    <a:pt x="0" y="0"/>
                  </a:moveTo>
                  <a:lnTo>
                    <a:pt x="3456384" y="0"/>
                  </a:lnTo>
                  <a:lnTo>
                    <a:pt x="3456384" y="2625869"/>
                  </a:lnTo>
                  <a:lnTo>
                    <a:pt x="0" y="2625869"/>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5" name="KSO_Shape"/>
            <p:cNvSpPr>
              <a:spLocks noChangeAspect="1"/>
            </p:cNvSpPr>
            <p:nvPr/>
          </p:nvSpPr>
          <p:spPr>
            <a:xfrm flipH="1">
              <a:off x="3556406" y="3554357"/>
              <a:ext cx="392725" cy="360000"/>
            </a:xfrm>
            <a:custGeom>
              <a:avLst/>
              <a:gdLst>
                <a:gd name="txL" fmla="*/ 0 w 269"/>
                <a:gd name="txT" fmla="*/ 0 h 247"/>
                <a:gd name="txR" fmla="*/ 269 w 269"/>
                <a:gd name="txB" fmla="*/ 247 h 247"/>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6" name="KSO_Shape"/>
            <p:cNvSpPr/>
            <p:nvPr/>
          </p:nvSpPr>
          <p:spPr>
            <a:xfrm>
              <a:off x="4510234" y="2665136"/>
              <a:ext cx="267266" cy="373798"/>
            </a:xfrm>
            <a:custGeom>
              <a:avLst/>
              <a:gdLst>
                <a:gd name="txL" fmla="*/ 0 w 4228"/>
                <a:gd name="txT" fmla="*/ 0 h 5910"/>
                <a:gd name="txR" fmla="*/ 4228 w 4228"/>
                <a:gd name="txB" fmla="*/ 5910 h 5910"/>
              </a:gdLst>
              <a:ahLst/>
              <a:cxnLst>
                <a:cxn ang="0">
                  <a:pos x="2147483646" y="2147483646"/>
                </a:cxn>
                <a:cxn ang="0">
                  <a:pos x="2147483646" y="2147483646"/>
                </a:cxn>
                <a:cxn ang="0">
                  <a:pos x="2147483646" y="2147483646"/>
                </a:cxn>
                <a:cxn ang="0">
                  <a:pos x="2147483646" y="2147483646"/>
                </a:cxn>
                <a:cxn ang="0">
                  <a:pos x="2147483646" y="736754076"/>
                </a:cxn>
                <a:cxn ang="0">
                  <a:pos x="2147483646" y="468900117"/>
                </a:cxn>
                <a:cxn ang="0">
                  <a:pos x="2147483646" y="2147483646"/>
                </a:cxn>
                <a:cxn ang="0">
                  <a:pos x="2147483646" y="2147483646"/>
                </a:cxn>
                <a:cxn ang="0">
                  <a:pos x="769768890" y="2147483646"/>
                </a:cxn>
                <a:cxn ang="0">
                  <a:pos x="50200517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7"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7"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7"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7" name="KSO_Shape"/>
            <p:cNvSpPr/>
            <p:nvPr/>
          </p:nvSpPr>
          <p:spPr>
            <a:xfrm>
              <a:off x="909136" y="3542969"/>
              <a:ext cx="340670" cy="382776"/>
            </a:xfrm>
            <a:custGeom>
              <a:avLst/>
              <a:gdLst>
                <a:gd name="txL" fmla="*/ 0 w 89"/>
                <a:gd name="txT" fmla="*/ 0 h 100"/>
                <a:gd name="txR" fmla="*/ 89 w 89"/>
                <a:gd name="txB" fmla="*/ 100 h 100"/>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89" h="100">
                  <a:moveTo>
                    <a:pt x="23" y="53"/>
                  </a:moveTo>
                  <a:cubicBezTo>
                    <a:pt x="26" y="53"/>
                    <a:pt x="29" y="54"/>
                    <a:pt x="31" y="54"/>
                  </a:cubicBezTo>
                  <a:cubicBezTo>
                    <a:pt x="31" y="0"/>
                    <a:pt x="31" y="0"/>
                    <a:pt x="31" y="0"/>
                  </a:cubicBezTo>
                  <a:cubicBezTo>
                    <a:pt x="31" y="0"/>
                    <a:pt x="77" y="15"/>
                    <a:pt x="83" y="29"/>
                  </a:cubicBezTo>
                  <a:cubicBezTo>
                    <a:pt x="89" y="43"/>
                    <a:pt x="70" y="65"/>
                    <a:pt x="70" y="65"/>
                  </a:cubicBezTo>
                  <a:cubicBezTo>
                    <a:pt x="66" y="63"/>
                    <a:pt x="66" y="63"/>
                    <a:pt x="66" y="63"/>
                  </a:cubicBezTo>
                  <a:cubicBezTo>
                    <a:pt x="66" y="63"/>
                    <a:pt x="74" y="46"/>
                    <a:pt x="66" y="37"/>
                  </a:cubicBezTo>
                  <a:cubicBezTo>
                    <a:pt x="62" y="31"/>
                    <a:pt x="53" y="30"/>
                    <a:pt x="47" y="30"/>
                  </a:cubicBezTo>
                  <a:cubicBezTo>
                    <a:pt x="47" y="76"/>
                    <a:pt x="47" y="76"/>
                    <a:pt x="47" y="76"/>
                  </a:cubicBezTo>
                  <a:cubicBezTo>
                    <a:pt x="47" y="89"/>
                    <a:pt x="36" y="100"/>
                    <a:pt x="23" y="100"/>
                  </a:cubicBezTo>
                  <a:cubicBezTo>
                    <a:pt x="10" y="100"/>
                    <a:pt x="0" y="89"/>
                    <a:pt x="0" y="76"/>
                  </a:cubicBezTo>
                  <a:cubicBezTo>
                    <a:pt x="0" y="63"/>
                    <a:pt x="10" y="53"/>
                    <a:pt x="23" y="53"/>
                  </a:cubicBez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8" name="KSO_Shape"/>
            <p:cNvSpPr>
              <a:spLocks noChangeAspect="1"/>
            </p:cNvSpPr>
            <p:nvPr/>
          </p:nvSpPr>
          <p:spPr>
            <a:xfrm>
              <a:off x="2719470" y="1789711"/>
              <a:ext cx="284399" cy="360000"/>
            </a:xfrm>
            <a:custGeom>
              <a:avLst/>
              <a:gdLst>
                <a:gd name="txL" fmla="*/ 0 w 1679575"/>
                <a:gd name="txT" fmla="*/ 0 h 2125662"/>
                <a:gd name="txR" fmla="*/ 1679575 w 1679575"/>
                <a:gd name="txB" fmla="*/ 2125662 h 2125662"/>
              </a:gdLst>
              <a:ahLst/>
              <a:cxnLst>
                <a:cxn ang="0">
                  <a:pos x="508479" y="933537"/>
                </a:cxn>
                <a:cxn ang="0">
                  <a:pos x="645344" y="1004349"/>
                </a:cxn>
                <a:cxn ang="0">
                  <a:pos x="637947" y="1045870"/>
                </a:cxn>
                <a:cxn ang="0">
                  <a:pos x="629410" y="1095637"/>
                </a:cxn>
                <a:cxn ang="0">
                  <a:pos x="645913" y="1148533"/>
                </a:cxn>
                <a:cxn ang="0">
                  <a:pos x="923628" y="1679766"/>
                </a:cxn>
                <a:cxn ang="0">
                  <a:pos x="886068" y="1137442"/>
                </a:cxn>
                <a:cxn ang="0">
                  <a:pos x="896597" y="1083408"/>
                </a:cxn>
                <a:cxn ang="0">
                  <a:pos x="885214" y="1039044"/>
                </a:cxn>
                <a:cxn ang="0">
                  <a:pos x="917083" y="999799"/>
                </a:cxn>
                <a:cxn ang="0">
                  <a:pos x="1048543" y="927280"/>
                </a:cxn>
                <a:cxn ang="0">
                  <a:pos x="1168905" y="933822"/>
                </a:cxn>
                <a:cxn ang="0">
                  <a:pos x="1257397" y="1021128"/>
                </a:cxn>
                <a:cxn ang="0">
                  <a:pos x="1333655" y="1118957"/>
                </a:cxn>
                <a:cxn ang="0">
                  <a:pos x="1397392" y="1227592"/>
                </a:cxn>
                <a:cxn ang="0">
                  <a:pos x="1446903" y="1349025"/>
                </a:cxn>
                <a:cxn ang="0">
                  <a:pos x="1482186" y="1483540"/>
                </a:cxn>
                <a:cxn ang="0">
                  <a:pos x="1501820" y="1632274"/>
                </a:cxn>
                <a:cxn ang="0">
                  <a:pos x="1439790" y="1742331"/>
                </a:cxn>
                <a:cxn ang="0">
                  <a:pos x="1242601" y="1826794"/>
                </a:cxn>
                <a:cxn ang="0">
                  <a:pos x="1035738" y="1881112"/>
                </a:cxn>
                <a:cxn ang="0">
                  <a:pos x="822331" y="1904432"/>
                </a:cxn>
                <a:cxn ang="0">
                  <a:pos x="596403" y="1894194"/>
                </a:cxn>
                <a:cxn ang="0">
                  <a:pos x="373036" y="1847838"/>
                </a:cxn>
                <a:cxn ang="0">
                  <a:pos x="159344" y="1766788"/>
                </a:cxn>
                <a:cxn ang="0">
                  <a:pos x="0" y="1676354"/>
                </a:cxn>
                <a:cxn ang="0">
                  <a:pos x="15365" y="1518519"/>
                </a:cxn>
                <a:cxn ang="0">
                  <a:pos x="47234" y="1376611"/>
                </a:cxn>
                <a:cxn ang="0">
                  <a:pos x="94468" y="1249206"/>
                </a:cxn>
                <a:cxn ang="0">
                  <a:pos x="155930" y="1135735"/>
                </a:cxn>
                <a:cxn ang="0">
                  <a:pos x="230765" y="1035348"/>
                </a:cxn>
                <a:cxn ang="0">
                  <a:pos x="317835" y="946334"/>
                </a:cxn>
                <a:cxn ang="0">
                  <a:pos x="427669" y="860449"/>
                </a:cxn>
                <a:cxn ang="0">
                  <a:pos x="831848" y="5125"/>
                </a:cxn>
                <a:cxn ang="0">
                  <a:pos x="927152" y="31035"/>
                </a:cxn>
                <a:cxn ang="0">
                  <a:pos x="1013353" y="76590"/>
                </a:cxn>
                <a:cxn ang="0">
                  <a:pos x="1087035" y="138945"/>
                </a:cxn>
                <a:cxn ang="0">
                  <a:pos x="1145356" y="215250"/>
                </a:cxn>
                <a:cxn ang="0">
                  <a:pos x="1186607" y="303514"/>
                </a:cxn>
                <a:cxn ang="0">
                  <a:pos x="1207944" y="401174"/>
                </a:cxn>
                <a:cxn ang="0">
                  <a:pos x="1205383" y="513924"/>
                </a:cxn>
                <a:cxn ang="0">
                  <a:pos x="1172382" y="626673"/>
                </a:cxn>
                <a:cxn ang="0">
                  <a:pos x="1112924" y="725187"/>
                </a:cxn>
                <a:cxn ang="0">
                  <a:pos x="1030706" y="804625"/>
                </a:cxn>
                <a:cxn ang="0">
                  <a:pos x="915204" y="867264"/>
                </a:cxn>
                <a:cxn ang="0">
                  <a:pos x="837253" y="887764"/>
                </a:cxn>
                <a:cxn ang="0">
                  <a:pos x="753044" y="893458"/>
                </a:cxn>
                <a:cxn ang="0">
                  <a:pos x="658879" y="881215"/>
                </a:cxn>
                <a:cxn ang="0">
                  <a:pos x="572394" y="850180"/>
                </a:cxn>
                <a:cxn ang="0">
                  <a:pos x="494728" y="802917"/>
                </a:cxn>
                <a:cxn ang="0">
                  <a:pos x="424459" y="736576"/>
                </a:cxn>
                <a:cxn ang="0">
                  <a:pos x="366992" y="651159"/>
                </a:cxn>
                <a:cxn ang="0">
                  <a:pos x="330578" y="553500"/>
                </a:cxn>
                <a:cxn ang="0">
                  <a:pos x="317206" y="446729"/>
                </a:cxn>
                <a:cxn ang="0">
                  <a:pos x="328586" y="345653"/>
                </a:cxn>
                <a:cxn ang="0">
                  <a:pos x="361587" y="253403"/>
                </a:cxn>
                <a:cxn ang="0">
                  <a:pos x="412795" y="171118"/>
                </a:cxn>
                <a:cxn ang="0">
                  <a:pos x="479934" y="101931"/>
                </a:cxn>
                <a:cxn ang="0">
                  <a:pos x="560729" y="48972"/>
                </a:cxn>
                <a:cxn ang="0">
                  <a:pos x="652620" y="13952"/>
                </a:cxn>
                <a:cxn ang="0">
                  <a:pos x="752191" y="0"/>
                </a:cxn>
              </a:cxnLst>
              <a:rect l="txL" t="txT" r="txR" b="tx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7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9" name="KSO_Shape"/>
            <p:cNvSpPr/>
            <p:nvPr/>
          </p:nvSpPr>
          <p:spPr>
            <a:xfrm>
              <a:off x="4440461" y="3621806"/>
              <a:ext cx="406812" cy="225102"/>
            </a:xfrm>
            <a:custGeom>
              <a:avLst/>
              <a:gdLst>
                <a:gd name="txL" fmla="*/ 0 w 2546350"/>
                <a:gd name="txT" fmla="*/ 0 h 1409701"/>
                <a:gd name="txR" fmla="*/ 2546350 w 2546350"/>
                <a:gd name="txB" fmla="*/ 1409701 h 1409701"/>
              </a:gdLst>
              <a:ahLst/>
              <a:cxnLst>
                <a:cxn ang="0">
                  <a:pos x="1660776" y="783048"/>
                </a:cxn>
                <a:cxn ang="0">
                  <a:pos x="1769836" y="861918"/>
                </a:cxn>
                <a:cxn ang="0">
                  <a:pos x="921682" y="1409701"/>
                </a:cxn>
                <a:cxn ang="0">
                  <a:pos x="729797" y="859878"/>
                </a:cxn>
                <a:cxn ang="0">
                  <a:pos x="850647" y="778742"/>
                </a:cxn>
                <a:cxn ang="0">
                  <a:pos x="591880" y="727368"/>
                </a:cxn>
                <a:cxn ang="0">
                  <a:pos x="778102" y="739045"/>
                </a:cxn>
                <a:cxn ang="0">
                  <a:pos x="684667" y="817014"/>
                </a:cxn>
                <a:cxn ang="0">
                  <a:pos x="0" y="1339155"/>
                </a:cxn>
                <a:cxn ang="0">
                  <a:pos x="77074" y="740308"/>
                </a:cxn>
                <a:cxn ang="0">
                  <a:pos x="449520" y="727368"/>
                </a:cxn>
                <a:cxn ang="0">
                  <a:pos x="2425273" y="707077"/>
                </a:cxn>
                <a:cxn ang="0">
                  <a:pos x="2545217" y="788440"/>
                </a:cxn>
                <a:cxn ang="0">
                  <a:pos x="2353389" y="1338263"/>
                </a:cxn>
                <a:cxn ang="0">
                  <a:pos x="1748292" y="761030"/>
                </a:cxn>
                <a:cxn ang="0">
                  <a:pos x="1751639" y="672628"/>
                </a:cxn>
                <a:cxn ang="0">
                  <a:pos x="1318533" y="82101"/>
                </a:cxn>
                <a:cxn ang="0">
                  <a:pos x="1428751" y="162185"/>
                </a:cxn>
                <a:cxn ang="0">
                  <a:pos x="1493838" y="298986"/>
                </a:cxn>
                <a:cxn ang="0">
                  <a:pos x="1524257" y="372145"/>
                </a:cxn>
                <a:cxn ang="0">
                  <a:pos x="1505392" y="463325"/>
                </a:cxn>
                <a:cxn ang="0">
                  <a:pos x="1460047" y="561245"/>
                </a:cxn>
                <a:cxn ang="0">
                  <a:pos x="1364570" y="665831"/>
                </a:cxn>
                <a:cxn ang="0">
                  <a:pos x="1235529" y="699861"/>
                </a:cxn>
                <a:cxn ang="0">
                  <a:pos x="1111250" y="650631"/>
                </a:cxn>
                <a:cxn ang="0">
                  <a:pos x="1024391" y="535155"/>
                </a:cxn>
                <a:cxn ang="0">
                  <a:pos x="983737" y="456120"/>
                </a:cxn>
                <a:cxn ang="0">
                  <a:pos x="981706" y="350306"/>
                </a:cxn>
                <a:cxn ang="0">
                  <a:pos x="1016227" y="255428"/>
                </a:cxn>
                <a:cxn ang="0">
                  <a:pos x="1096056" y="132465"/>
                </a:cxn>
                <a:cxn ang="0">
                  <a:pos x="1216252" y="72346"/>
                </a:cxn>
                <a:cxn ang="0">
                  <a:pos x="607408" y="33571"/>
                </a:cxn>
                <a:cxn ang="0">
                  <a:pos x="712589" y="123183"/>
                </a:cxn>
                <a:cxn ang="0">
                  <a:pos x="769261" y="265656"/>
                </a:cxn>
                <a:cxn ang="0">
                  <a:pos x="798064" y="332602"/>
                </a:cxn>
                <a:cxn ang="0">
                  <a:pos x="773361" y="407758"/>
                </a:cxn>
                <a:cxn ang="0">
                  <a:pos x="720523" y="523831"/>
                </a:cxn>
                <a:cxn ang="0">
                  <a:pos x="618969" y="619796"/>
                </a:cxn>
                <a:cxn ang="0">
                  <a:pos x="487264" y="642029"/>
                </a:cxn>
                <a:cxn ang="0">
                  <a:pos x="367575" y="581909"/>
                </a:cxn>
                <a:cxn ang="0">
                  <a:pos x="287555" y="458947"/>
                </a:cxn>
                <a:cxn ang="0">
                  <a:pos x="251422" y="393595"/>
                </a:cxn>
                <a:cxn ang="0">
                  <a:pos x="256812" y="287371"/>
                </a:cxn>
                <a:cxn ang="0">
                  <a:pos x="290275" y="192832"/>
                </a:cxn>
                <a:cxn ang="0">
                  <a:pos x="372335" y="72365"/>
                </a:cxn>
                <a:cxn ang="0">
                  <a:pos x="493838" y="15875"/>
                </a:cxn>
                <a:cxn ang="0">
                  <a:pos x="2131399" y="28121"/>
                </a:cxn>
                <a:cxn ang="0">
                  <a:pos x="2230687" y="126773"/>
                </a:cxn>
                <a:cxn ang="0">
                  <a:pos x="2278638" y="268548"/>
                </a:cxn>
                <a:cxn ang="0">
                  <a:pos x="2303010" y="342808"/>
                </a:cxn>
                <a:cxn ang="0">
                  <a:pos x="2271717" y="401411"/>
                </a:cxn>
                <a:cxn ang="0">
                  <a:pos x="2206659" y="537936"/>
                </a:cxn>
                <a:cxn ang="0">
                  <a:pos x="2096263" y="618218"/>
                </a:cxn>
                <a:cxn ang="0">
                  <a:pos x="1962972" y="620259"/>
                </a:cxn>
                <a:cxn ang="0">
                  <a:pos x="1850763" y="543152"/>
                </a:cxn>
                <a:cxn ang="0">
                  <a:pos x="1783438" y="408895"/>
                </a:cxn>
                <a:cxn ang="0">
                  <a:pos x="1749644" y="354290"/>
                </a:cxn>
                <a:cxn ang="0">
                  <a:pos x="1770632" y="268288"/>
                </a:cxn>
                <a:cxn ang="0">
                  <a:pos x="1811774" y="145370"/>
                </a:cxn>
                <a:cxn ang="0">
                  <a:pos x="1905168" y="38100"/>
                </a:cxn>
              </a:cxnLst>
              <a:rect l="txL" t="txT" r="txR" b="tx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10" name="KSO_Shape"/>
            <p:cNvSpPr>
              <a:spLocks noChangeAspect="1"/>
            </p:cNvSpPr>
            <p:nvPr/>
          </p:nvSpPr>
          <p:spPr>
            <a:xfrm>
              <a:off x="0" y="3572357"/>
              <a:ext cx="376745" cy="324000"/>
            </a:xfrm>
            <a:custGeom>
              <a:avLst/>
              <a:gdLst>
                <a:gd name="txL" fmla="*/ 0 w 2443163"/>
                <a:gd name="txT" fmla="*/ 0 h 2101850"/>
                <a:gd name="txR" fmla="*/ 2443163 w 2443163"/>
                <a:gd name="txB" fmla="*/ 2101850 h 2101850"/>
              </a:gdLst>
              <a:ahLst/>
              <a:cxnLst>
                <a:cxn ang="0">
                  <a:pos x="1560425" y="1413286"/>
                </a:cxn>
                <a:cxn ang="0">
                  <a:pos x="1356586" y="1355097"/>
                </a:cxn>
                <a:cxn ang="0">
                  <a:pos x="550888" y="1250091"/>
                </a:cxn>
                <a:cxn ang="0">
                  <a:pos x="1133841" y="1342749"/>
                </a:cxn>
                <a:cxn ang="0">
                  <a:pos x="593264" y="1106481"/>
                </a:cxn>
                <a:cxn ang="0">
                  <a:pos x="682037" y="1195736"/>
                </a:cxn>
                <a:cxn ang="0">
                  <a:pos x="541300" y="1515074"/>
                </a:cxn>
                <a:cxn ang="0">
                  <a:pos x="36809" y="1454233"/>
                </a:cxn>
                <a:cxn ang="0">
                  <a:pos x="19177" y="1151880"/>
                </a:cxn>
                <a:cxn ang="0">
                  <a:pos x="231367" y="1076524"/>
                </a:cxn>
                <a:cxn ang="0">
                  <a:pos x="468920" y="1075289"/>
                </a:cxn>
                <a:cxn ang="0">
                  <a:pos x="1855820" y="1119864"/>
                </a:cxn>
                <a:cxn ang="0">
                  <a:pos x="1902835" y="1218910"/>
                </a:cxn>
                <a:cxn ang="0">
                  <a:pos x="1353184" y="1529045"/>
                </a:cxn>
                <a:cxn ang="0">
                  <a:pos x="1230077" y="1269670"/>
                </a:cxn>
                <a:cxn ang="0">
                  <a:pos x="1271216" y="1118936"/>
                </a:cxn>
                <a:cxn ang="0">
                  <a:pos x="1548670" y="1127603"/>
                </a:cxn>
                <a:cxn ang="0">
                  <a:pos x="397030" y="714888"/>
                </a:cxn>
                <a:cxn ang="0">
                  <a:pos x="470680" y="789563"/>
                </a:cxn>
                <a:cxn ang="0">
                  <a:pos x="373512" y="794500"/>
                </a:cxn>
                <a:cxn ang="0">
                  <a:pos x="478726" y="848808"/>
                </a:cxn>
                <a:cxn ang="0">
                  <a:pos x="490175" y="936442"/>
                </a:cxn>
                <a:cxn ang="0">
                  <a:pos x="464182" y="974087"/>
                </a:cxn>
                <a:cxn ang="0">
                  <a:pos x="383414" y="1069127"/>
                </a:cxn>
                <a:cxn ang="0">
                  <a:pos x="293982" y="1059562"/>
                </a:cxn>
                <a:cxn ang="0">
                  <a:pos x="214143" y="954956"/>
                </a:cxn>
                <a:cxn ang="0">
                  <a:pos x="189386" y="905276"/>
                </a:cxn>
                <a:cxn ang="0">
                  <a:pos x="204550" y="822580"/>
                </a:cxn>
                <a:cxn ang="0">
                  <a:pos x="206406" y="762717"/>
                </a:cxn>
                <a:cxn ang="0">
                  <a:pos x="1619894" y="705005"/>
                </a:cxn>
                <a:cxn ang="0">
                  <a:pos x="1693619" y="779620"/>
                </a:cxn>
                <a:cxn ang="0">
                  <a:pos x="1596352" y="784884"/>
                </a:cxn>
                <a:cxn ang="0">
                  <a:pos x="1701363" y="839374"/>
                </a:cxn>
                <a:cxn ang="0">
                  <a:pos x="1713135" y="926992"/>
                </a:cxn>
                <a:cxn ang="0">
                  <a:pos x="1687114" y="965074"/>
                </a:cxn>
                <a:cxn ang="0">
                  <a:pos x="1606265" y="1060123"/>
                </a:cxn>
                <a:cxn ang="0">
                  <a:pos x="1516741" y="1051144"/>
                </a:cxn>
                <a:cxn ang="0">
                  <a:pos x="1436511" y="946188"/>
                </a:cxn>
                <a:cxn ang="0">
                  <a:pos x="1412349" y="896032"/>
                </a:cxn>
                <a:cxn ang="0">
                  <a:pos x="1426908" y="813367"/>
                </a:cxn>
                <a:cxn ang="0">
                  <a:pos x="1429386" y="752994"/>
                </a:cxn>
                <a:cxn ang="0">
                  <a:pos x="962256" y="704441"/>
                </a:cxn>
                <a:cxn ang="0">
                  <a:pos x="1186818" y="540140"/>
                </a:cxn>
                <a:cxn ang="0">
                  <a:pos x="1165165" y="372441"/>
                </a:cxn>
                <a:cxn ang="0">
                  <a:pos x="1308378" y="453047"/>
                </a:cxn>
                <a:cxn ang="0">
                  <a:pos x="1290128" y="622291"/>
                </a:cxn>
                <a:cxn ang="0">
                  <a:pos x="707071" y="781960"/>
                </a:cxn>
                <a:cxn ang="0">
                  <a:pos x="638094" y="480534"/>
                </a:cxn>
                <a:cxn ang="0">
                  <a:pos x="742952" y="393751"/>
                </a:cxn>
                <a:cxn ang="0">
                  <a:pos x="1073608" y="373367"/>
                </a:cxn>
                <a:cxn ang="0">
                  <a:pos x="1088926" y="24994"/>
                </a:cxn>
                <a:cxn ang="0">
                  <a:pos x="1082730" y="95040"/>
                </a:cxn>
                <a:cxn ang="0">
                  <a:pos x="1081491" y="112937"/>
                </a:cxn>
                <a:cxn ang="0">
                  <a:pos x="1123001" y="147496"/>
                </a:cxn>
                <a:cxn ang="0">
                  <a:pos x="1119283" y="239759"/>
                </a:cxn>
                <a:cxn ang="0">
                  <a:pos x="1078084" y="309496"/>
                </a:cxn>
                <a:cxn ang="0">
                  <a:pos x="985773" y="368433"/>
                </a:cxn>
                <a:cxn ang="0">
                  <a:pos x="897179" y="319678"/>
                </a:cxn>
                <a:cxn ang="0">
                  <a:pos x="839872" y="241610"/>
                </a:cxn>
                <a:cxn ang="0">
                  <a:pos x="833986" y="151508"/>
                </a:cxn>
                <a:cxn ang="0">
                  <a:pos x="846996" y="78068"/>
                </a:cxn>
                <a:cxn ang="0">
                  <a:pos x="907402" y="16046"/>
                </a:cxn>
              </a:cxnLst>
              <a:rect l="txL" t="txT" r="txR" b="txB"/>
              <a:pathLst>
                <a:path w="2443163" h="2101850">
                  <a:moveTo>
                    <a:pt x="747374" y="1765061"/>
                  </a:moveTo>
                  <a:lnTo>
                    <a:pt x="702150" y="1770608"/>
                  </a:lnTo>
                  <a:lnTo>
                    <a:pt x="453819" y="1800721"/>
                  </a:lnTo>
                  <a:lnTo>
                    <a:pt x="441522" y="1805476"/>
                  </a:lnTo>
                  <a:lnTo>
                    <a:pt x="417323" y="1815382"/>
                  </a:lnTo>
                  <a:lnTo>
                    <a:pt x="372893" y="1832023"/>
                  </a:lnTo>
                  <a:lnTo>
                    <a:pt x="414150" y="1826872"/>
                  </a:lnTo>
                  <a:lnTo>
                    <a:pt x="432794" y="1824891"/>
                  </a:lnTo>
                  <a:lnTo>
                    <a:pt x="764828" y="1784080"/>
                  </a:lnTo>
                  <a:lnTo>
                    <a:pt x="761258" y="1780118"/>
                  </a:lnTo>
                  <a:lnTo>
                    <a:pt x="747374" y="1765061"/>
                  </a:lnTo>
                  <a:close/>
                  <a:moveTo>
                    <a:pt x="2315427" y="1753208"/>
                  </a:moveTo>
                  <a:lnTo>
                    <a:pt x="2270204" y="1758768"/>
                  </a:lnTo>
                  <a:lnTo>
                    <a:pt x="2022269" y="1789344"/>
                  </a:lnTo>
                  <a:lnTo>
                    <a:pt x="2009575" y="1793712"/>
                  </a:lnTo>
                  <a:lnTo>
                    <a:pt x="1984980" y="1803242"/>
                  </a:lnTo>
                  <a:lnTo>
                    <a:pt x="1941344" y="1820317"/>
                  </a:lnTo>
                  <a:lnTo>
                    <a:pt x="1982600" y="1815552"/>
                  </a:lnTo>
                  <a:lnTo>
                    <a:pt x="2001245" y="1813169"/>
                  </a:lnTo>
                  <a:lnTo>
                    <a:pt x="2333279" y="1772269"/>
                  </a:lnTo>
                  <a:lnTo>
                    <a:pt x="2329708" y="1768695"/>
                  </a:lnTo>
                  <a:lnTo>
                    <a:pt x="2315427" y="1753208"/>
                  </a:lnTo>
                  <a:close/>
                  <a:moveTo>
                    <a:pt x="556960" y="1723458"/>
                  </a:moveTo>
                  <a:lnTo>
                    <a:pt x="437158" y="1729005"/>
                  </a:lnTo>
                  <a:lnTo>
                    <a:pt x="403042" y="1730590"/>
                  </a:lnTo>
                  <a:lnTo>
                    <a:pt x="384001" y="1731779"/>
                  </a:lnTo>
                  <a:lnTo>
                    <a:pt x="171372" y="1750401"/>
                  </a:lnTo>
                  <a:lnTo>
                    <a:pt x="160662" y="1756741"/>
                  </a:lnTo>
                  <a:lnTo>
                    <a:pt x="96397" y="1792797"/>
                  </a:lnTo>
                  <a:lnTo>
                    <a:pt x="433985" y="1742080"/>
                  </a:lnTo>
                  <a:lnTo>
                    <a:pt x="472861" y="1736137"/>
                  </a:lnTo>
                  <a:lnTo>
                    <a:pt x="480398" y="1734948"/>
                  </a:lnTo>
                  <a:lnTo>
                    <a:pt x="556960" y="1723458"/>
                  </a:lnTo>
                  <a:close/>
                  <a:moveTo>
                    <a:pt x="2125014" y="1711116"/>
                  </a:moveTo>
                  <a:lnTo>
                    <a:pt x="2005212" y="1717073"/>
                  </a:lnTo>
                  <a:lnTo>
                    <a:pt x="1970699" y="1718661"/>
                  </a:lnTo>
                  <a:lnTo>
                    <a:pt x="1952054" y="1719455"/>
                  </a:lnTo>
                  <a:lnTo>
                    <a:pt x="1739822" y="1738516"/>
                  </a:lnTo>
                  <a:lnTo>
                    <a:pt x="1728318" y="1744869"/>
                  </a:lnTo>
                  <a:lnTo>
                    <a:pt x="1664450" y="1781005"/>
                  </a:lnTo>
                  <a:lnTo>
                    <a:pt x="2002435" y="1730177"/>
                  </a:lnTo>
                  <a:lnTo>
                    <a:pt x="2040517" y="1724221"/>
                  </a:lnTo>
                  <a:lnTo>
                    <a:pt x="2048848" y="1723029"/>
                  </a:lnTo>
                  <a:lnTo>
                    <a:pt x="2125014" y="1711116"/>
                  </a:lnTo>
                  <a:close/>
                  <a:moveTo>
                    <a:pt x="705721" y="1603403"/>
                  </a:moveTo>
                  <a:lnTo>
                    <a:pt x="704927" y="1603799"/>
                  </a:lnTo>
                  <a:lnTo>
                    <a:pt x="703737" y="1604591"/>
                  </a:lnTo>
                  <a:lnTo>
                    <a:pt x="703341" y="1605780"/>
                  </a:lnTo>
                  <a:lnTo>
                    <a:pt x="703341" y="1606969"/>
                  </a:lnTo>
                  <a:lnTo>
                    <a:pt x="703737" y="1607761"/>
                  </a:lnTo>
                  <a:lnTo>
                    <a:pt x="704134" y="1608950"/>
                  </a:lnTo>
                  <a:lnTo>
                    <a:pt x="706117" y="1610931"/>
                  </a:lnTo>
                  <a:lnTo>
                    <a:pt x="709291" y="1613704"/>
                  </a:lnTo>
                  <a:lnTo>
                    <a:pt x="708498" y="1608157"/>
                  </a:lnTo>
                  <a:lnTo>
                    <a:pt x="708101" y="1606572"/>
                  </a:lnTo>
                  <a:lnTo>
                    <a:pt x="707704" y="1604591"/>
                  </a:lnTo>
                  <a:lnTo>
                    <a:pt x="706514" y="1603799"/>
                  </a:lnTo>
                  <a:lnTo>
                    <a:pt x="705721" y="1603403"/>
                  </a:lnTo>
                  <a:close/>
                  <a:moveTo>
                    <a:pt x="2273774" y="1591194"/>
                  </a:moveTo>
                  <a:lnTo>
                    <a:pt x="2272981" y="1591989"/>
                  </a:lnTo>
                  <a:lnTo>
                    <a:pt x="2272188" y="1592783"/>
                  </a:lnTo>
                  <a:lnTo>
                    <a:pt x="2270997" y="1593577"/>
                  </a:lnTo>
                  <a:lnTo>
                    <a:pt x="2270997" y="1594768"/>
                  </a:lnTo>
                  <a:lnTo>
                    <a:pt x="2271791" y="1595562"/>
                  </a:lnTo>
                  <a:lnTo>
                    <a:pt x="2272584" y="1596754"/>
                  </a:lnTo>
                  <a:lnTo>
                    <a:pt x="2274568" y="1599136"/>
                  </a:lnTo>
                  <a:lnTo>
                    <a:pt x="2277345" y="1601519"/>
                  </a:lnTo>
                  <a:lnTo>
                    <a:pt x="2276551" y="1595960"/>
                  </a:lnTo>
                  <a:lnTo>
                    <a:pt x="2276154" y="1593974"/>
                  </a:lnTo>
                  <a:lnTo>
                    <a:pt x="2275361" y="1592783"/>
                  </a:lnTo>
                  <a:lnTo>
                    <a:pt x="2274568" y="1591989"/>
                  </a:lnTo>
                  <a:lnTo>
                    <a:pt x="2273774" y="1591194"/>
                  </a:lnTo>
                  <a:close/>
                  <a:moveTo>
                    <a:pt x="1138894" y="1506537"/>
                  </a:moveTo>
                  <a:lnTo>
                    <a:pt x="1284824" y="1506537"/>
                  </a:lnTo>
                  <a:lnTo>
                    <a:pt x="1284824" y="1722674"/>
                  </a:lnTo>
                  <a:lnTo>
                    <a:pt x="1454151" y="1722674"/>
                  </a:lnTo>
                  <a:lnTo>
                    <a:pt x="1454151" y="1868487"/>
                  </a:lnTo>
                  <a:lnTo>
                    <a:pt x="969963" y="1868487"/>
                  </a:lnTo>
                  <a:lnTo>
                    <a:pt x="969963" y="1722674"/>
                  </a:lnTo>
                  <a:lnTo>
                    <a:pt x="1138894" y="1722674"/>
                  </a:lnTo>
                  <a:lnTo>
                    <a:pt x="1138894" y="1506537"/>
                  </a:lnTo>
                  <a:close/>
                  <a:moveTo>
                    <a:pt x="601390" y="1379537"/>
                  </a:moveTo>
                  <a:lnTo>
                    <a:pt x="614084" y="1379537"/>
                  </a:lnTo>
                  <a:lnTo>
                    <a:pt x="625985" y="1380329"/>
                  </a:lnTo>
                  <a:lnTo>
                    <a:pt x="638679" y="1381518"/>
                  </a:lnTo>
                  <a:lnTo>
                    <a:pt x="651373" y="1383895"/>
                  </a:lnTo>
                  <a:lnTo>
                    <a:pt x="664068" y="1385876"/>
                  </a:lnTo>
                  <a:lnTo>
                    <a:pt x="676762" y="1388650"/>
                  </a:lnTo>
                  <a:lnTo>
                    <a:pt x="689456" y="1392216"/>
                  </a:lnTo>
                  <a:lnTo>
                    <a:pt x="701754" y="1396178"/>
                  </a:lnTo>
                  <a:lnTo>
                    <a:pt x="714448" y="1399744"/>
                  </a:lnTo>
                  <a:lnTo>
                    <a:pt x="725952" y="1404499"/>
                  </a:lnTo>
                  <a:lnTo>
                    <a:pt x="737853" y="1409254"/>
                  </a:lnTo>
                  <a:lnTo>
                    <a:pt x="749754" y="1414404"/>
                  </a:lnTo>
                  <a:lnTo>
                    <a:pt x="760861" y="1419555"/>
                  </a:lnTo>
                  <a:lnTo>
                    <a:pt x="771969" y="1425499"/>
                  </a:lnTo>
                  <a:lnTo>
                    <a:pt x="782680" y="1431046"/>
                  </a:lnTo>
                  <a:lnTo>
                    <a:pt x="792597" y="1436989"/>
                  </a:lnTo>
                  <a:lnTo>
                    <a:pt x="802911" y="1442932"/>
                  </a:lnTo>
                  <a:lnTo>
                    <a:pt x="812035" y="1449272"/>
                  </a:lnTo>
                  <a:lnTo>
                    <a:pt x="820366" y="1455215"/>
                  </a:lnTo>
                  <a:lnTo>
                    <a:pt x="828696" y="1461555"/>
                  </a:lnTo>
                  <a:lnTo>
                    <a:pt x="836630" y="1467894"/>
                  </a:lnTo>
                  <a:lnTo>
                    <a:pt x="843771" y="1474234"/>
                  </a:lnTo>
                  <a:lnTo>
                    <a:pt x="850118" y="1480574"/>
                  </a:lnTo>
                  <a:lnTo>
                    <a:pt x="855275" y="1486517"/>
                  </a:lnTo>
                  <a:lnTo>
                    <a:pt x="860432" y="1492460"/>
                  </a:lnTo>
                  <a:lnTo>
                    <a:pt x="864796" y="1498404"/>
                  </a:lnTo>
                  <a:lnTo>
                    <a:pt x="867969" y="1504347"/>
                  </a:lnTo>
                  <a:lnTo>
                    <a:pt x="870746" y="1509102"/>
                  </a:lnTo>
                  <a:lnTo>
                    <a:pt x="872333" y="1514649"/>
                  </a:lnTo>
                  <a:lnTo>
                    <a:pt x="873126" y="1519403"/>
                  </a:lnTo>
                  <a:lnTo>
                    <a:pt x="873920" y="1526535"/>
                  </a:lnTo>
                  <a:lnTo>
                    <a:pt x="874713" y="1534064"/>
                  </a:lnTo>
                  <a:lnTo>
                    <a:pt x="874713" y="1541988"/>
                  </a:lnTo>
                  <a:lnTo>
                    <a:pt x="874713" y="1549913"/>
                  </a:lnTo>
                  <a:lnTo>
                    <a:pt x="874316" y="1558629"/>
                  </a:lnTo>
                  <a:lnTo>
                    <a:pt x="873523" y="1567346"/>
                  </a:lnTo>
                  <a:lnTo>
                    <a:pt x="872729" y="1576063"/>
                  </a:lnTo>
                  <a:lnTo>
                    <a:pt x="871539" y="1585573"/>
                  </a:lnTo>
                  <a:lnTo>
                    <a:pt x="867969" y="1604195"/>
                  </a:lnTo>
                  <a:lnTo>
                    <a:pt x="863605" y="1624006"/>
                  </a:lnTo>
                  <a:lnTo>
                    <a:pt x="858052" y="1644610"/>
                  </a:lnTo>
                  <a:lnTo>
                    <a:pt x="852101" y="1666006"/>
                  </a:lnTo>
                  <a:lnTo>
                    <a:pt x="844961" y="1687798"/>
                  </a:lnTo>
                  <a:lnTo>
                    <a:pt x="837820" y="1709986"/>
                  </a:lnTo>
                  <a:lnTo>
                    <a:pt x="829886" y="1732175"/>
                  </a:lnTo>
                  <a:lnTo>
                    <a:pt x="821159" y="1755156"/>
                  </a:lnTo>
                  <a:lnTo>
                    <a:pt x="804101" y="1799929"/>
                  </a:lnTo>
                  <a:lnTo>
                    <a:pt x="786250" y="1844702"/>
                  </a:lnTo>
                  <a:lnTo>
                    <a:pt x="764828" y="1907305"/>
                  </a:lnTo>
                  <a:lnTo>
                    <a:pt x="697787" y="1893437"/>
                  </a:lnTo>
                  <a:lnTo>
                    <a:pt x="694217" y="1943758"/>
                  </a:lnTo>
                  <a:lnTo>
                    <a:pt x="684299" y="2047568"/>
                  </a:lnTo>
                  <a:lnTo>
                    <a:pt x="678745" y="2101850"/>
                  </a:lnTo>
                  <a:lnTo>
                    <a:pt x="180100" y="2101850"/>
                  </a:lnTo>
                  <a:lnTo>
                    <a:pt x="173356" y="2032908"/>
                  </a:lnTo>
                  <a:lnTo>
                    <a:pt x="167802" y="1973078"/>
                  </a:lnTo>
                  <a:lnTo>
                    <a:pt x="161058" y="1900569"/>
                  </a:lnTo>
                  <a:lnTo>
                    <a:pt x="147174" y="1904532"/>
                  </a:lnTo>
                  <a:lnTo>
                    <a:pt x="132496" y="1908098"/>
                  </a:lnTo>
                  <a:lnTo>
                    <a:pt x="117819" y="1911267"/>
                  </a:lnTo>
                  <a:lnTo>
                    <a:pt x="103141" y="1913248"/>
                  </a:lnTo>
                  <a:lnTo>
                    <a:pt x="96397" y="1914041"/>
                  </a:lnTo>
                  <a:lnTo>
                    <a:pt x="89653" y="1914041"/>
                  </a:lnTo>
                  <a:lnTo>
                    <a:pt x="82909" y="1914041"/>
                  </a:lnTo>
                  <a:lnTo>
                    <a:pt x="76562" y="1913645"/>
                  </a:lnTo>
                  <a:lnTo>
                    <a:pt x="70612" y="1912852"/>
                  </a:lnTo>
                  <a:lnTo>
                    <a:pt x="65455" y="1911664"/>
                  </a:lnTo>
                  <a:lnTo>
                    <a:pt x="60298" y="1910079"/>
                  </a:lnTo>
                  <a:lnTo>
                    <a:pt x="55537" y="1907305"/>
                  </a:lnTo>
                  <a:lnTo>
                    <a:pt x="47207" y="1865702"/>
                  </a:lnTo>
                  <a:lnTo>
                    <a:pt x="37686" y="1814193"/>
                  </a:lnTo>
                  <a:lnTo>
                    <a:pt x="27372" y="1756741"/>
                  </a:lnTo>
                  <a:lnTo>
                    <a:pt x="18248" y="1697307"/>
                  </a:lnTo>
                  <a:lnTo>
                    <a:pt x="13488" y="1668779"/>
                  </a:lnTo>
                  <a:lnTo>
                    <a:pt x="9521" y="1641044"/>
                  </a:lnTo>
                  <a:lnTo>
                    <a:pt x="6347" y="1614893"/>
                  </a:lnTo>
                  <a:lnTo>
                    <a:pt x="3174" y="1590723"/>
                  </a:lnTo>
                  <a:lnTo>
                    <a:pt x="1190" y="1569724"/>
                  </a:lnTo>
                  <a:lnTo>
                    <a:pt x="397" y="1552290"/>
                  </a:lnTo>
                  <a:lnTo>
                    <a:pt x="0" y="1537630"/>
                  </a:lnTo>
                  <a:lnTo>
                    <a:pt x="397" y="1532479"/>
                  </a:lnTo>
                  <a:lnTo>
                    <a:pt x="793" y="1528120"/>
                  </a:lnTo>
                  <a:lnTo>
                    <a:pt x="1587" y="1520196"/>
                  </a:lnTo>
                  <a:lnTo>
                    <a:pt x="3967" y="1512668"/>
                  </a:lnTo>
                  <a:lnTo>
                    <a:pt x="6347" y="1505139"/>
                  </a:lnTo>
                  <a:lnTo>
                    <a:pt x="9521" y="1498007"/>
                  </a:lnTo>
                  <a:lnTo>
                    <a:pt x="13884" y="1490875"/>
                  </a:lnTo>
                  <a:lnTo>
                    <a:pt x="19041" y="1484140"/>
                  </a:lnTo>
                  <a:lnTo>
                    <a:pt x="24595" y="1477800"/>
                  </a:lnTo>
                  <a:lnTo>
                    <a:pt x="30942" y="1471460"/>
                  </a:lnTo>
                  <a:lnTo>
                    <a:pt x="38083" y="1465517"/>
                  </a:lnTo>
                  <a:lnTo>
                    <a:pt x="45620" y="1459574"/>
                  </a:lnTo>
                  <a:lnTo>
                    <a:pt x="53554" y="1454027"/>
                  </a:lnTo>
                  <a:lnTo>
                    <a:pt x="62281" y="1448480"/>
                  </a:lnTo>
                  <a:lnTo>
                    <a:pt x="71802" y="1442932"/>
                  </a:lnTo>
                  <a:lnTo>
                    <a:pt x="81323" y="1438574"/>
                  </a:lnTo>
                  <a:lnTo>
                    <a:pt x="91637" y="1433423"/>
                  </a:lnTo>
                  <a:lnTo>
                    <a:pt x="101951" y="1428668"/>
                  </a:lnTo>
                  <a:lnTo>
                    <a:pt x="112661" y="1424706"/>
                  </a:lnTo>
                  <a:lnTo>
                    <a:pt x="123769" y="1420348"/>
                  </a:lnTo>
                  <a:lnTo>
                    <a:pt x="135273" y="1416782"/>
                  </a:lnTo>
                  <a:lnTo>
                    <a:pt x="147174" y="1412820"/>
                  </a:lnTo>
                  <a:lnTo>
                    <a:pt x="171372" y="1405688"/>
                  </a:lnTo>
                  <a:lnTo>
                    <a:pt x="196364" y="1399348"/>
                  </a:lnTo>
                  <a:lnTo>
                    <a:pt x="221753" y="1393801"/>
                  </a:lnTo>
                  <a:lnTo>
                    <a:pt x="246744" y="1389442"/>
                  </a:lnTo>
                  <a:lnTo>
                    <a:pt x="271736" y="1385084"/>
                  </a:lnTo>
                  <a:lnTo>
                    <a:pt x="296728" y="1381122"/>
                  </a:lnTo>
                  <a:lnTo>
                    <a:pt x="302678" y="1380726"/>
                  </a:lnTo>
                  <a:lnTo>
                    <a:pt x="308629" y="1381122"/>
                  </a:lnTo>
                  <a:lnTo>
                    <a:pt x="388761" y="1665609"/>
                  </a:lnTo>
                  <a:lnTo>
                    <a:pt x="390745" y="1654515"/>
                  </a:lnTo>
                  <a:lnTo>
                    <a:pt x="418117" y="1459178"/>
                  </a:lnTo>
                  <a:lnTo>
                    <a:pt x="410579" y="1440159"/>
                  </a:lnTo>
                  <a:lnTo>
                    <a:pt x="425654" y="1414404"/>
                  </a:lnTo>
                  <a:lnTo>
                    <a:pt x="460960" y="1414404"/>
                  </a:lnTo>
                  <a:lnTo>
                    <a:pt x="475638" y="1440159"/>
                  </a:lnTo>
                  <a:lnTo>
                    <a:pt x="468497" y="1462744"/>
                  </a:lnTo>
                  <a:lnTo>
                    <a:pt x="493489" y="1668779"/>
                  </a:lnTo>
                  <a:lnTo>
                    <a:pt x="559737" y="1390631"/>
                  </a:lnTo>
                  <a:lnTo>
                    <a:pt x="567274" y="1387065"/>
                  </a:lnTo>
                  <a:lnTo>
                    <a:pt x="572828" y="1384292"/>
                  </a:lnTo>
                  <a:lnTo>
                    <a:pt x="576001" y="1382707"/>
                  </a:lnTo>
                  <a:lnTo>
                    <a:pt x="576795" y="1381518"/>
                  </a:lnTo>
                  <a:lnTo>
                    <a:pt x="576795" y="1381122"/>
                  </a:lnTo>
                  <a:lnTo>
                    <a:pt x="589092" y="1379933"/>
                  </a:lnTo>
                  <a:lnTo>
                    <a:pt x="601390" y="1379537"/>
                  </a:lnTo>
                  <a:close/>
                  <a:moveTo>
                    <a:pt x="2169443" y="1366837"/>
                  </a:moveTo>
                  <a:lnTo>
                    <a:pt x="2181741" y="1366837"/>
                  </a:lnTo>
                  <a:lnTo>
                    <a:pt x="2194435" y="1367631"/>
                  </a:lnTo>
                  <a:lnTo>
                    <a:pt x="2207129" y="1369219"/>
                  </a:lnTo>
                  <a:lnTo>
                    <a:pt x="2219824" y="1370808"/>
                  </a:lnTo>
                  <a:lnTo>
                    <a:pt x="2232518" y="1373190"/>
                  </a:lnTo>
                  <a:lnTo>
                    <a:pt x="2245212" y="1376367"/>
                  </a:lnTo>
                  <a:lnTo>
                    <a:pt x="2257510" y="1379544"/>
                  </a:lnTo>
                  <a:lnTo>
                    <a:pt x="2269807" y="1383515"/>
                  </a:lnTo>
                  <a:lnTo>
                    <a:pt x="2282105" y="1387089"/>
                  </a:lnTo>
                  <a:lnTo>
                    <a:pt x="2294402" y="1391854"/>
                  </a:lnTo>
                  <a:lnTo>
                    <a:pt x="2306303" y="1396619"/>
                  </a:lnTo>
                  <a:lnTo>
                    <a:pt x="2317807" y="1401384"/>
                  </a:lnTo>
                  <a:lnTo>
                    <a:pt x="2328915" y="1406943"/>
                  </a:lnTo>
                  <a:lnTo>
                    <a:pt x="2340022" y="1412503"/>
                  </a:lnTo>
                  <a:lnTo>
                    <a:pt x="2350733" y="1418459"/>
                  </a:lnTo>
                  <a:lnTo>
                    <a:pt x="2361047" y="1424415"/>
                  </a:lnTo>
                  <a:lnTo>
                    <a:pt x="2370568" y="1430769"/>
                  </a:lnTo>
                  <a:lnTo>
                    <a:pt x="2380089" y="1436725"/>
                  </a:lnTo>
                  <a:lnTo>
                    <a:pt x="2388816" y="1443079"/>
                  </a:lnTo>
                  <a:lnTo>
                    <a:pt x="2397147" y="1449035"/>
                  </a:lnTo>
                  <a:lnTo>
                    <a:pt x="2404684" y="1455389"/>
                  </a:lnTo>
                  <a:lnTo>
                    <a:pt x="2411428" y="1461742"/>
                  </a:lnTo>
                  <a:lnTo>
                    <a:pt x="2417775" y="1468096"/>
                  </a:lnTo>
                  <a:lnTo>
                    <a:pt x="2423725" y="1474052"/>
                  </a:lnTo>
                  <a:lnTo>
                    <a:pt x="2428882" y="1480008"/>
                  </a:lnTo>
                  <a:lnTo>
                    <a:pt x="2432849" y="1485965"/>
                  </a:lnTo>
                  <a:lnTo>
                    <a:pt x="2436419" y="1491524"/>
                  </a:lnTo>
                  <a:lnTo>
                    <a:pt x="2438800" y="1497083"/>
                  </a:lnTo>
                  <a:lnTo>
                    <a:pt x="2440386" y="1502246"/>
                  </a:lnTo>
                  <a:lnTo>
                    <a:pt x="2441180" y="1507011"/>
                  </a:lnTo>
                  <a:lnTo>
                    <a:pt x="2442370" y="1514158"/>
                  </a:lnTo>
                  <a:lnTo>
                    <a:pt x="2442766" y="1521703"/>
                  </a:lnTo>
                  <a:lnTo>
                    <a:pt x="2443163" y="1529645"/>
                  </a:lnTo>
                  <a:lnTo>
                    <a:pt x="2443163" y="1537984"/>
                  </a:lnTo>
                  <a:lnTo>
                    <a:pt x="2442766" y="1546323"/>
                  </a:lnTo>
                  <a:lnTo>
                    <a:pt x="2441973" y="1554662"/>
                  </a:lnTo>
                  <a:lnTo>
                    <a:pt x="2440386" y="1563795"/>
                  </a:lnTo>
                  <a:lnTo>
                    <a:pt x="2439196" y="1573325"/>
                  </a:lnTo>
                  <a:lnTo>
                    <a:pt x="2436023" y="1592386"/>
                  </a:lnTo>
                  <a:lnTo>
                    <a:pt x="2431659" y="1612240"/>
                  </a:lnTo>
                  <a:lnTo>
                    <a:pt x="2426105" y="1632889"/>
                  </a:lnTo>
                  <a:lnTo>
                    <a:pt x="2419758" y="1653935"/>
                  </a:lnTo>
                  <a:lnTo>
                    <a:pt x="2413014" y="1675775"/>
                  </a:lnTo>
                  <a:lnTo>
                    <a:pt x="2405477" y="1698012"/>
                  </a:lnTo>
                  <a:lnTo>
                    <a:pt x="2397543" y="1720647"/>
                  </a:lnTo>
                  <a:lnTo>
                    <a:pt x="2389609" y="1742884"/>
                  </a:lnTo>
                  <a:lnTo>
                    <a:pt x="2372155" y="1788550"/>
                  </a:lnTo>
                  <a:lnTo>
                    <a:pt x="2354700" y="1833024"/>
                  </a:lnTo>
                  <a:lnTo>
                    <a:pt x="2333279" y="1895765"/>
                  </a:lnTo>
                  <a:lnTo>
                    <a:pt x="2265840" y="1881866"/>
                  </a:lnTo>
                  <a:lnTo>
                    <a:pt x="2262270" y="1932297"/>
                  </a:lnTo>
                  <a:lnTo>
                    <a:pt x="2252749" y="2035938"/>
                  </a:lnTo>
                  <a:lnTo>
                    <a:pt x="2247196" y="2090737"/>
                  </a:lnTo>
                  <a:lnTo>
                    <a:pt x="1748153" y="2090737"/>
                  </a:lnTo>
                  <a:lnTo>
                    <a:pt x="1741409" y="2021643"/>
                  </a:lnTo>
                  <a:lnTo>
                    <a:pt x="1735459" y="1961682"/>
                  </a:lnTo>
                  <a:lnTo>
                    <a:pt x="1729112" y="1889014"/>
                  </a:lnTo>
                  <a:lnTo>
                    <a:pt x="1714831" y="1892985"/>
                  </a:lnTo>
                  <a:lnTo>
                    <a:pt x="1700550" y="1896956"/>
                  </a:lnTo>
                  <a:lnTo>
                    <a:pt x="1685872" y="1899736"/>
                  </a:lnTo>
                  <a:lnTo>
                    <a:pt x="1671591" y="1901721"/>
                  </a:lnTo>
                  <a:lnTo>
                    <a:pt x="1664450" y="1902118"/>
                  </a:lnTo>
                  <a:lnTo>
                    <a:pt x="1657707" y="1902515"/>
                  </a:lnTo>
                  <a:lnTo>
                    <a:pt x="1651359" y="1902515"/>
                  </a:lnTo>
                  <a:lnTo>
                    <a:pt x="1645012" y="1902118"/>
                  </a:lnTo>
                  <a:lnTo>
                    <a:pt x="1639062" y="1901324"/>
                  </a:lnTo>
                  <a:lnTo>
                    <a:pt x="1633111" y="1900133"/>
                  </a:lnTo>
                  <a:lnTo>
                    <a:pt x="1627954" y="1898544"/>
                  </a:lnTo>
                  <a:lnTo>
                    <a:pt x="1623591" y="1895765"/>
                  </a:lnTo>
                  <a:lnTo>
                    <a:pt x="1615260" y="1854070"/>
                  </a:lnTo>
                  <a:lnTo>
                    <a:pt x="1605739" y="1802448"/>
                  </a:lnTo>
                  <a:lnTo>
                    <a:pt x="1595822" y="1744869"/>
                  </a:lnTo>
                  <a:lnTo>
                    <a:pt x="1585905" y="1685305"/>
                  </a:lnTo>
                  <a:lnTo>
                    <a:pt x="1581938" y="1656715"/>
                  </a:lnTo>
                  <a:lnTo>
                    <a:pt x="1577574" y="1628918"/>
                  </a:lnTo>
                  <a:lnTo>
                    <a:pt x="1574004" y="1602710"/>
                  </a:lnTo>
                  <a:lnTo>
                    <a:pt x="1571624" y="1578885"/>
                  </a:lnTo>
                  <a:lnTo>
                    <a:pt x="1569640" y="1557442"/>
                  </a:lnTo>
                  <a:lnTo>
                    <a:pt x="1568450" y="1539969"/>
                  </a:lnTo>
                  <a:lnTo>
                    <a:pt x="1568450" y="1525674"/>
                  </a:lnTo>
                  <a:lnTo>
                    <a:pt x="1568847" y="1520115"/>
                  </a:lnTo>
                  <a:lnTo>
                    <a:pt x="1569244" y="1515747"/>
                  </a:lnTo>
                  <a:lnTo>
                    <a:pt x="1570037" y="1507805"/>
                  </a:lnTo>
                  <a:lnTo>
                    <a:pt x="1571624" y="1500260"/>
                  </a:lnTo>
                  <a:lnTo>
                    <a:pt x="1574004" y="1492715"/>
                  </a:lnTo>
                  <a:lnTo>
                    <a:pt x="1577574" y="1485568"/>
                  </a:lnTo>
                  <a:lnTo>
                    <a:pt x="1581938" y="1478420"/>
                  </a:lnTo>
                  <a:lnTo>
                    <a:pt x="1586698" y="1471669"/>
                  </a:lnTo>
                  <a:lnTo>
                    <a:pt x="1592649" y="1465316"/>
                  </a:lnTo>
                  <a:lnTo>
                    <a:pt x="1598996" y="1458962"/>
                  </a:lnTo>
                  <a:lnTo>
                    <a:pt x="1605739" y="1452609"/>
                  </a:lnTo>
                  <a:lnTo>
                    <a:pt x="1613277" y="1447050"/>
                  </a:lnTo>
                  <a:lnTo>
                    <a:pt x="1622004" y="1441093"/>
                  </a:lnTo>
                  <a:lnTo>
                    <a:pt x="1630335" y="1435534"/>
                  </a:lnTo>
                  <a:lnTo>
                    <a:pt x="1639459" y="1430769"/>
                  </a:lnTo>
                  <a:lnTo>
                    <a:pt x="1649376" y="1425607"/>
                  </a:lnTo>
                  <a:lnTo>
                    <a:pt x="1659293" y="1420842"/>
                  </a:lnTo>
                  <a:lnTo>
                    <a:pt x="1670004" y="1416474"/>
                  </a:lnTo>
                  <a:lnTo>
                    <a:pt x="1680715" y="1412106"/>
                  </a:lnTo>
                  <a:lnTo>
                    <a:pt x="1692219" y="1407737"/>
                  </a:lnTo>
                  <a:lnTo>
                    <a:pt x="1703723" y="1404164"/>
                  </a:lnTo>
                  <a:lnTo>
                    <a:pt x="1715227" y="1400193"/>
                  </a:lnTo>
                  <a:lnTo>
                    <a:pt x="1739426" y="1393045"/>
                  </a:lnTo>
                  <a:lnTo>
                    <a:pt x="1764418" y="1386692"/>
                  </a:lnTo>
                  <a:lnTo>
                    <a:pt x="1789409" y="1381132"/>
                  </a:lnTo>
                  <a:lnTo>
                    <a:pt x="1814798" y="1376764"/>
                  </a:lnTo>
                  <a:lnTo>
                    <a:pt x="1840186" y="1372396"/>
                  </a:lnTo>
                  <a:lnTo>
                    <a:pt x="1864781" y="1368822"/>
                  </a:lnTo>
                  <a:lnTo>
                    <a:pt x="1870335" y="1368425"/>
                  </a:lnTo>
                  <a:lnTo>
                    <a:pt x="1876286" y="1368822"/>
                  </a:lnTo>
                  <a:lnTo>
                    <a:pt x="1956815" y="1653538"/>
                  </a:lnTo>
                  <a:lnTo>
                    <a:pt x="1958402" y="1642419"/>
                  </a:lnTo>
                  <a:lnTo>
                    <a:pt x="1986170" y="1446653"/>
                  </a:lnTo>
                  <a:lnTo>
                    <a:pt x="1978236" y="1427195"/>
                  </a:lnTo>
                  <a:lnTo>
                    <a:pt x="1993707" y="1401781"/>
                  </a:lnTo>
                  <a:lnTo>
                    <a:pt x="2029013" y="1401384"/>
                  </a:lnTo>
                  <a:lnTo>
                    <a:pt x="2043691" y="1427195"/>
                  </a:lnTo>
                  <a:lnTo>
                    <a:pt x="2036947" y="1450226"/>
                  </a:lnTo>
                  <a:lnTo>
                    <a:pt x="2061939" y="1656715"/>
                  </a:lnTo>
                  <a:lnTo>
                    <a:pt x="2127790" y="1377558"/>
                  </a:lnTo>
                  <a:lnTo>
                    <a:pt x="2134931" y="1374382"/>
                  </a:lnTo>
                  <a:lnTo>
                    <a:pt x="2140881" y="1371602"/>
                  </a:lnTo>
                  <a:lnTo>
                    <a:pt x="2144452" y="1369617"/>
                  </a:lnTo>
                  <a:lnTo>
                    <a:pt x="2144848" y="1369219"/>
                  </a:lnTo>
                  <a:lnTo>
                    <a:pt x="2145245" y="1368822"/>
                  </a:lnTo>
                  <a:lnTo>
                    <a:pt x="2157146" y="1367234"/>
                  </a:lnTo>
                  <a:lnTo>
                    <a:pt x="2169443" y="1366837"/>
                  </a:lnTo>
                  <a:close/>
                  <a:moveTo>
                    <a:pt x="457200" y="911225"/>
                  </a:moveTo>
                  <a:lnTo>
                    <a:pt x="471091" y="912017"/>
                  </a:lnTo>
                  <a:lnTo>
                    <a:pt x="484188" y="913204"/>
                  </a:lnTo>
                  <a:lnTo>
                    <a:pt x="496888" y="914788"/>
                  </a:lnTo>
                  <a:lnTo>
                    <a:pt x="509191" y="917163"/>
                  </a:lnTo>
                  <a:lnTo>
                    <a:pt x="520700" y="919934"/>
                  </a:lnTo>
                  <a:lnTo>
                    <a:pt x="532210" y="923497"/>
                  </a:lnTo>
                  <a:lnTo>
                    <a:pt x="542529" y="926664"/>
                  </a:lnTo>
                  <a:lnTo>
                    <a:pt x="552847" y="930623"/>
                  </a:lnTo>
                  <a:lnTo>
                    <a:pt x="561975" y="934582"/>
                  </a:lnTo>
                  <a:lnTo>
                    <a:pt x="570707" y="938936"/>
                  </a:lnTo>
                  <a:lnTo>
                    <a:pt x="579041" y="943291"/>
                  </a:lnTo>
                  <a:lnTo>
                    <a:pt x="586979" y="947646"/>
                  </a:lnTo>
                  <a:lnTo>
                    <a:pt x="593725" y="952000"/>
                  </a:lnTo>
                  <a:lnTo>
                    <a:pt x="606029" y="959918"/>
                  </a:lnTo>
                  <a:lnTo>
                    <a:pt x="615554" y="967440"/>
                  </a:lnTo>
                  <a:lnTo>
                    <a:pt x="622300" y="973378"/>
                  </a:lnTo>
                  <a:lnTo>
                    <a:pt x="627857" y="978524"/>
                  </a:lnTo>
                  <a:lnTo>
                    <a:pt x="625872" y="982483"/>
                  </a:lnTo>
                  <a:lnTo>
                    <a:pt x="623491" y="986838"/>
                  </a:lnTo>
                  <a:lnTo>
                    <a:pt x="620316" y="992380"/>
                  </a:lnTo>
                  <a:lnTo>
                    <a:pt x="615950" y="999110"/>
                  </a:lnTo>
                  <a:lnTo>
                    <a:pt x="609997" y="1005840"/>
                  </a:lnTo>
                  <a:lnTo>
                    <a:pt x="603647" y="1012966"/>
                  </a:lnTo>
                  <a:lnTo>
                    <a:pt x="600075" y="1016133"/>
                  </a:lnTo>
                  <a:lnTo>
                    <a:pt x="595710" y="1019696"/>
                  </a:lnTo>
                  <a:lnTo>
                    <a:pt x="591344" y="1022467"/>
                  </a:lnTo>
                  <a:lnTo>
                    <a:pt x="586979" y="1026030"/>
                  </a:lnTo>
                  <a:lnTo>
                    <a:pt x="581819" y="1028405"/>
                  </a:lnTo>
                  <a:lnTo>
                    <a:pt x="576660" y="1031176"/>
                  </a:lnTo>
                  <a:lnTo>
                    <a:pt x="571104" y="1033156"/>
                  </a:lnTo>
                  <a:lnTo>
                    <a:pt x="565547" y="1035135"/>
                  </a:lnTo>
                  <a:lnTo>
                    <a:pt x="559594" y="1036323"/>
                  </a:lnTo>
                  <a:lnTo>
                    <a:pt x="552847" y="1037510"/>
                  </a:lnTo>
                  <a:lnTo>
                    <a:pt x="546100" y="1038302"/>
                  </a:lnTo>
                  <a:lnTo>
                    <a:pt x="538957" y="1038302"/>
                  </a:lnTo>
                  <a:lnTo>
                    <a:pt x="531813" y="1037510"/>
                  </a:lnTo>
                  <a:lnTo>
                    <a:pt x="523479" y="1035927"/>
                  </a:lnTo>
                  <a:lnTo>
                    <a:pt x="515541" y="1034343"/>
                  </a:lnTo>
                  <a:lnTo>
                    <a:pt x="507207" y="1031572"/>
                  </a:lnTo>
                  <a:lnTo>
                    <a:pt x="498872" y="1028009"/>
                  </a:lnTo>
                  <a:lnTo>
                    <a:pt x="489347" y="1024446"/>
                  </a:lnTo>
                  <a:lnTo>
                    <a:pt x="479029" y="1019300"/>
                  </a:lnTo>
                  <a:lnTo>
                    <a:pt x="467916" y="1014945"/>
                  </a:lnTo>
                  <a:lnTo>
                    <a:pt x="511969" y="1034739"/>
                  </a:lnTo>
                  <a:lnTo>
                    <a:pt x="532210" y="1043844"/>
                  </a:lnTo>
                  <a:lnTo>
                    <a:pt x="541735" y="1047803"/>
                  </a:lnTo>
                  <a:lnTo>
                    <a:pt x="551260" y="1050970"/>
                  </a:lnTo>
                  <a:lnTo>
                    <a:pt x="560785" y="1053741"/>
                  </a:lnTo>
                  <a:lnTo>
                    <a:pt x="569119" y="1055721"/>
                  </a:lnTo>
                  <a:lnTo>
                    <a:pt x="577454" y="1056908"/>
                  </a:lnTo>
                  <a:lnTo>
                    <a:pt x="585788" y="1057700"/>
                  </a:lnTo>
                  <a:lnTo>
                    <a:pt x="592932" y="1056908"/>
                  </a:lnTo>
                  <a:lnTo>
                    <a:pt x="596504" y="1056512"/>
                  </a:lnTo>
                  <a:lnTo>
                    <a:pt x="600075" y="1055721"/>
                  </a:lnTo>
                  <a:lnTo>
                    <a:pt x="602854" y="1054533"/>
                  </a:lnTo>
                  <a:lnTo>
                    <a:pt x="606425" y="1053345"/>
                  </a:lnTo>
                  <a:lnTo>
                    <a:pt x="609204" y="1051762"/>
                  </a:lnTo>
                  <a:lnTo>
                    <a:pt x="611585" y="1049387"/>
                  </a:lnTo>
                  <a:lnTo>
                    <a:pt x="613569" y="1063638"/>
                  </a:lnTo>
                  <a:lnTo>
                    <a:pt x="613966" y="1076702"/>
                  </a:lnTo>
                  <a:lnTo>
                    <a:pt x="613966" y="1088974"/>
                  </a:lnTo>
                  <a:lnTo>
                    <a:pt x="613172" y="1100851"/>
                  </a:lnTo>
                  <a:lnTo>
                    <a:pt x="615554" y="1098871"/>
                  </a:lnTo>
                  <a:lnTo>
                    <a:pt x="616347" y="1098476"/>
                  </a:lnTo>
                  <a:lnTo>
                    <a:pt x="617538" y="1098080"/>
                  </a:lnTo>
                  <a:lnTo>
                    <a:pt x="619522" y="1098476"/>
                  </a:lnTo>
                  <a:lnTo>
                    <a:pt x="621110" y="1099267"/>
                  </a:lnTo>
                  <a:lnTo>
                    <a:pt x="622300" y="1100851"/>
                  </a:lnTo>
                  <a:lnTo>
                    <a:pt x="623888" y="1102434"/>
                  </a:lnTo>
                  <a:lnTo>
                    <a:pt x="625079" y="1105601"/>
                  </a:lnTo>
                  <a:lnTo>
                    <a:pt x="626666" y="1108373"/>
                  </a:lnTo>
                  <a:lnTo>
                    <a:pt x="628650" y="1115498"/>
                  </a:lnTo>
                  <a:lnTo>
                    <a:pt x="630635" y="1124999"/>
                  </a:lnTo>
                  <a:lnTo>
                    <a:pt x="631825" y="1134896"/>
                  </a:lnTo>
                  <a:lnTo>
                    <a:pt x="632619" y="1146377"/>
                  </a:lnTo>
                  <a:lnTo>
                    <a:pt x="633413" y="1158649"/>
                  </a:lnTo>
                  <a:lnTo>
                    <a:pt x="632619" y="1170525"/>
                  </a:lnTo>
                  <a:lnTo>
                    <a:pt x="631825" y="1182006"/>
                  </a:lnTo>
                  <a:lnTo>
                    <a:pt x="630635" y="1191903"/>
                  </a:lnTo>
                  <a:lnTo>
                    <a:pt x="628650" y="1201404"/>
                  </a:lnTo>
                  <a:lnTo>
                    <a:pt x="626666" y="1208530"/>
                  </a:lnTo>
                  <a:lnTo>
                    <a:pt x="625079" y="1211301"/>
                  </a:lnTo>
                  <a:lnTo>
                    <a:pt x="623888" y="1214072"/>
                  </a:lnTo>
                  <a:lnTo>
                    <a:pt x="622300" y="1216051"/>
                  </a:lnTo>
                  <a:lnTo>
                    <a:pt x="621110" y="1217635"/>
                  </a:lnTo>
                  <a:lnTo>
                    <a:pt x="619522" y="1218427"/>
                  </a:lnTo>
                  <a:lnTo>
                    <a:pt x="617538" y="1218823"/>
                  </a:lnTo>
                  <a:lnTo>
                    <a:pt x="615950" y="1218427"/>
                  </a:lnTo>
                  <a:lnTo>
                    <a:pt x="614760" y="1217239"/>
                  </a:lnTo>
                  <a:lnTo>
                    <a:pt x="613172" y="1216051"/>
                  </a:lnTo>
                  <a:lnTo>
                    <a:pt x="611585" y="1213676"/>
                  </a:lnTo>
                  <a:lnTo>
                    <a:pt x="609997" y="1210905"/>
                  </a:lnTo>
                  <a:lnTo>
                    <a:pt x="608807" y="1207738"/>
                  </a:lnTo>
                  <a:lnTo>
                    <a:pt x="606822" y="1199820"/>
                  </a:lnTo>
                  <a:lnTo>
                    <a:pt x="604838" y="1210113"/>
                  </a:lnTo>
                  <a:lnTo>
                    <a:pt x="603250" y="1220802"/>
                  </a:lnTo>
                  <a:lnTo>
                    <a:pt x="600869" y="1230303"/>
                  </a:lnTo>
                  <a:lnTo>
                    <a:pt x="598091" y="1240596"/>
                  </a:lnTo>
                  <a:lnTo>
                    <a:pt x="595313" y="1249701"/>
                  </a:lnTo>
                  <a:lnTo>
                    <a:pt x="591741" y="1258806"/>
                  </a:lnTo>
                  <a:lnTo>
                    <a:pt x="588169" y="1267912"/>
                  </a:lnTo>
                  <a:lnTo>
                    <a:pt x="584200" y="1276621"/>
                  </a:lnTo>
                  <a:lnTo>
                    <a:pt x="579835" y="1284934"/>
                  </a:lnTo>
                  <a:lnTo>
                    <a:pt x="575072" y="1292852"/>
                  </a:lnTo>
                  <a:lnTo>
                    <a:pt x="570310" y="1300770"/>
                  </a:lnTo>
                  <a:lnTo>
                    <a:pt x="565547" y="1308291"/>
                  </a:lnTo>
                  <a:lnTo>
                    <a:pt x="559991" y="1315417"/>
                  </a:lnTo>
                  <a:lnTo>
                    <a:pt x="554435" y="1322147"/>
                  </a:lnTo>
                  <a:lnTo>
                    <a:pt x="548482" y="1328481"/>
                  </a:lnTo>
                  <a:lnTo>
                    <a:pt x="542529" y="1334815"/>
                  </a:lnTo>
                  <a:lnTo>
                    <a:pt x="536575" y="1340357"/>
                  </a:lnTo>
                  <a:lnTo>
                    <a:pt x="530225" y="1345900"/>
                  </a:lnTo>
                  <a:lnTo>
                    <a:pt x="523875" y="1351046"/>
                  </a:lnTo>
                  <a:lnTo>
                    <a:pt x="517922" y="1356193"/>
                  </a:lnTo>
                  <a:lnTo>
                    <a:pt x="511572" y="1360151"/>
                  </a:lnTo>
                  <a:lnTo>
                    <a:pt x="504825" y="1364506"/>
                  </a:lnTo>
                  <a:lnTo>
                    <a:pt x="498475" y="1368465"/>
                  </a:lnTo>
                  <a:lnTo>
                    <a:pt x="491729" y="1371632"/>
                  </a:lnTo>
                  <a:lnTo>
                    <a:pt x="485379" y="1374799"/>
                  </a:lnTo>
                  <a:lnTo>
                    <a:pt x="478632" y="1377174"/>
                  </a:lnTo>
                  <a:lnTo>
                    <a:pt x="471885" y="1379153"/>
                  </a:lnTo>
                  <a:lnTo>
                    <a:pt x="465535" y="1380737"/>
                  </a:lnTo>
                  <a:lnTo>
                    <a:pt x="459185" y="1382716"/>
                  </a:lnTo>
                  <a:lnTo>
                    <a:pt x="452835" y="1383508"/>
                  </a:lnTo>
                  <a:lnTo>
                    <a:pt x="446485" y="1384300"/>
                  </a:lnTo>
                  <a:lnTo>
                    <a:pt x="440532" y="1384300"/>
                  </a:lnTo>
                  <a:lnTo>
                    <a:pt x="435372" y="1384300"/>
                  </a:lnTo>
                  <a:lnTo>
                    <a:pt x="430610" y="1383508"/>
                  </a:lnTo>
                  <a:lnTo>
                    <a:pt x="425054" y="1382716"/>
                  </a:lnTo>
                  <a:lnTo>
                    <a:pt x="419497" y="1380737"/>
                  </a:lnTo>
                  <a:lnTo>
                    <a:pt x="413544" y="1378758"/>
                  </a:lnTo>
                  <a:lnTo>
                    <a:pt x="407591" y="1376778"/>
                  </a:lnTo>
                  <a:lnTo>
                    <a:pt x="401638" y="1374007"/>
                  </a:lnTo>
                  <a:lnTo>
                    <a:pt x="395288" y="1370840"/>
                  </a:lnTo>
                  <a:lnTo>
                    <a:pt x="389732" y="1367277"/>
                  </a:lnTo>
                  <a:lnTo>
                    <a:pt x="383382" y="1363714"/>
                  </a:lnTo>
                  <a:lnTo>
                    <a:pt x="377032" y="1359360"/>
                  </a:lnTo>
                  <a:lnTo>
                    <a:pt x="370682" y="1355005"/>
                  </a:lnTo>
                  <a:lnTo>
                    <a:pt x="364332" y="1350254"/>
                  </a:lnTo>
                  <a:lnTo>
                    <a:pt x="357982" y="1345108"/>
                  </a:lnTo>
                  <a:lnTo>
                    <a:pt x="351632" y="1339566"/>
                  </a:lnTo>
                  <a:lnTo>
                    <a:pt x="345282" y="1333627"/>
                  </a:lnTo>
                  <a:lnTo>
                    <a:pt x="339329" y="1327689"/>
                  </a:lnTo>
                  <a:lnTo>
                    <a:pt x="332979" y="1321355"/>
                  </a:lnTo>
                  <a:lnTo>
                    <a:pt x="327025" y="1314625"/>
                  </a:lnTo>
                  <a:lnTo>
                    <a:pt x="321072" y="1307895"/>
                  </a:lnTo>
                  <a:lnTo>
                    <a:pt x="315913" y="1300770"/>
                  </a:lnTo>
                  <a:lnTo>
                    <a:pt x="310357" y="1292852"/>
                  </a:lnTo>
                  <a:lnTo>
                    <a:pt x="304800" y="1285330"/>
                  </a:lnTo>
                  <a:lnTo>
                    <a:pt x="299641" y="1277413"/>
                  </a:lnTo>
                  <a:lnTo>
                    <a:pt x="294879" y="1269099"/>
                  </a:lnTo>
                  <a:lnTo>
                    <a:pt x="290116" y="1260786"/>
                  </a:lnTo>
                  <a:lnTo>
                    <a:pt x="285750" y="1252076"/>
                  </a:lnTo>
                  <a:lnTo>
                    <a:pt x="281782" y="1243367"/>
                  </a:lnTo>
                  <a:lnTo>
                    <a:pt x="277813" y="1234658"/>
                  </a:lnTo>
                  <a:lnTo>
                    <a:pt x="274638" y="1225157"/>
                  </a:lnTo>
                  <a:lnTo>
                    <a:pt x="271066" y="1216051"/>
                  </a:lnTo>
                  <a:lnTo>
                    <a:pt x="268685" y="1206550"/>
                  </a:lnTo>
                  <a:lnTo>
                    <a:pt x="266304" y="1212884"/>
                  </a:lnTo>
                  <a:lnTo>
                    <a:pt x="263922" y="1217635"/>
                  </a:lnTo>
                  <a:lnTo>
                    <a:pt x="262732" y="1219614"/>
                  </a:lnTo>
                  <a:lnTo>
                    <a:pt x="261541" y="1220802"/>
                  </a:lnTo>
                  <a:lnTo>
                    <a:pt x="259557" y="1221594"/>
                  </a:lnTo>
                  <a:lnTo>
                    <a:pt x="258366" y="1221990"/>
                  </a:lnTo>
                  <a:lnTo>
                    <a:pt x="256779" y="1221594"/>
                  </a:lnTo>
                  <a:lnTo>
                    <a:pt x="255191" y="1220802"/>
                  </a:lnTo>
                  <a:lnTo>
                    <a:pt x="254000" y="1218823"/>
                  </a:lnTo>
                  <a:lnTo>
                    <a:pt x="252017" y="1216843"/>
                  </a:lnTo>
                  <a:lnTo>
                    <a:pt x="250825" y="1214468"/>
                  </a:lnTo>
                  <a:lnTo>
                    <a:pt x="249635" y="1211301"/>
                  </a:lnTo>
                  <a:lnTo>
                    <a:pt x="247650" y="1203779"/>
                  </a:lnTo>
                  <a:lnTo>
                    <a:pt x="245269" y="1195070"/>
                  </a:lnTo>
                  <a:lnTo>
                    <a:pt x="244079" y="1184777"/>
                  </a:lnTo>
                  <a:lnTo>
                    <a:pt x="243285" y="1173692"/>
                  </a:lnTo>
                  <a:lnTo>
                    <a:pt x="242888" y="1161420"/>
                  </a:lnTo>
                  <a:lnTo>
                    <a:pt x="243285" y="1149148"/>
                  </a:lnTo>
                  <a:lnTo>
                    <a:pt x="244079" y="1137668"/>
                  </a:lnTo>
                  <a:lnTo>
                    <a:pt x="245269" y="1127375"/>
                  </a:lnTo>
                  <a:lnTo>
                    <a:pt x="247650" y="1118665"/>
                  </a:lnTo>
                  <a:lnTo>
                    <a:pt x="249635" y="1111540"/>
                  </a:lnTo>
                  <a:lnTo>
                    <a:pt x="250825" y="1107977"/>
                  </a:lnTo>
                  <a:lnTo>
                    <a:pt x="252017" y="1105601"/>
                  </a:lnTo>
                  <a:lnTo>
                    <a:pt x="254000" y="1103622"/>
                  </a:lnTo>
                  <a:lnTo>
                    <a:pt x="255191" y="1102038"/>
                  </a:lnTo>
                  <a:lnTo>
                    <a:pt x="256779" y="1101247"/>
                  </a:lnTo>
                  <a:lnTo>
                    <a:pt x="258366" y="1100851"/>
                  </a:lnTo>
                  <a:lnTo>
                    <a:pt x="259160" y="1101247"/>
                  </a:lnTo>
                  <a:lnTo>
                    <a:pt x="259954" y="1101643"/>
                  </a:lnTo>
                  <a:lnTo>
                    <a:pt x="260747" y="1093725"/>
                  </a:lnTo>
                  <a:lnTo>
                    <a:pt x="261144" y="1085807"/>
                  </a:lnTo>
                  <a:lnTo>
                    <a:pt x="261938" y="1078682"/>
                  </a:lnTo>
                  <a:lnTo>
                    <a:pt x="263129" y="1071952"/>
                  </a:lnTo>
                  <a:lnTo>
                    <a:pt x="262732" y="1063242"/>
                  </a:lnTo>
                  <a:lnTo>
                    <a:pt x="262335" y="1055325"/>
                  </a:lnTo>
                  <a:lnTo>
                    <a:pt x="262335" y="1047803"/>
                  </a:lnTo>
                  <a:lnTo>
                    <a:pt x="262335" y="1040677"/>
                  </a:lnTo>
                  <a:lnTo>
                    <a:pt x="263129" y="1033947"/>
                  </a:lnTo>
                  <a:lnTo>
                    <a:pt x="263922" y="1028009"/>
                  </a:lnTo>
                  <a:lnTo>
                    <a:pt x="265510" y="1022071"/>
                  </a:lnTo>
                  <a:lnTo>
                    <a:pt x="267494" y="1016925"/>
                  </a:lnTo>
                  <a:lnTo>
                    <a:pt x="269082" y="1011778"/>
                  </a:lnTo>
                  <a:lnTo>
                    <a:pt x="271463" y="1007028"/>
                  </a:lnTo>
                  <a:lnTo>
                    <a:pt x="274241" y="1002277"/>
                  </a:lnTo>
                  <a:lnTo>
                    <a:pt x="277019" y="998714"/>
                  </a:lnTo>
                  <a:lnTo>
                    <a:pt x="279797" y="995151"/>
                  </a:lnTo>
                  <a:lnTo>
                    <a:pt x="283369" y="991984"/>
                  </a:lnTo>
                  <a:lnTo>
                    <a:pt x="286544" y="988817"/>
                  </a:lnTo>
                  <a:lnTo>
                    <a:pt x="290910" y="986442"/>
                  </a:lnTo>
                  <a:lnTo>
                    <a:pt x="273447" y="986442"/>
                  </a:lnTo>
                  <a:lnTo>
                    <a:pt x="259954" y="986838"/>
                  </a:lnTo>
                  <a:lnTo>
                    <a:pt x="248841" y="987630"/>
                  </a:lnTo>
                  <a:lnTo>
                    <a:pt x="256779" y="983671"/>
                  </a:lnTo>
                  <a:lnTo>
                    <a:pt x="264716" y="978524"/>
                  </a:lnTo>
                  <a:lnTo>
                    <a:pt x="273050" y="972982"/>
                  </a:lnTo>
                  <a:lnTo>
                    <a:pt x="281385" y="967044"/>
                  </a:lnTo>
                  <a:lnTo>
                    <a:pt x="296863" y="956355"/>
                  </a:lnTo>
                  <a:lnTo>
                    <a:pt x="304007" y="951209"/>
                  </a:lnTo>
                  <a:lnTo>
                    <a:pt x="310754" y="947250"/>
                  </a:lnTo>
                  <a:lnTo>
                    <a:pt x="329010" y="938936"/>
                  </a:lnTo>
                  <a:lnTo>
                    <a:pt x="346472" y="931811"/>
                  </a:lnTo>
                  <a:lnTo>
                    <a:pt x="363935" y="925872"/>
                  </a:lnTo>
                  <a:lnTo>
                    <a:pt x="380207" y="921122"/>
                  </a:lnTo>
                  <a:lnTo>
                    <a:pt x="396875" y="917163"/>
                  </a:lnTo>
                  <a:lnTo>
                    <a:pt x="412354" y="914392"/>
                  </a:lnTo>
                  <a:lnTo>
                    <a:pt x="427832" y="912413"/>
                  </a:lnTo>
                  <a:lnTo>
                    <a:pt x="442516" y="911621"/>
                  </a:lnTo>
                  <a:lnTo>
                    <a:pt x="457200" y="911225"/>
                  </a:lnTo>
                  <a:close/>
                  <a:moveTo>
                    <a:pt x="2025471" y="898525"/>
                  </a:moveTo>
                  <a:lnTo>
                    <a:pt x="2038979" y="899319"/>
                  </a:lnTo>
                  <a:lnTo>
                    <a:pt x="2052486" y="900114"/>
                  </a:lnTo>
                  <a:lnTo>
                    <a:pt x="2065199" y="902497"/>
                  </a:lnTo>
                  <a:lnTo>
                    <a:pt x="2077515" y="904483"/>
                  </a:lnTo>
                  <a:lnTo>
                    <a:pt x="2089433" y="907264"/>
                  </a:lnTo>
                  <a:lnTo>
                    <a:pt x="2100160" y="910838"/>
                  </a:lnTo>
                  <a:lnTo>
                    <a:pt x="2110886" y="914016"/>
                  </a:lnTo>
                  <a:lnTo>
                    <a:pt x="2120818" y="917988"/>
                  </a:lnTo>
                  <a:lnTo>
                    <a:pt x="2130750" y="922357"/>
                  </a:lnTo>
                  <a:lnTo>
                    <a:pt x="2139490" y="926329"/>
                  </a:lnTo>
                  <a:lnTo>
                    <a:pt x="2147436" y="930699"/>
                  </a:lnTo>
                  <a:lnTo>
                    <a:pt x="2154984" y="934671"/>
                  </a:lnTo>
                  <a:lnTo>
                    <a:pt x="2162135" y="939437"/>
                  </a:lnTo>
                  <a:lnTo>
                    <a:pt x="2174451" y="947381"/>
                  </a:lnTo>
                  <a:lnTo>
                    <a:pt x="2183588" y="954928"/>
                  </a:lnTo>
                  <a:lnTo>
                    <a:pt x="2191137" y="960489"/>
                  </a:lnTo>
                  <a:lnTo>
                    <a:pt x="2196301" y="966050"/>
                  </a:lnTo>
                  <a:lnTo>
                    <a:pt x="2194712" y="970022"/>
                  </a:lnTo>
                  <a:lnTo>
                    <a:pt x="2192328" y="974392"/>
                  </a:lnTo>
                  <a:lnTo>
                    <a:pt x="2188753" y="979952"/>
                  </a:lnTo>
                  <a:lnTo>
                    <a:pt x="2184383" y="986308"/>
                  </a:lnTo>
                  <a:lnTo>
                    <a:pt x="2178821" y="993458"/>
                  </a:lnTo>
                  <a:lnTo>
                    <a:pt x="2172067" y="1000210"/>
                  </a:lnTo>
                  <a:lnTo>
                    <a:pt x="2168094" y="1004182"/>
                  </a:lnTo>
                  <a:lnTo>
                    <a:pt x="2164519" y="1007360"/>
                  </a:lnTo>
                  <a:lnTo>
                    <a:pt x="2160149" y="1010537"/>
                  </a:lnTo>
                  <a:lnTo>
                    <a:pt x="2155382" y="1013318"/>
                  </a:lnTo>
                  <a:lnTo>
                    <a:pt x="2150614" y="1016496"/>
                  </a:lnTo>
                  <a:lnTo>
                    <a:pt x="2145450" y="1018879"/>
                  </a:lnTo>
                  <a:lnTo>
                    <a:pt x="2139888" y="1020865"/>
                  </a:lnTo>
                  <a:lnTo>
                    <a:pt x="2133928" y="1023248"/>
                  </a:lnTo>
                  <a:lnTo>
                    <a:pt x="2127572" y="1024440"/>
                  </a:lnTo>
                  <a:lnTo>
                    <a:pt x="2121216" y="1025234"/>
                  </a:lnTo>
                  <a:lnTo>
                    <a:pt x="2114462" y="1025631"/>
                  </a:lnTo>
                  <a:lnTo>
                    <a:pt x="2107311" y="1025631"/>
                  </a:lnTo>
                  <a:lnTo>
                    <a:pt x="2099763" y="1025234"/>
                  </a:lnTo>
                  <a:lnTo>
                    <a:pt x="2092214" y="1024043"/>
                  </a:lnTo>
                  <a:lnTo>
                    <a:pt x="2084269" y="1021659"/>
                  </a:lnTo>
                  <a:lnTo>
                    <a:pt x="2075926" y="1019276"/>
                  </a:lnTo>
                  <a:lnTo>
                    <a:pt x="2066788" y="1015701"/>
                  </a:lnTo>
                  <a:lnTo>
                    <a:pt x="2058048" y="1011729"/>
                  </a:lnTo>
                  <a:lnTo>
                    <a:pt x="2047322" y="1006963"/>
                  </a:lnTo>
                  <a:lnTo>
                    <a:pt x="2036595" y="1002196"/>
                  </a:lnTo>
                  <a:lnTo>
                    <a:pt x="2079899" y="1022454"/>
                  </a:lnTo>
                  <a:lnTo>
                    <a:pt x="2100557" y="1031589"/>
                  </a:lnTo>
                  <a:lnTo>
                    <a:pt x="2110489" y="1035164"/>
                  </a:lnTo>
                  <a:lnTo>
                    <a:pt x="2119626" y="1038739"/>
                  </a:lnTo>
                  <a:lnTo>
                    <a:pt x="2128764" y="1041520"/>
                  </a:lnTo>
                  <a:lnTo>
                    <a:pt x="2137901" y="1043903"/>
                  </a:lnTo>
                  <a:lnTo>
                    <a:pt x="2146244" y="1045095"/>
                  </a:lnTo>
                  <a:lnTo>
                    <a:pt x="2153792" y="1045492"/>
                  </a:lnTo>
                  <a:lnTo>
                    <a:pt x="2161341" y="1045095"/>
                  </a:lnTo>
                  <a:lnTo>
                    <a:pt x="2164916" y="1044697"/>
                  </a:lnTo>
                  <a:lnTo>
                    <a:pt x="2168094" y="1043903"/>
                  </a:lnTo>
                  <a:lnTo>
                    <a:pt x="2171670" y="1042314"/>
                  </a:lnTo>
                  <a:lnTo>
                    <a:pt x="2174451" y="1041122"/>
                  </a:lnTo>
                  <a:lnTo>
                    <a:pt x="2177629" y="1039534"/>
                  </a:lnTo>
                  <a:lnTo>
                    <a:pt x="2180410" y="1037548"/>
                  </a:lnTo>
                  <a:lnTo>
                    <a:pt x="2181602" y="1051450"/>
                  </a:lnTo>
                  <a:lnTo>
                    <a:pt x="2182396" y="1064955"/>
                  </a:lnTo>
                  <a:lnTo>
                    <a:pt x="2181999" y="1076871"/>
                  </a:lnTo>
                  <a:lnTo>
                    <a:pt x="2181602" y="1088787"/>
                  </a:lnTo>
                  <a:lnTo>
                    <a:pt x="2183588" y="1086801"/>
                  </a:lnTo>
                  <a:lnTo>
                    <a:pt x="2185177" y="1086404"/>
                  </a:lnTo>
                  <a:lnTo>
                    <a:pt x="2186369" y="1086007"/>
                  </a:lnTo>
                  <a:lnTo>
                    <a:pt x="2187958" y="1086404"/>
                  </a:lnTo>
                  <a:lnTo>
                    <a:pt x="2189150" y="1087199"/>
                  </a:lnTo>
                  <a:lnTo>
                    <a:pt x="2191137" y="1088390"/>
                  </a:lnTo>
                  <a:lnTo>
                    <a:pt x="2192328" y="1090376"/>
                  </a:lnTo>
                  <a:lnTo>
                    <a:pt x="2193520" y="1093157"/>
                  </a:lnTo>
                  <a:lnTo>
                    <a:pt x="2194712" y="1096334"/>
                  </a:lnTo>
                  <a:lnTo>
                    <a:pt x="2197096" y="1103484"/>
                  </a:lnTo>
                  <a:lnTo>
                    <a:pt x="2199082" y="1112620"/>
                  </a:lnTo>
                  <a:lnTo>
                    <a:pt x="2200671" y="1122947"/>
                  </a:lnTo>
                  <a:lnTo>
                    <a:pt x="2201466" y="1134466"/>
                  </a:lnTo>
                  <a:lnTo>
                    <a:pt x="2201863" y="1146780"/>
                  </a:lnTo>
                  <a:lnTo>
                    <a:pt x="2201466" y="1159093"/>
                  </a:lnTo>
                  <a:lnTo>
                    <a:pt x="2200671" y="1170215"/>
                  </a:lnTo>
                  <a:lnTo>
                    <a:pt x="2199082" y="1180542"/>
                  </a:lnTo>
                  <a:lnTo>
                    <a:pt x="2197096" y="1189281"/>
                  </a:lnTo>
                  <a:lnTo>
                    <a:pt x="2194712" y="1196828"/>
                  </a:lnTo>
                  <a:lnTo>
                    <a:pt x="2193520" y="1200005"/>
                  </a:lnTo>
                  <a:lnTo>
                    <a:pt x="2192328" y="1202389"/>
                  </a:lnTo>
                  <a:lnTo>
                    <a:pt x="2191137" y="1204375"/>
                  </a:lnTo>
                  <a:lnTo>
                    <a:pt x="2189150" y="1206361"/>
                  </a:lnTo>
                  <a:lnTo>
                    <a:pt x="2187958" y="1207155"/>
                  </a:lnTo>
                  <a:lnTo>
                    <a:pt x="2186369" y="1207155"/>
                  </a:lnTo>
                  <a:lnTo>
                    <a:pt x="2184780" y="1207155"/>
                  </a:lnTo>
                  <a:lnTo>
                    <a:pt x="2182794" y="1205566"/>
                  </a:lnTo>
                  <a:lnTo>
                    <a:pt x="2181602" y="1203978"/>
                  </a:lnTo>
                  <a:lnTo>
                    <a:pt x="2180013" y="1201991"/>
                  </a:lnTo>
                  <a:lnTo>
                    <a:pt x="2178821" y="1199608"/>
                  </a:lnTo>
                  <a:lnTo>
                    <a:pt x="2177629" y="1196033"/>
                  </a:lnTo>
                  <a:lnTo>
                    <a:pt x="2174848" y="1188089"/>
                  </a:lnTo>
                  <a:lnTo>
                    <a:pt x="2173656" y="1198417"/>
                  </a:lnTo>
                  <a:lnTo>
                    <a:pt x="2171670" y="1208744"/>
                  </a:lnTo>
                  <a:lnTo>
                    <a:pt x="2169286" y="1218674"/>
                  </a:lnTo>
                  <a:lnTo>
                    <a:pt x="2166903" y="1228604"/>
                  </a:lnTo>
                  <a:lnTo>
                    <a:pt x="2163724" y="1238137"/>
                  </a:lnTo>
                  <a:lnTo>
                    <a:pt x="2160149" y="1247670"/>
                  </a:lnTo>
                  <a:lnTo>
                    <a:pt x="2156971" y="1256409"/>
                  </a:lnTo>
                  <a:lnTo>
                    <a:pt x="2152601" y="1265147"/>
                  </a:lnTo>
                  <a:lnTo>
                    <a:pt x="2148231" y="1273092"/>
                  </a:lnTo>
                  <a:lnTo>
                    <a:pt x="2143860" y="1281830"/>
                  </a:lnTo>
                  <a:lnTo>
                    <a:pt x="2138696" y="1289377"/>
                  </a:lnTo>
                  <a:lnTo>
                    <a:pt x="2133531" y="1296924"/>
                  </a:lnTo>
                  <a:lnTo>
                    <a:pt x="2128367" y="1304074"/>
                  </a:lnTo>
                  <a:lnTo>
                    <a:pt x="2122407" y="1310826"/>
                  </a:lnTo>
                  <a:lnTo>
                    <a:pt x="2117243" y="1317182"/>
                  </a:lnTo>
                  <a:lnTo>
                    <a:pt x="2111284" y="1323537"/>
                  </a:lnTo>
                  <a:lnTo>
                    <a:pt x="2105324" y="1329495"/>
                  </a:lnTo>
                  <a:lnTo>
                    <a:pt x="2098968" y="1335056"/>
                  </a:lnTo>
                  <a:lnTo>
                    <a:pt x="2092611" y="1339822"/>
                  </a:lnTo>
                  <a:lnTo>
                    <a:pt x="2086255" y="1344589"/>
                  </a:lnTo>
                  <a:lnTo>
                    <a:pt x="2079899" y="1349355"/>
                  </a:lnTo>
                  <a:lnTo>
                    <a:pt x="2073145" y="1353328"/>
                  </a:lnTo>
                  <a:lnTo>
                    <a:pt x="2066391" y="1356902"/>
                  </a:lnTo>
                  <a:lnTo>
                    <a:pt x="2060035" y="1360080"/>
                  </a:lnTo>
                  <a:lnTo>
                    <a:pt x="2053281" y="1363258"/>
                  </a:lnTo>
                  <a:lnTo>
                    <a:pt x="2046924" y="1366038"/>
                  </a:lnTo>
                  <a:lnTo>
                    <a:pt x="2040171" y="1368024"/>
                  </a:lnTo>
                  <a:lnTo>
                    <a:pt x="2033814" y="1370010"/>
                  </a:lnTo>
                  <a:lnTo>
                    <a:pt x="2027458" y="1371599"/>
                  </a:lnTo>
                  <a:lnTo>
                    <a:pt x="2020704" y="1372394"/>
                  </a:lnTo>
                  <a:lnTo>
                    <a:pt x="2017142" y="1372791"/>
                  </a:lnTo>
                  <a:lnTo>
                    <a:pt x="2008786" y="1373188"/>
                  </a:lnTo>
                  <a:lnTo>
                    <a:pt x="2003621" y="1372791"/>
                  </a:lnTo>
                  <a:lnTo>
                    <a:pt x="1998456" y="1372394"/>
                  </a:lnTo>
                  <a:lnTo>
                    <a:pt x="1992895" y="1371202"/>
                  </a:lnTo>
                  <a:lnTo>
                    <a:pt x="1987730" y="1370010"/>
                  </a:lnTo>
                  <a:lnTo>
                    <a:pt x="1982168" y="1367627"/>
                  </a:lnTo>
                  <a:lnTo>
                    <a:pt x="1976209" y="1365641"/>
                  </a:lnTo>
                  <a:lnTo>
                    <a:pt x="1969852" y="1362861"/>
                  </a:lnTo>
                  <a:lnTo>
                    <a:pt x="1963893" y="1359683"/>
                  </a:lnTo>
                  <a:lnTo>
                    <a:pt x="1957537" y="1356505"/>
                  </a:lnTo>
                  <a:lnTo>
                    <a:pt x="1951578" y="1352533"/>
                  </a:lnTo>
                  <a:lnTo>
                    <a:pt x="1945221" y="1348561"/>
                  </a:lnTo>
                  <a:lnTo>
                    <a:pt x="1938865" y="1343795"/>
                  </a:lnTo>
                  <a:lnTo>
                    <a:pt x="1932508" y="1339028"/>
                  </a:lnTo>
                  <a:lnTo>
                    <a:pt x="1926549" y="1333467"/>
                  </a:lnTo>
                  <a:lnTo>
                    <a:pt x="1920193" y="1328303"/>
                  </a:lnTo>
                  <a:lnTo>
                    <a:pt x="1913836" y="1322743"/>
                  </a:lnTo>
                  <a:lnTo>
                    <a:pt x="1907480" y="1316387"/>
                  </a:lnTo>
                  <a:lnTo>
                    <a:pt x="1901520" y="1310032"/>
                  </a:lnTo>
                  <a:lnTo>
                    <a:pt x="1895561" y="1303279"/>
                  </a:lnTo>
                  <a:lnTo>
                    <a:pt x="1889602" y="1296527"/>
                  </a:lnTo>
                  <a:lnTo>
                    <a:pt x="1884040" y="1288980"/>
                  </a:lnTo>
                  <a:lnTo>
                    <a:pt x="1878081" y="1281830"/>
                  </a:lnTo>
                  <a:lnTo>
                    <a:pt x="1873314" y="1273886"/>
                  </a:lnTo>
                  <a:lnTo>
                    <a:pt x="1868149" y="1265942"/>
                  </a:lnTo>
                  <a:lnTo>
                    <a:pt x="1862984" y="1257601"/>
                  </a:lnTo>
                  <a:lnTo>
                    <a:pt x="1858614" y="1249259"/>
                  </a:lnTo>
                  <a:lnTo>
                    <a:pt x="1854244" y="1240918"/>
                  </a:lnTo>
                  <a:lnTo>
                    <a:pt x="1849874" y="1231782"/>
                  </a:lnTo>
                  <a:lnTo>
                    <a:pt x="1846299" y="1223043"/>
                  </a:lnTo>
                  <a:lnTo>
                    <a:pt x="1842326" y="1213908"/>
                  </a:lnTo>
                  <a:lnTo>
                    <a:pt x="1839545" y="1204375"/>
                  </a:lnTo>
                  <a:lnTo>
                    <a:pt x="1836367" y="1194842"/>
                  </a:lnTo>
                  <a:lnTo>
                    <a:pt x="1834380" y="1201197"/>
                  </a:lnTo>
                  <a:lnTo>
                    <a:pt x="1831997" y="1206361"/>
                  </a:lnTo>
                  <a:lnTo>
                    <a:pt x="1830408" y="1207950"/>
                  </a:lnTo>
                  <a:lnTo>
                    <a:pt x="1829216" y="1209141"/>
                  </a:lnTo>
                  <a:lnTo>
                    <a:pt x="1828024" y="1209936"/>
                  </a:lnTo>
                  <a:lnTo>
                    <a:pt x="1826435" y="1209936"/>
                  </a:lnTo>
                  <a:lnTo>
                    <a:pt x="1825243" y="1209936"/>
                  </a:lnTo>
                  <a:lnTo>
                    <a:pt x="1823256" y="1208744"/>
                  </a:lnTo>
                  <a:lnTo>
                    <a:pt x="1821667" y="1207552"/>
                  </a:lnTo>
                  <a:lnTo>
                    <a:pt x="1820476" y="1205169"/>
                  </a:lnTo>
                  <a:lnTo>
                    <a:pt x="1819284" y="1202786"/>
                  </a:lnTo>
                  <a:lnTo>
                    <a:pt x="1818092" y="1200005"/>
                  </a:lnTo>
                  <a:lnTo>
                    <a:pt x="1815311" y="1192061"/>
                  </a:lnTo>
                  <a:lnTo>
                    <a:pt x="1813722" y="1183323"/>
                  </a:lnTo>
                  <a:lnTo>
                    <a:pt x="1812133" y="1173393"/>
                  </a:lnTo>
                  <a:lnTo>
                    <a:pt x="1811338" y="1161874"/>
                  </a:lnTo>
                  <a:lnTo>
                    <a:pt x="1811338" y="1149560"/>
                  </a:lnTo>
                  <a:lnTo>
                    <a:pt x="1811338" y="1137247"/>
                  </a:lnTo>
                  <a:lnTo>
                    <a:pt x="1812133" y="1126125"/>
                  </a:lnTo>
                  <a:lnTo>
                    <a:pt x="1813722" y="1115400"/>
                  </a:lnTo>
                  <a:lnTo>
                    <a:pt x="1815311" y="1106662"/>
                  </a:lnTo>
                  <a:lnTo>
                    <a:pt x="1818092" y="1099115"/>
                  </a:lnTo>
                  <a:lnTo>
                    <a:pt x="1819284" y="1095937"/>
                  </a:lnTo>
                  <a:lnTo>
                    <a:pt x="1820476" y="1093554"/>
                  </a:lnTo>
                  <a:lnTo>
                    <a:pt x="1821667" y="1091568"/>
                  </a:lnTo>
                  <a:lnTo>
                    <a:pt x="1823256" y="1089979"/>
                  </a:lnTo>
                  <a:lnTo>
                    <a:pt x="1825243" y="1089185"/>
                  </a:lnTo>
                  <a:lnTo>
                    <a:pt x="1826435" y="1088787"/>
                  </a:lnTo>
                  <a:lnTo>
                    <a:pt x="1827627" y="1088787"/>
                  </a:lnTo>
                  <a:lnTo>
                    <a:pt x="1828421" y="1089582"/>
                  </a:lnTo>
                  <a:lnTo>
                    <a:pt x="1828421" y="1081240"/>
                  </a:lnTo>
                  <a:lnTo>
                    <a:pt x="1829216" y="1073693"/>
                  </a:lnTo>
                  <a:lnTo>
                    <a:pt x="1830010" y="1066544"/>
                  </a:lnTo>
                  <a:lnTo>
                    <a:pt x="1831599" y="1059791"/>
                  </a:lnTo>
                  <a:lnTo>
                    <a:pt x="1830408" y="1051450"/>
                  </a:lnTo>
                  <a:lnTo>
                    <a:pt x="1830010" y="1043506"/>
                  </a:lnTo>
                  <a:lnTo>
                    <a:pt x="1830010" y="1035562"/>
                  </a:lnTo>
                  <a:lnTo>
                    <a:pt x="1830408" y="1028412"/>
                  </a:lnTo>
                  <a:lnTo>
                    <a:pt x="1831599" y="1021659"/>
                  </a:lnTo>
                  <a:lnTo>
                    <a:pt x="1832394" y="1015304"/>
                  </a:lnTo>
                  <a:lnTo>
                    <a:pt x="1833586" y="1010140"/>
                  </a:lnTo>
                  <a:lnTo>
                    <a:pt x="1835175" y="1004579"/>
                  </a:lnTo>
                  <a:lnTo>
                    <a:pt x="1837161" y="999416"/>
                  </a:lnTo>
                  <a:lnTo>
                    <a:pt x="1839545" y="994649"/>
                  </a:lnTo>
                  <a:lnTo>
                    <a:pt x="1841929" y="990280"/>
                  </a:lnTo>
                  <a:lnTo>
                    <a:pt x="1845107" y="986308"/>
                  </a:lnTo>
                  <a:lnTo>
                    <a:pt x="1848285" y="982733"/>
                  </a:lnTo>
                  <a:lnTo>
                    <a:pt x="1851861" y="979555"/>
                  </a:lnTo>
                  <a:lnTo>
                    <a:pt x="1855039" y="976775"/>
                  </a:lnTo>
                  <a:lnTo>
                    <a:pt x="1859012" y="973994"/>
                  </a:lnTo>
                  <a:lnTo>
                    <a:pt x="1841531" y="973994"/>
                  </a:lnTo>
                  <a:lnTo>
                    <a:pt x="1828421" y="974392"/>
                  </a:lnTo>
                  <a:lnTo>
                    <a:pt x="1816900" y="975186"/>
                  </a:lnTo>
                  <a:lnTo>
                    <a:pt x="1824846" y="971214"/>
                  </a:lnTo>
                  <a:lnTo>
                    <a:pt x="1833188" y="966050"/>
                  </a:lnTo>
                  <a:lnTo>
                    <a:pt x="1841134" y="960489"/>
                  </a:lnTo>
                  <a:lnTo>
                    <a:pt x="1849080" y="954531"/>
                  </a:lnTo>
                  <a:lnTo>
                    <a:pt x="1865368" y="943409"/>
                  </a:lnTo>
                  <a:lnTo>
                    <a:pt x="1872519" y="938643"/>
                  </a:lnTo>
                  <a:lnTo>
                    <a:pt x="1879273" y="934671"/>
                  </a:lnTo>
                  <a:lnTo>
                    <a:pt x="1897150" y="926329"/>
                  </a:lnTo>
                  <a:lnTo>
                    <a:pt x="1914631" y="919180"/>
                  </a:lnTo>
                  <a:lnTo>
                    <a:pt x="1931714" y="913222"/>
                  </a:lnTo>
                  <a:lnTo>
                    <a:pt x="1948797" y="908455"/>
                  </a:lnTo>
                  <a:lnTo>
                    <a:pt x="1965085" y="904483"/>
                  </a:lnTo>
                  <a:lnTo>
                    <a:pt x="1980976" y="902100"/>
                  </a:lnTo>
                  <a:lnTo>
                    <a:pt x="1996073" y="899717"/>
                  </a:lnTo>
                  <a:lnTo>
                    <a:pt x="2011169" y="898922"/>
                  </a:lnTo>
                  <a:lnTo>
                    <a:pt x="2025471" y="898525"/>
                  </a:lnTo>
                  <a:close/>
                  <a:moveTo>
                    <a:pt x="1564540" y="853836"/>
                  </a:moveTo>
                  <a:lnTo>
                    <a:pt x="1518920" y="859383"/>
                  </a:lnTo>
                  <a:lnTo>
                    <a:pt x="1271382" y="889496"/>
                  </a:lnTo>
                  <a:lnTo>
                    <a:pt x="1258688" y="894251"/>
                  </a:lnTo>
                  <a:lnTo>
                    <a:pt x="1234093" y="903760"/>
                  </a:lnTo>
                  <a:lnTo>
                    <a:pt x="1190457" y="920798"/>
                  </a:lnTo>
                  <a:lnTo>
                    <a:pt x="1231713" y="916043"/>
                  </a:lnTo>
                  <a:lnTo>
                    <a:pt x="1250358" y="913666"/>
                  </a:lnTo>
                  <a:lnTo>
                    <a:pt x="1582392" y="872855"/>
                  </a:lnTo>
                  <a:lnTo>
                    <a:pt x="1578821" y="869289"/>
                  </a:lnTo>
                  <a:lnTo>
                    <a:pt x="1564540" y="853836"/>
                  </a:lnTo>
                  <a:close/>
                  <a:moveTo>
                    <a:pt x="1374127" y="811837"/>
                  </a:moveTo>
                  <a:lnTo>
                    <a:pt x="1254325" y="817780"/>
                  </a:lnTo>
                  <a:lnTo>
                    <a:pt x="1220209" y="819365"/>
                  </a:lnTo>
                  <a:lnTo>
                    <a:pt x="1201167" y="820177"/>
                  </a:lnTo>
                  <a:lnTo>
                    <a:pt x="988935" y="839176"/>
                  </a:lnTo>
                  <a:lnTo>
                    <a:pt x="977431" y="845515"/>
                  </a:lnTo>
                  <a:lnTo>
                    <a:pt x="913563" y="881968"/>
                  </a:lnTo>
                  <a:lnTo>
                    <a:pt x="1251548" y="830459"/>
                  </a:lnTo>
                  <a:lnTo>
                    <a:pt x="1289630" y="824912"/>
                  </a:lnTo>
                  <a:lnTo>
                    <a:pt x="1297961" y="823723"/>
                  </a:lnTo>
                  <a:lnTo>
                    <a:pt x="1374127" y="811837"/>
                  </a:lnTo>
                  <a:close/>
                  <a:moveTo>
                    <a:pt x="1522887" y="692574"/>
                  </a:moveTo>
                  <a:lnTo>
                    <a:pt x="1522094" y="692970"/>
                  </a:lnTo>
                  <a:lnTo>
                    <a:pt x="1521301" y="693762"/>
                  </a:lnTo>
                  <a:lnTo>
                    <a:pt x="1520110" y="694555"/>
                  </a:lnTo>
                  <a:lnTo>
                    <a:pt x="1520110" y="695347"/>
                  </a:lnTo>
                  <a:lnTo>
                    <a:pt x="1520904" y="696536"/>
                  </a:lnTo>
                  <a:lnTo>
                    <a:pt x="1521697" y="697328"/>
                  </a:lnTo>
                  <a:lnTo>
                    <a:pt x="1523681" y="700102"/>
                  </a:lnTo>
                  <a:lnTo>
                    <a:pt x="1526458" y="702083"/>
                  </a:lnTo>
                  <a:lnTo>
                    <a:pt x="1525664" y="696932"/>
                  </a:lnTo>
                  <a:lnTo>
                    <a:pt x="1525267" y="694951"/>
                  </a:lnTo>
                  <a:lnTo>
                    <a:pt x="1524474" y="693762"/>
                  </a:lnTo>
                  <a:lnTo>
                    <a:pt x="1523681" y="692970"/>
                  </a:lnTo>
                  <a:lnTo>
                    <a:pt x="1522887" y="692574"/>
                  </a:lnTo>
                  <a:close/>
                  <a:moveTo>
                    <a:pt x="1418556" y="468312"/>
                  </a:moveTo>
                  <a:lnTo>
                    <a:pt x="1430854" y="468312"/>
                  </a:lnTo>
                  <a:lnTo>
                    <a:pt x="1443548" y="469501"/>
                  </a:lnTo>
                  <a:lnTo>
                    <a:pt x="1456242" y="470689"/>
                  </a:lnTo>
                  <a:lnTo>
                    <a:pt x="1468937" y="472274"/>
                  </a:lnTo>
                  <a:lnTo>
                    <a:pt x="1481631" y="474652"/>
                  </a:lnTo>
                  <a:lnTo>
                    <a:pt x="1494325" y="477821"/>
                  </a:lnTo>
                  <a:lnTo>
                    <a:pt x="1506623" y="480991"/>
                  </a:lnTo>
                  <a:lnTo>
                    <a:pt x="1518920" y="484557"/>
                  </a:lnTo>
                  <a:lnTo>
                    <a:pt x="1531218" y="488519"/>
                  </a:lnTo>
                  <a:lnTo>
                    <a:pt x="1543515" y="493274"/>
                  </a:lnTo>
                  <a:lnTo>
                    <a:pt x="1555416" y="498029"/>
                  </a:lnTo>
                  <a:lnTo>
                    <a:pt x="1566920" y="503180"/>
                  </a:lnTo>
                  <a:lnTo>
                    <a:pt x="1578028" y="508331"/>
                  </a:lnTo>
                  <a:lnTo>
                    <a:pt x="1589135" y="513878"/>
                  </a:lnTo>
                  <a:lnTo>
                    <a:pt x="1599846" y="519821"/>
                  </a:lnTo>
                  <a:lnTo>
                    <a:pt x="1610160" y="525764"/>
                  </a:lnTo>
                  <a:lnTo>
                    <a:pt x="1619681" y="532104"/>
                  </a:lnTo>
                  <a:lnTo>
                    <a:pt x="1629202" y="538047"/>
                  </a:lnTo>
                  <a:lnTo>
                    <a:pt x="1637929" y="544387"/>
                  </a:lnTo>
                  <a:lnTo>
                    <a:pt x="1646260" y="550726"/>
                  </a:lnTo>
                  <a:lnTo>
                    <a:pt x="1653797" y="557066"/>
                  </a:lnTo>
                  <a:lnTo>
                    <a:pt x="1660541" y="563009"/>
                  </a:lnTo>
                  <a:lnTo>
                    <a:pt x="1666888" y="568953"/>
                  </a:lnTo>
                  <a:lnTo>
                    <a:pt x="1672838" y="575292"/>
                  </a:lnTo>
                  <a:lnTo>
                    <a:pt x="1677995" y="581235"/>
                  </a:lnTo>
                  <a:lnTo>
                    <a:pt x="1681962" y="587179"/>
                  </a:lnTo>
                  <a:lnTo>
                    <a:pt x="1685532" y="592726"/>
                  </a:lnTo>
                  <a:lnTo>
                    <a:pt x="1687913" y="598273"/>
                  </a:lnTo>
                  <a:lnTo>
                    <a:pt x="1689499" y="603028"/>
                  </a:lnTo>
                  <a:lnTo>
                    <a:pt x="1690293" y="608179"/>
                  </a:lnTo>
                  <a:lnTo>
                    <a:pt x="1691483" y="615311"/>
                  </a:lnTo>
                  <a:lnTo>
                    <a:pt x="1691879" y="622839"/>
                  </a:lnTo>
                  <a:lnTo>
                    <a:pt x="1692276" y="630367"/>
                  </a:lnTo>
                  <a:lnTo>
                    <a:pt x="1692276" y="639084"/>
                  </a:lnTo>
                  <a:lnTo>
                    <a:pt x="1691879" y="647405"/>
                  </a:lnTo>
                  <a:lnTo>
                    <a:pt x="1691086" y="655725"/>
                  </a:lnTo>
                  <a:lnTo>
                    <a:pt x="1689499" y="665235"/>
                  </a:lnTo>
                  <a:lnTo>
                    <a:pt x="1688309" y="673951"/>
                  </a:lnTo>
                  <a:lnTo>
                    <a:pt x="1685136" y="693366"/>
                  </a:lnTo>
                  <a:lnTo>
                    <a:pt x="1680375" y="713177"/>
                  </a:lnTo>
                  <a:lnTo>
                    <a:pt x="1675218" y="733781"/>
                  </a:lnTo>
                  <a:lnTo>
                    <a:pt x="1668871" y="754781"/>
                  </a:lnTo>
                  <a:lnTo>
                    <a:pt x="1662127" y="776573"/>
                  </a:lnTo>
                  <a:lnTo>
                    <a:pt x="1654590" y="798365"/>
                  </a:lnTo>
                  <a:lnTo>
                    <a:pt x="1646656" y="821346"/>
                  </a:lnTo>
                  <a:lnTo>
                    <a:pt x="1638722" y="843534"/>
                  </a:lnTo>
                  <a:lnTo>
                    <a:pt x="1620871" y="889100"/>
                  </a:lnTo>
                  <a:lnTo>
                    <a:pt x="1603813" y="933477"/>
                  </a:lnTo>
                  <a:lnTo>
                    <a:pt x="1582392" y="996476"/>
                  </a:lnTo>
                  <a:lnTo>
                    <a:pt x="1514953" y="981816"/>
                  </a:lnTo>
                  <a:lnTo>
                    <a:pt x="1511383" y="1032532"/>
                  </a:lnTo>
                  <a:lnTo>
                    <a:pt x="1501862" y="1135946"/>
                  </a:lnTo>
                  <a:lnTo>
                    <a:pt x="1496309" y="1190625"/>
                  </a:lnTo>
                  <a:lnTo>
                    <a:pt x="997266" y="1190625"/>
                  </a:lnTo>
                  <a:lnTo>
                    <a:pt x="990522" y="1121682"/>
                  </a:lnTo>
                  <a:lnTo>
                    <a:pt x="984572" y="1061853"/>
                  </a:lnTo>
                  <a:lnTo>
                    <a:pt x="978225" y="989740"/>
                  </a:lnTo>
                  <a:lnTo>
                    <a:pt x="963943" y="993306"/>
                  </a:lnTo>
                  <a:lnTo>
                    <a:pt x="949662" y="997268"/>
                  </a:lnTo>
                  <a:lnTo>
                    <a:pt x="934985" y="1000042"/>
                  </a:lnTo>
                  <a:lnTo>
                    <a:pt x="920704" y="1002023"/>
                  </a:lnTo>
                  <a:lnTo>
                    <a:pt x="913563" y="1002419"/>
                  </a:lnTo>
                  <a:lnTo>
                    <a:pt x="906819" y="1003212"/>
                  </a:lnTo>
                  <a:lnTo>
                    <a:pt x="900472" y="1003212"/>
                  </a:lnTo>
                  <a:lnTo>
                    <a:pt x="894125" y="1002419"/>
                  </a:lnTo>
                  <a:lnTo>
                    <a:pt x="888175" y="1001627"/>
                  </a:lnTo>
                  <a:lnTo>
                    <a:pt x="882224" y="1000438"/>
                  </a:lnTo>
                  <a:lnTo>
                    <a:pt x="877067" y="998853"/>
                  </a:lnTo>
                  <a:lnTo>
                    <a:pt x="872704" y="996476"/>
                  </a:lnTo>
                  <a:lnTo>
                    <a:pt x="864770" y="954477"/>
                  </a:lnTo>
                  <a:lnTo>
                    <a:pt x="854852" y="902968"/>
                  </a:lnTo>
                  <a:lnTo>
                    <a:pt x="844935" y="845515"/>
                  </a:lnTo>
                  <a:lnTo>
                    <a:pt x="835018" y="786082"/>
                  </a:lnTo>
                  <a:lnTo>
                    <a:pt x="831051" y="757554"/>
                  </a:lnTo>
                  <a:lnTo>
                    <a:pt x="826687" y="729819"/>
                  </a:lnTo>
                  <a:lnTo>
                    <a:pt x="823513" y="703668"/>
                  </a:lnTo>
                  <a:lnTo>
                    <a:pt x="820736" y="679895"/>
                  </a:lnTo>
                  <a:lnTo>
                    <a:pt x="818753" y="658895"/>
                  </a:lnTo>
                  <a:lnTo>
                    <a:pt x="817563" y="640669"/>
                  </a:lnTo>
                  <a:lnTo>
                    <a:pt x="817563" y="626801"/>
                  </a:lnTo>
                  <a:lnTo>
                    <a:pt x="817960" y="621254"/>
                  </a:lnTo>
                  <a:lnTo>
                    <a:pt x="818356" y="616499"/>
                  </a:lnTo>
                  <a:lnTo>
                    <a:pt x="819150" y="608971"/>
                  </a:lnTo>
                  <a:lnTo>
                    <a:pt x="820736" y="601047"/>
                  </a:lnTo>
                  <a:lnTo>
                    <a:pt x="823513" y="593914"/>
                  </a:lnTo>
                  <a:lnTo>
                    <a:pt x="826687" y="586782"/>
                  </a:lnTo>
                  <a:lnTo>
                    <a:pt x="831051" y="579651"/>
                  </a:lnTo>
                  <a:lnTo>
                    <a:pt x="835811" y="572915"/>
                  </a:lnTo>
                  <a:lnTo>
                    <a:pt x="841761" y="566575"/>
                  </a:lnTo>
                  <a:lnTo>
                    <a:pt x="848108" y="560236"/>
                  </a:lnTo>
                  <a:lnTo>
                    <a:pt x="854852" y="553896"/>
                  </a:lnTo>
                  <a:lnTo>
                    <a:pt x="862389" y="547953"/>
                  </a:lnTo>
                  <a:lnTo>
                    <a:pt x="871117" y="542406"/>
                  </a:lnTo>
                  <a:lnTo>
                    <a:pt x="879447" y="537255"/>
                  </a:lnTo>
                  <a:lnTo>
                    <a:pt x="888571" y="532104"/>
                  </a:lnTo>
                  <a:lnTo>
                    <a:pt x="898489" y="526953"/>
                  </a:lnTo>
                  <a:lnTo>
                    <a:pt x="908406" y="522198"/>
                  </a:lnTo>
                  <a:lnTo>
                    <a:pt x="919117" y="517840"/>
                  </a:lnTo>
                  <a:lnTo>
                    <a:pt x="929828" y="513481"/>
                  </a:lnTo>
                  <a:lnTo>
                    <a:pt x="941332" y="509123"/>
                  </a:lnTo>
                  <a:lnTo>
                    <a:pt x="952836" y="505161"/>
                  </a:lnTo>
                  <a:lnTo>
                    <a:pt x="964340" y="501199"/>
                  </a:lnTo>
                  <a:lnTo>
                    <a:pt x="988539" y="494463"/>
                  </a:lnTo>
                  <a:lnTo>
                    <a:pt x="1013531" y="488123"/>
                  </a:lnTo>
                  <a:lnTo>
                    <a:pt x="1038522" y="482972"/>
                  </a:lnTo>
                  <a:lnTo>
                    <a:pt x="1063911" y="477821"/>
                  </a:lnTo>
                  <a:lnTo>
                    <a:pt x="1089299" y="473463"/>
                  </a:lnTo>
                  <a:lnTo>
                    <a:pt x="1113894" y="470293"/>
                  </a:lnTo>
                  <a:lnTo>
                    <a:pt x="1119448" y="469897"/>
                  </a:lnTo>
                  <a:lnTo>
                    <a:pt x="1125399" y="470293"/>
                  </a:lnTo>
                  <a:lnTo>
                    <a:pt x="1205928" y="754384"/>
                  </a:lnTo>
                  <a:lnTo>
                    <a:pt x="1207514" y="742894"/>
                  </a:lnTo>
                  <a:lnTo>
                    <a:pt x="1235283" y="547953"/>
                  </a:lnTo>
                  <a:lnTo>
                    <a:pt x="1227349" y="528538"/>
                  </a:lnTo>
                  <a:lnTo>
                    <a:pt x="1243217" y="503576"/>
                  </a:lnTo>
                  <a:lnTo>
                    <a:pt x="1278126" y="503180"/>
                  </a:lnTo>
                  <a:lnTo>
                    <a:pt x="1292804" y="528538"/>
                  </a:lnTo>
                  <a:lnTo>
                    <a:pt x="1286060" y="551519"/>
                  </a:lnTo>
                  <a:lnTo>
                    <a:pt x="1311052" y="757554"/>
                  </a:lnTo>
                  <a:lnTo>
                    <a:pt x="1376903" y="479010"/>
                  </a:lnTo>
                  <a:lnTo>
                    <a:pt x="1384044" y="475444"/>
                  </a:lnTo>
                  <a:lnTo>
                    <a:pt x="1389994" y="473067"/>
                  </a:lnTo>
                  <a:lnTo>
                    <a:pt x="1393565" y="471086"/>
                  </a:lnTo>
                  <a:lnTo>
                    <a:pt x="1393961" y="470689"/>
                  </a:lnTo>
                  <a:lnTo>
                    <a:pt x="1394358" y="470293"/>
                  </a:lnTo>
                  <a:lnTo>
                    <a:pt x="1406259" y="468708"/>
                  </a:lnTo>
                  <a:lnTo>
                    <a:pt x="1418556" y="468312"/>
                  </a:lnTo>
                  <a:close/>
                  <a:moveTo>
                    <a:pt x="1274583" y="0"/>
                  </a:moveTo>
                  <a:lnTo>
                    <a:pt x="1288091" y="396"/>
                  </a:lnTo>
                  <a:lnTo>
                    <a:pt x="1301598" y="1980"/>
                  </a:lnTo>
                  <a:lnTo>
                    <a:pt x="1314311" y="3563"/>
                  </a:lnTo>
                  <a:lnTo>
                    <a:pt x="1326627" y="5938"/>
                  </a:lnTo>
                  <a:lnTo>
                    <a:pt x="1338545" y="9105"/>
                  </a:lnTo>
                  <a:lnTo>
                    <a:pt x="1349272" y="11876"/>
                  </a:lnTo>
                  <a:lnTo>
                    <a:pt x="1359998" y="15835"/>
                  </a:lnTo>
                  <a:lnTo>
                    <a:pt x="1369930" y="19398"/>
                  </a:lnTo>
                  <a:lnTo>
                    <a:pt x="1379862" y="23753"/>
                  </a:lnTo>
                  <a:lnTo>
                    <a:pt x="1388205" y="27712"/>
                  </a:lnTo>
                  <a:lnTo>
                    <a:pt x="1396548" y="32066"/>
                  </a:lnTo>
                  <a:lnTo>
                    <a:pt x="1404096" y="36421"/>
                  </a:lnTo>
                  <a:lnTo>
                    <a:pt x="1411247" y="40380"/>
                  </a:lnTo>
                  <a:lnTo>
                    <a:pt x="1423563" y="48693"/>
                  </a:lnTo>
                  <a:lnTo>
                    <a:pt x="1433098" y="56215"/>
                  </a:lnTo>
                  <a:lnTo>
                    <a:pt x="1440249" y="61757"/>
                  </a:lnTo>
                  <a:lnTo>
                    <a:pt x="1445413" y="67299"/>
                  </a:lnTo>
                  <a:lnTo>
                    <a:pt x="1443427" y="71258"/>
                  </a:lnTo>
                  <a:lnTo>
                    <a:pt x="1441440" y="75613"/>
                  </a:lnTo>
                  <a:lnTo>
                    <a:pt x="1437865" y="81155"/>
                  </a:lnTo>
                  <a:lnTo>
                    <a:pt x="1433495" y="87489"/>
                  </a:lnTo>
                  <a:lnTo>
                    <a:pt x="1427933" y="94615"/>
                  </a:lnTo>
                  <a:lnTo>
                    <a:pt x="1421179" y="101345"/>
                  </a:lnTo>
                  <a:lnTo>
                    <a:pt x="1417206" y="104908"/>
                  </a:lnTo>
                  <a:lnTo>
                    <a:pt x="1413631" y="108075"/>
                  </a:lnTo>
                  <a:lnTo>
                    <a:pt x="1408864" y="111638"/>
                  </a:lnTo>
                  <a:lnTo>
                    <a:pt x="1404494" y="114409"/>
                  </a:lnTo>
                  <a:lnTo>
                    <a:pt x="1399726" y="117576"/>
                  </a:lnTo>
                  <a:lnTo>
                    <a:pt x="1394562" y="119951"/>
                  </a:lnTo>
                  <a:lnTo>
                    <a:pt x="1388602" y="121931"/>
                  </a:lnTo>
                  <a:lnTo>
                    <a:pt x="1383040" y="123910"/>
                  </a:lnTo>
                  <a:lnTo>
                    <a:pt x="1376684" y="125494"/>
                  </a:lnTo>
                  <a:lnTo>
                    <a:pt x="1370328" y="126285"/>
                  </a:lnTo>
                  <a:lnTo>
                    <a:pt x="1363574" y="126681"/>
                  </a:lnTo>
                  <a:lnTo>
                    <a:pt x="1356423" y="126681"/>
                  </a:lnTo>
                  <a:lnTo>
                    <a:pt x="1348875" y="126285"/>
                  </a:lnTo>
                  <a:lnTo>
                    <a:pt x="1341326" y="125098"/>
                  </a:lnTo>
                  <a:lnTo>
                    <a:pt x="1333381" y="122722"/>
                  </a:lnTo>
                  <a:lnTo>
                    <a:pt x="1325038" y="120347"/>
                  </a:lnTo>
                  <a:lnTo>
                    <a:pt x="1315900" y="117180"/>
                  </a:lnTo>
                  <a:lnTo>
                    <a:pt x="1307160" y="112826"/>
                  </a:lnTo>
                  <a:lnTo>
                    <a:pt x="1296434" y="108075"/>
                  </a:lnTo>
                  <a:lnTo>
                    <a:pt x="1285707" y="103720"/>
                  </a:lnTo>
                  <a:lnTo>
                    <a:pt x="1329011" y="123910"/>
                  </a:lnTo>
                  <a:lnTo>
                    <a:pt x="1349669" y="132619"/>
                  </a:lnTo>
                  <a:lnTo>
                    <a:pt x="1359601" y="136182"/>
                  </a:lnTo>
                  <a:lnTo>
                    <a:pt x="1368738" y="139745"/>
                  </a:lnTo>
                  <a:lnTo>
                    <a:pt x="1377876" y="142516"/>
                  </a:lnTo>
                  <a:lnTo>
                    <a:pt x="1387013" y="144892"/>
                  </a:lnTo>
                  <a:lnTo>
                    <a:pt x="1395356" y="146079"/>
                  </a:lnTo>
                  <a:lnTo>
                    <a:pt x="1402904" y="146475"/>
                  </a:lnTo>
                  <a:lnTo>
                    <a:pt x="1410453" y="146079"/>
                  </a:lnTo>
                  <a:lnTo>
                    <a:pt x="1414028" y="145683"/>
                  </a:lnTo>
                  <a:lnTo>
                    <a:pt x="1417206" y="144892"/>
                  </a:lnTo>
                  <a:lnTo>
                    <a:pt x="1420782" y="143308"/>
                  </a:lnTo>
                  <a:lnTo>
                    <a:pt x="1423563" y="142121"/>
                  </a:lnTo>
                  <a:lnTo>
                    <a:pt x="1426741" y="140537"/>
                  </a:lnTo>
                  <a:lnTo>
                    <a:pt x="1429522" y="138558"/>
                  </a:lnTo>
                  <a:lnTo>
                    <a:pt x="1430714" y="152413"/>
                  </a:lnTo>
                  <a:lnTo>
                    <a:pt x="1431508" y="165477"/>
                  </a:lnTo>
                  <a:lnTo>
                    <a:pt x="1431111" y="178145"/>
                  </a:lnTo>
                  <a:lnTo>
                    <a:pt x="1430714" y="189626"/>
                  </a:lnTo>
                  <a:lnTo>
                    <a:pt x="1433098" y="187647"/>
                  </a:lnTo>
                  <a:lnTo>
                    <a:pt x="1434289" y="186855"/>
                  </a:lnTo>
                  <a:lnTo>
                    <a:pt x="1435481" y="186855"/>
                  </a:lnTo>
                  <a:lnTo>
                    <a:pt x="1437070" y="187251"/>
                  </a:lnTo>
                  <a:lnTo>
                    <a:pt x="1438262" y="188042"/>
                  </a:lnTo>
                  <a:lnTo>
                    <a:pt x="1440249" y="189230"/>
                  </a:lnTo>
                  <a:lnTo>
                    <a:pt x="1441440" y="191605"/>
                  </a:lnTo>
                  <a:lnTo>
                    <a:pt x="1442632" y="193981"/>
                  </a:lnTo>
                  <a:lnTo>
                    <a:pt x="1443824" y="196752"/>
                  </a:lnTo>
                  <a:lnTo>
                    <a:pt x="1446605" y="204669"/>
                  </a:lnTo>
                  <a:lnTo>
                    <a:pt x="1448194" y="213379"/>
                  </a:lnTo>
                  <a:lnTo>
                    <a:pt x="1449783" y="223672"/>
                  </a:lnTo>
                  <a:lnTo>
                    <a:pt x="1450578" y="235152"/>
                  </a:lnTo>
                  <a:lnTo>
                    <a:pt x="1450975" y="247424"/>
                  </a:lnTo>
                  <a:lnTo>
                    <a:pt x="1450578" y="259696"/>
                  </a:lnTo>
                  <a:lnTo>
                    <a:pt x="1449783" y="270781"/>
                  </a:lnTo>
                  <a:lnTo>
                    <a:pt x="1448194" y="281074"/>
                  </a:lnTo>
                  <a:lnTo>
                    <a:pt x="1446605" y="289783"/>
                  </a:lnTo>
                  <a:lnTo>
                    <a:pt x="1443824" y="297305"/>
                  </a:lnTo>
                  <a:lnTo>
                    <a:pt x="1442632" y="300472"/>
                  </a:lnTo>
                  <a:lnTo>
                    <a:pt x="1441440" y="302847"/>
                  </a:lnTo>
                  <a:lnTo>
                    <a:pt x="1440249" y="304827"/>
                  </a:lnTo>
                  <a:lnTo>
                    <a:pt x="1438262" y="306410"/>
                  </a:lnTo>
                  <a:lnTo>
                    <a:pt x="1437070" y="307598"/>
                  </a:lnTo>
                  <a:lnTo>
                    <a:pt x="1435481" y="307598"/>
                  </a:lnTo>
                  <a:lnTo>
                    <a:pt x="1433892" y="307598"/>
                  </a:lnTo>
                  <a:lnTo>
                    <a:pt x="1431906" y="306410"/>
                  </a:lnTo>
                  <a:lnTo>
                    <a:pt x="1430714" y="304431"/>
                  </a:lnTo>
                  <a:lnTo>
                    <a:pt x="1429125" y="302451"/>
                  </a:lnTo>
                  <a:lnTo>
                    <a:pt x="1427933" y="299680"/>
                  </a:lnTo>
                  <a:lnTo>
                    <a:pt x="1426741" y="296513"/>
                  </a:lnTo>
                  <a:lnTo>
                    <a:pt x="1423960" y="288596"/>
                  </a:lnTo>
                  <a:lnTo>
                    <a:pt x="1422768" y="299284"/>
                  </a:lnTo>
                  <a:lnTo>
                    <a:pt x="1420782" y="309181"/>
                  </a:lnTo>
                  <a:lnTo>
                    <a:pt x="1418398" y="319474"/>
                  </a:lnTo>
                  <a:lnTo>
                    <a:pt x="1416015" y="328975"/>
                  </a:lnTo>
                  <a:lnTo>
                    <a:pt x="1412836" y="338476"/>
                  </a:lnTo>
                  <a:lnTo>
                    <a:pt x="1409261" y="347978"/>
                  </a:lnTo>
                  <a:lnTo>
                    <a:pt x="1406083" y="356687"/>
                  </a:lnTo>
                  <a:lnTo>
                    <a:pt x="1401713" y="365000"/>
                  </a:lnTo>
                  <a:lnTo>
                    <a:pt x="1397343" y="373710"/>
                  </a:lnTo>
                  <a:lnTo>
                    <a:pt x="1392972" y="381627"/>
                  </a:lnTo>
                  <a:lnTo>
                    <a:pt x="1387808" y="389545"/>
                  </a:lnTo>
                  <a:lnTo>
                    <a:pt x="1382643" y="397066"/>
                  </a:lnTo>
                  <a:lnTo>
                    <a:pt x="1377479" y="403796"/>
                  </a:lnTo>
                  <a:lnTo>
                    <a:pt x="1371519" y="410922"/>
                  </a:lnTo>
                  <a:lnTo>
                    <a:pt x="1366355" y="417256"/>
                  </a:lnTo>
                  <a:lnTo>
                    <a:pt x="1360396" y="423590"/>
                  </a:lnTo>
                  <a:lnTo>
                    <a:pt x="1354436" y="429528"/>
                  </a:lnTo>
                  <a:lnTo>
                    <a:pt x="1348080" y="435071"/>
                  </a:lnTo>
                  <a:lnTo>
                    <a:pt x="1341723" y="439821"/>
                  </a:lnTo>
                  <a:lnTo>
                    <a:pt x="1335367" y="444572"/>
                  </a:lnTo>
                  <a:lnTo>
                    <a:pt x="1329011" y="449322"/>
                  </a:lnTo>
                  <a:lnTo>
                    <a:pt x="1322257" y="453281"/>
                  </a:lnTo>
                  <a:lnTo>
                    <a:pt x="1315503" y="456844"/>
                  </a:lnTo>
                  <a:lnTo>
                    <a:pt x="1309147" y="460011"/>
                  </a:lnTo>
                  <a:lnTo>
                    <a:pt x="1302393" y="463178"/>
                  </a:lnTo>
                  <a:lnTo>
                    <a:pt x="1296036" y="465949"/>
                  </a:lnTo>
                  <a:lnTo>
                    <a:pt x="1289283" y="468325"/>
                  </a:lnTo>
                  <a:lnTo>
                    <a:pt x="1282926" y="469908"/>
                  </a:lnTo>
                  <a:lnTo>
                    <a:pt x="1276570" y="471096"/>
                  </a:lnTo>
                  <a:lnTo>
                    <a:pt x="1269816" y="472283"/>
                  </a:lnTo>
                  <a:lnTo>
                    <a:pt x="1264254" y="472679"/>
                  </a:lnTo>
                  <a:lnTo>
                    <a:pt x="1257898" y="473075"/>
                  </a:lnTo>
                  <a:lnTo>
                    <a:pt x="1252733" y="472679"/>
                  </a:lnTo>
                  <a:lnTo>
                    <a:pt x="1247568" y="472283"/>
                  </a:lnTo>
                  <a:lnTo>
                    <a:pt x="1242006" y="471096"/>
                  </a:lnTo>
                  <a:lnTo>
                    <a:pt x="1236842" y="469908"/>
                  </a:lnTo>
                  <a:lnTo>
                    <a:pt x="1231280" y="467533"/>
                  </a:lnTo>
                  <a:lnTo>
                    <a:pt x="1225321" y="465553"/>
                  </a:lnTo>
                  <a:lnTo>
                    <a:pt x="1218964" y="462782"/>
                  </a:lnTo>
                  <a:lnTo>
                    <a:pt x="1213005" y="459615"/>
                  </a:lnTo>
                  <a:lnTo>
                    <a:pt x="1206649" y="456448"/>
                  </a:lnTo>
                  <a:lnTo>
                    <a:pt x="1200689" y="452489"/>
                  </a:lnTo>
                  <a:lnTo>
                    <a:pt x="1194333" y="448531"/>
                  </a:lnTo>
                  <a:lnTo>
                    <a:pt x="1187977" y="443780"/>
                  </a:lnTo>
                  <a:lnTo>
                    <a:pt x="1181620" y="439029"/>
                  </a:lnTo>
                  <a:lnTo>
                    <a:pt x="1175661" y="433487"/>
                  </a:lnTo>
                  <a:lnTo>
                    <a:pt x="1169304" y="428341"/>
                  </a:lnTo>
                  <a:lnTo>
                    <a:pt x="1162948" y="422402"/>
                  </a:lnTo>
                  <a:lnTo>
                    <a:pt x="1156592" y="416464"/>
                  </a:lnTo>
                  <a:lnTo>
                    <a:pt x="1150632" y="410130"/>
                  </a:lnTo>
                  <a:lnTo>
                    <a:pt x="1144673" y="403400"/>
                  </a:lnTo>
                  <a:lnTo>
                    <a:pt x="1138714" y="396275"/>
                  </a:lnTo>
                  <a:lnTo>
                    <a:pt x="1132755" y="389149"/>
                  </a:lnTo>
                  <a:lnTo>
                    <a:pt x="1127193" y="382023"/>
                  </a:lnTo>
                  <a:lnTo>
                    <a:pt x="1122426" y="374105"/>
                  </a:lnTo>
                  <a:lnTo>
                    <a:pt x="1117261" y="365792"/>
                  </a:lnTo>
                  <a:lnTo>
                    <a:pt x="1112096" y="357874"/>
                  </a:lnTo>
                  <a:lnTo>
                    <a:pt x="1107726" y="349561"/>
                  </a:lnTo>
                  <a:lnTo>
                    <a:pt x="1102959" y="341247"/>
                  </a:lnTo>
                  <a:lnTo>
                    <a:pt x="1098986" y="332142"/>
                  </a:lnTo>
                  <a:lnTo>
                    <a:pt x="1095411" y="323433"/>
                  </a:lnTo>
                  <a:lnTo>
                    <a:pt x="1091438" y="314328"/>
                  </a:lnTo>
                  <a:lnTo>
                    <a:pt x="1088657" y="304827"/>
                  </a:lnTo>
                  <a:lnTo>
                    <a:pt x="1085479" y="295325"/>
                  </a:lnTo>
                  <a:lnTo>
                    <a:pt x="1083492" y="301659"/>
                  </a:lnTo>
                  <a:lnTo>
                    <a:pt x="1081109" y="306410"/>
                  </a:lnTo>
                  <a:lnTo>
                    <a:pt x="1079519" y="308390"/>
                  </a:lnTo>
                  <a:lnTo>
                    <a:pt x="1078328" y="309577"/>
                  </a:lnTo>
                  <a:lnTo>
                    <a:pt x="1077136" y="309973"/>
                  </a:lnTo>
                  <a:lnTo>
                    <a:pt x="1075547" y="310369"/>
                  </a:lnTo>
                  <a:lnTo>
                    <a:pt x="1074355" y="309973"/>
                  </a:lnTo>
                  <a:lnTo>
                    <a:pt x="1072368" y="309181"/>
                  </a:lnTo>
                  <a:lnTo>
                    <a:pt x="1070779" y="307994"/>
                  </a:lnTo>
                  <a:lnTo>
                    <a:pt x="1069587" y="306014"/>
                  </a:lnTo>
                  <a:lnTo>
                    <a:pt x="1068396" y="303243"/>
                  </a:lnTo>
                  <a:lnTo>
                    <a:pt x="1067204" y="300472"/>
                  </a:lnTo>
                  <a:lnTo>
                    <a:pt x="1064423" y="292950"/>
                  </a:lnTo>
                  <a:lnTo>
                    <a:pt x="1062834" y="283845"/>
                  </a:lnTo>
                  <a:lnTo>
                    <a:pt x="1061245" y="273552"/>
                  </a:lnTo>
                  <a:lnTo>
                    <a:pt x="1060450" y="262072"/>
                  </a:lnTo>
                  <a:lnTo>
                    <a:pt x="1060450" y="249799"/>
                  </a:lnTo>
                  <a:lnTo>
                    <a:pt x="1060450" y="237527"/>
                  </a:lnTo>
                  <a:lnTo>
                    <a:pt x="1061245" y="226839"/>
                  </a:lnTo>
                  <a:lnTo>
                    <a:pt x="1062834" y="216150"/>
                  </a:lnTo>
                  <a:lnTo>
                    <a:pt x="1064423" y="207441"/>
                  </a:lnTo>
                  <a:lnTo>
                    <a:pt x="1067204" y="199919"/>
                  </a:lnTo>
                  <a:lnTo>
                    <a:pt x="1068396" y="196752"/>
                  </a:lnTo>
                  <a:lnTo>
                    <a:pt x="1069587" y="194376"/>
                  </a:lnTo>
                  <a:lnTo>
                    <a:pt x="1070779" y="192397"/>
                  </a:lnTo>
                  <a:lnTo>
                    <a:pt x="1072368" y="191209"/>
                  </a:lnTo>
                  <a:lnTo>
                    <a:pt x="1074355" y="189626"/>
                  </a:lnTo>
                  <a:lnTo>
                    <a:pt x="1075547" y="189626"/>
                  </a:lnTo>
                  <a:lnTo>
                    <a:pt x="1076341" y="189626"/>
                  </a:lnTo>
                  <a:lnTo>
                    <a:pt x="1077533" y="190022"/>
                  </a:lnTo>
                  <a:lnTo>
                    <a:pt x="1077533" y="182104"/>
                  </a:lnTo>
                  <a:lnTo>
                    <a:pt x="1078328" y="174583"/>
                  </a:lnTo>
                  <a:lnTo>
                    <a:pt x="1079122" y="167457"/>
                  </a:lnTo>
                  <a:lnTo>
                    <a:pt x="1080711" y="160727"/>
                  </a:lnTo>
                  <a:lnTo>
                    <a:pt x="1079519" y="152413"/>
                  </a:lnTo>
                  <a:lnTo>
                    <a:pt x="1079122" y="144496"/>
                  </a:lnTo>
                  <a:lnTo>
                    <a:pt x="1079122" y="136578"/>
                  </a:lnTo>
                  <a:lnTo>
                    <a:pt x="1079519" y="129452"/>
                  </a:lnTo>
                  <a:lnTo>
                    <a:pt x="1080711" y="122722"/>
                  </a:lnTo>
                  <a:lnTo>
                    <a:pt x="1081506" y="116784"/>
                  </a:lnTo>
                  <a:lnTo>
                    <a:pt x="1082698" y="110846"/>
                  </a:lnTo>
                  <a:lnTo>
                    <a:pt x="1084287" y="105304"/>
                  </a:lnTo>
                  <a:lnTo>
                    <a:pt x="1086273" y="100157"/>
                  </a:lnTo>
                  <a:lnTo>
                    <a:pt x="1088657" y="95407"/>
                  </a:lnTo>
                  <a:lnTo>
                    <a:pt x="1091041" y="91448"/>
                  </a:lnTo>
                  <a:lnTo>
                    <a:pt x="1094219" y="87489"/>
                  </a:lnTo>
                  <a:lnTo>
                    <a:pt x="1097000" y="83926"/>
                  </a:lnTo>
                  <a:lnTo>
                    <a:pt x="1100178" y="80759"/>
                  </a:lnTo>
                  <a:lnTo>
                    <a:pt x="1104151" y="77988"/>
                  </a:lnTo>
                  <a:lnTo>
                    <a:pt x="1108124" y="75217"/>
                  </a:lnTo>
                  <a:lnTo>
                    <a:pt x="1090643" y="75217"/>
                  </a:lnTo>
                  <a:lnTo>
                    <a:pt x="1077533" y="75613"/>
                  </a:lnTo>
                  <a:lnTo>
                    <a:pt x="1066012" y="76801"/>
                  </a:lnTo>
                  <a:lnTo>
                    <a:pt x="1073958" y="72446"/>
                  </a:lnTo>
                  <a:lnTo>
                    <a:pt x="1082300" y="67299"/>
                  </a:lnTo>
                  <a:lnTo>
                    <a:pt x="1090246" y="61757"/>
                  </a:lnTo>
                  <a:lnTo>
                    <a:pt x="1098192" y="56215"/>
                  </a:lnTo>
                  <a:lnTo>
                    <a:pt x="1114480" y="44734"/>
                  </a:lnTo>
                  <a:lnTo>
                    <a:pt x="1121631" y="39984"/>
                  </a:lnTo>
                  <a:lnTo>
                    <a:pt x="1128385" y="36421"/>
                  </a:lnTo>
                  <a:lnTo>
                    <a:pt x="1146262" y="27712"/>
                  </a:lnTo>
                  <a:lnTo>
                    <a:pt x="1163743" y="20586"/>
                  </a:lnTo>
                  <a:lnTo>
                    <a:pt x="1180826" y="14648"/>
                  </a:lnTo>
                  <a:lnTo>
                    <a:pt x="1197909" y="9897"/>
                  </a:lnTo>
                  <a:lnTo>
                    <a:pt x="1214197" y="5938"/>
                  </a:lnTo>
                  <a:lnTo>
                    <a:pt x="1230088" y="3167"/>
                  </a:lnTo>
                  <a:lnTo>
                    <a:pt x="1245185" y="1188"/>
                  </a:lnTo>
                  <a:lnTo>
                    <a:pt x="1260281" y="396"/>
                  </a:lnTo>
                  <a:lnTo>
                    <a:pt x="1274583"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11" name="KSO_Shape"/>
            <p:cNvSpPr/>
            <p:nvPr/>
          </p:nvSpPr>
          <p:spPr>
            <a:xfrm>
              <a:off x="2625071" y="2727032"/>
              <a:ext cx="473196" cy="250006"/>
            </a:xfrm>
            <a:custGeom>
              <a:avLst/>
              <a:gdLst>
                <a:gd name="txL" fmla="*/ 0 w 2505075"/>
                <a:gd name="txT" fmla="*/ 0 h 1325562"/>
                <a:gd name="txR" fmla="*/ 2505075 w 2505075"/>
                <a:gd name="txB" fmla="*/ 1325562 h 1325562"/>
              </a:gdLst>
              <a:ahLst/>
              <a:cxnLst>
                <a:cxn ang="0">
                  <a:pos x="1080063" y="966238"/>
                </a:cxn>
                <a:cxn ang="0">
                  <a:pos x="1088548" y="914266"/>
                </a:cxn>
                <a:cxn ang="0">
                  <a:pos x="445929" y="319311"/>
                </a:cxn>
                <a:cxn ang="0">
                  <a:pos x="395237" y="468695"/>
                </a:cxn>
                <a:cxn ang="0">
                  <a:pos x="512532" y="623196"/>
                </a:cxn>
                <a:cxn ang="0">
                  <a:pos x="620333" y="560492"/>
                </a:cxn>
                <a:cxn ang="0">
                  <a:pos x="663973" y="607742"/>
                </a:cxn>
                <a:cxn ang="0">
                  <a:pos x="627744" y="704255"/>
                </a:cxn>
                <a:cxn ang="0">
                  <a:pos x="757606" y="646073"/>
                </a:cxn>
                <a:cxn ang="0">
                  <a:pos x="808359" y="688124"/>
                </a:cxn>
                <a:cxn ang="0">
                  <a:pos x="784197" y="779867"/>
                </a:cxn>
                <a:cxn ang="0">
                  <a:pos x="928622" y="732135"/>
                </a:cxn>
                <a:cxn ang="0">
                  <a:pos x="906958" y="833145"/>
                </a:cxn>
                <a:cxn ang="0">
                  <a:pos x="948878" y="791644"/>
                </a:cxn>
                <a:cxn ang="0">
                  <a:pos x="967469" y="765403"/>
                </a:cxn>
                <a:cxn ang="0">
                  <a:pos x="1192310" y="919736"/>
                </a:cxn>
                <a:cxn ang="0">
                  <a:pos x="1202207" y="871307"/>
                </a:cxn>
                <a:cxn ang="0">
                  <a:pos x="973023" y="652581"/>
                </a:cxn>
                <a:cxn ang="0">
                  <a:pos x="1002109" y="637876"/>
                </a:cxn>
                <a:cxn ang="0">
                  <a:pos x="1285729" y="841671"/>
                </a:cxn>
                <a:cxn ang="0">
                  <a:pos x="1311316" y="796856"/>
                </a:cxn>
                <a:cxn ang="0">
                  <a:pos x="1092057" y="582941"/>
                </a:cxn>
                <a:cxn ang="0">
                  <a:pos x="1113371" y="558323"/>
                </a:cxn>
                <a:cxn ang="0">
                  <a:pos x="1383250" y="746018"/>
                </a:cxn>
                <a:cxn ang="0">
                  <a:pos x="1396527" y="680240"/>
                </a:cxn>
                <a:cxn ang="0">
                  <a:pos x="1184656" y="460782"/>
                </a:cxn>
                <a:cxn ang="0">
                  <a:pos x="1032502" y="404883"/>
                </a:cxn>
                <a:cxn ang="0">
                  <a:pos x="933963" y="481262"/>
                </a:cxn>
                <a:cxn ang="0">
                  <a:pos x="789778" y="559328"/>
                </a:cxn>
                <a:cxn ang="0">
                  <a:pos x="748479" y="508971"/>
                </a:cxn>
                <a:cxn ang="0">
                  <a:pos x="835666" y="313325"/>
                </a:cxn>
                <a:cxn ang="0">
                  <a:pos x="973330" y="213093"/>
                </a:cxn>
                <a:cxn ang="0">
                  <a:pos x="1302757" y="188035"/>
                </a:cxn>
                <a:cxn ang="0">
                  <a:pos x="1466747" y="282003"/>
                </a:cxn>
                <a:cxn ang="0">
                  <a:pos x="1564078" y="493551"/>
                </a:cxn>
                <a:cxn ang="0">
                  <a:pos x="1442633" y="704094"/>
                </a:cxn>
                <a:cxn ang="0">
                  <a:pos x="1413666" y="773726"/>
                </a:cxn>
                <a:cxn ang="0">
                  <a:pos x="1355490" y="815650"/>
                </a:cxn>
                <a:cxn ang="0">
                  <a:pos x="1304074" y="877331"/>
                </a:cxn>
                <a:cxn ang="0">
                  <a:pos x="1255071" y="922146"/>
                </a:cxn>
                <a:cxn ang="0">
                  <a:pos x="1195931" y="958287"/>
                </a:cxn>
                <a:cxn ang="0">
                  <a:pos x="1126169" y="987441"/>
                </a:cxn>
                <a:cxn ang="0">
                  <a:pos x="1025026" y="983586"/>
                </a:cxn>
                <a:cxn ang="0">
                  <a:pos x="943732" y="991771"/>
                </a:cxn>
                <a:cxn ang="0">
                  <a:pos x="890447" y="926198"/>
                </a:cxn>
                <a:cxn ang="0">
                  <a:pos x="804898" y="942109"/>
                </a:cxn>
                <a:cxn ang="0">
                  <a:pos x="719687" y="932466"/>
                </a:cxn>
                <a:cxn ang="0">
                  <a:pos x="719687" y="847609"/>
                </a:cxn>
                <a:cxn ang="0">
                  <a:pos x="649845" y="864980"/>
                </a:cxn>
                <a:cxn ang="0">
                  <a:pos x="564935" y="841431"/>
                </a:cxn>
                <a:cxn ang="0">
                  <a:pos x="599332" y="735462"/>
                </a:cxn>
                <a:cxn ang="0">
                  <a:pos x="525336" y="717912"/>
                </a:cxn>
                <a:cxn ang="0">
                  <a:pos x="434824" y="613741"/>
                </a:cxn>
                <a:cxn ang="0">
                  <a:pos x="356614" y="485079"/>
                </a:cxn>
                <a:cxn ang="0">
                  <a:pos x="409961" y="302445"/>
                </a:cxn>
                <a:cxn ang="0">
                  <a:pos x="585452" y="140292"/>
                </a:cxn>
                <a:cxn ang="0">
                  <a:pos x="1604643" y="378724"/>
                </a:cxn>
                <a:cxn ang="0">
                  <a:pos x="1484403" y="188277"/>
                </a:cxn>
                <a:cxn ang="0">
                  <a:pos x="490090" y="133795"/>
                </a:cxn>
                <a:cxn ang="0">
                  <a:pos x="325035" y="287116"/>
                </a:cxn>
                <a:cxn ang="0">
                  <a:pos x="274770" y="490340"/>
                </a:cxn>
              </a:cxnLst>
              <a:rect l="txL" t="txT" r="txR" b="txB"/>
              <a:pathLst>
                <a:path w="2505075" h="1325562">
                  <a:moveTo>
                    <a:pt x="1393413" y="1171553"/>
                  </a:moveTo>
                  <a:lnTo>
                    <a:pt x="1392878" y="1173480"/>
                  </a:lnTo>
                  <a:lnTo>
                    <a:pt x="1390342" y="1178878"/>
                  </a:lnTo>
                  <a:lnTo>
                    <a:pt x="1387805" y="1184593"/>
                  </a:lnTo>
                  <a:lnTo>
                    <a:pt x="1384952" y="1190308"/>
                  </a:lnTo>
                  <a:lnTo>
                    <a:pt x="1381781" y="1196023"/>
                  </a:lnTo>
                  <a:lnTo>
                    <a:pt x="1378294" y="1201738"/>
                  </a:lnTo>
                  <a:lnTo>
                    <a:pt x="1374489" y="1207135"/>
                  </a:lnTo>
                  <a:lnTo>
                    <a:pt x="1370684" y="1212850"/>
                  </a:lnTo>
                  <a:lnTo>
                    <a:pt x="1362758" y="1223010"/>
                  </a:lnTo>
                  <a:lnTo>
                    <a:pt x="1354514" y="1233170"/>
                  </a:lnTo>
                  <a:lnTo>
                    <a:pt x="1350935" y="1237020"/>
                  </a:lnTo>
                  <a:lnTo>
                    <a:pt x="1356797" y="1240836"/>
                  </a:lnTo>
                  <a:lnTo>
                    <a:pt x="1369812" y="1248769"/>
                  </a:lnTo>
                  <a:lnTo>
                    <a:pt x="1382509" y="1256385"/>
                  </a:lnTo>
                  <a:lnTo>
                    <a:pt x="1394571" y="1262097"/>
                  </a:lnTo>
                  <a:lnTo>
                    <a:pt x="1405364" y="1267174"/>
                  </a:lnTo>
                  <a:lnTo>
                    <a:pt x="1410443" y="1269395"/>
                  </a:lnTo>
                  <a:lnTo>
                    <a:pt x="1415521" y="1271299"/>
                  </a:lnTo>
                  <a:lnTo>
                    <a:pt x="1420283" y="1272568"/>
                  </a:lnTo>
                  <a:lnTo>
                    <a:pt x="1424092" y="1273520"/>
                  </a:lnTo>
                  <a:lnTo>
                    <a:pt x="1428219" y="1274155"/>
                  </a:lnTo>
                  <a:lnTo>
                    <a:pt x="1432028" y="1274155"/>
                  </a:lnTo>
                  <a:lnTo>
                    <a:pt x="1433615" y="1274155"/>
                  </a:lnTo>
                  <a:lnTo>
                    <a:pt x="1434250" y="1274155"/>
                  </a:lnTo>
                  <a:lnTo>
                    <a:pt x="1436789" y="1272568"/>
                  </a:lnTo>
                  <a:lnTo>
                    <a:pt x="1439329" y="1270665"/>
                  </a:lnTo>
                  <a:lnTo>
                    <a:pt x="1440916" y="1268126"/>
                  </a:lnTo>
                  <a:lnTo>
                    <a:pt x="1442186" y="1265587"/>
                  </a:lnTo>
                  <a:lnTo>
                    <a:pt x="1443138" y="1261779"/>
                  </a:lnTo>
                  <a:lnTo>
                    <a:pt x="1443773" y="1258289"/>
                  </a:lnTo>
                  <a:lnTo>
                    <a:pt x="1444408" y="1253846"/>
                  </a:lnTo>
                  <a:lnTo>
                    <a:pt x="1443773" y="1250038"/>
                  </a:lnTo>
                  <a:lnTo>
                    <a:pt x="1443455" y="1245278"/>
                  </a:lnTo>
                  <a:lnTo>
                    <a:pt x="1442820" y="1240518"/>
                  </a:lnTo>
                  <a:lnTo>
                    <a:pt x="1440916" y="1231316"/>
                  </a:lnTo>
                  <a:lnTo>
                    <a:pt x="1438694" y="1222113"/>
                  </a:lnTo>
                  <a:lnTo>
                    <a:pt x="1435520" y="1213863"/>
                  </a:lnTo>
                  <a:lnTo>
                    <a:pt x="1432663" y="1206564"/>
                  </a:lnTo>
                  <a:lnTo>
                    <a:pt x="1431441" y="1204120"/>
                  </a:lnTo>
                  <a:lnTo>
                    <a:pt x="1393413" y="1171553"/>
                  </a:lnTo>
                  <a:close/>
                  <a:moveTo>
                    <a:pt x="1213954" y="208886"/>
                  </a:moveTo>
                  <a:lnTo>
                    <a:pt x="787646" y="233955"/>
                  </a:lnTo>
                  <a:lnTo>
                    <a:pt x="777171" y="240302"/>
                  </a:lnTo>
                  <a:lnTo>
                    <a:pt x="761934" y="250456"/>
                  </a:lnTo>
                  <a:lnTo>
                    <a:pt x="752411" y="256803"/>
                  </a:lnTo>
                  <a:lnTo>
                    <a:pt x="742571" y="264101"/>
                  </a:lnTo>
                  <a:lnTo>
                    <a:pt x="731778" y="272352"/>
                  </a:lnTo>
                  <a:lnTo>
                    <a:pt x="720034" y="281237"/>
                  </a:lnTo>
                  <a:lnTo>
                    <a:pt x="707971" y="291391"/>
                  </a:lnTo>
                  <a:lnTo>
                    <a:pt x="695274" y="301546"/>
                  </a:lnTo>
                  <a:lnTo>
                    <a:pt x="682577" y="312970"/>
                  </a:lnTo>
                  <a:lnTo>
                    <a:pt x="669245" y="325028"/>
                  </a:lnTo>
                  <a:lnTo>
                    <a:pt x="656230" y="337721"/>
                  </a:lnTo>
                  <a:lnTo>
                    <a:pt x="642898" y="351366"/>
                  </a:lnTo>
                  <a:lnTo>
                    <a:pt x="629884" y="365329"/>
                  </a:lnTo>
                  <a:lnTo>
                    <a:pt x="617186" y="380243"/>
                  </a:lnTo>
                  <a:lnTo>
                    <a:pt x="604489" y="396110"/>
                  </a:lnTo>
                  <a:lnTo>
                    <a:pt x="592427" y="411976"/>
                  </a:lnTo>
                  <a:lnTo>
                    <a:pt x="586396" y="420544"/>
                  </a:lnTo>
                  <a:lnTo>
                    <a:pt x="580682" y="429112"/>
                  </a:lnTo>
                  <a:lnTo>
                    <a:pt x="575286" y="437679"/>
                  </a:lnTo>
                  <a:lnTo>
                    <a:pt x="569889" y="446565"/>
                  </a:lnTo>
                  <a:lnTo>
                    <a:pt x="564811" y="455450"/>
                  </a:lnTo>
                  <a:lnTo>
                    <a:pt x="559732" y="464335"/>
                  </a:lnTo>
                  <a:lnTo>
                    <a:pt x="554970" y="473855"/>
                  </a:lnTo>
                  <a:lnTo>
                    <a:pt x="550526" y="483057"/>
                  </a:lnTo>
                  <a:lnTo>
                    <a:pt x="546400" y="492894"/>
                  </a:lnTo>
                  <a:lnTo>
                    <a:pt x="542273" y="502097"/>
                  </a:lnTo>
                  <a:lnTo>
                    <a:pt x="538464" y="512251"/>
                  </a:lnTo>
                  <a:lnTo>
                    <a:pt x="534972" y="522089"/>
                  </a:lnTo>
                  <a:lnTo>
                    <a:pt x="532115" y="532243"/>
                  </a:lnTo>
                  <a:lnTo>
                    <a:pt x="528941" y="542397"/>
                  </a:lnTo>
                  <a:lnTo>
                    <a:pt x="526719" y="552552"/>
                  </a:lnTo>
                  <a:lnTo>
                    <a:pt x="524814" y="563341"/>
                  </a:lnTo>
                  <a:lnTo>
                    <a:pt x="522592" y="573496"/>
                  </a:lnTo>
                  <a:lnTo>
                    <a:pt x="521323" y="584285"/>
                  </a:lnTo>
                  <a:lnTo>
                    <a:pt x="520370" y="595391"/>
                  </a:lnTo>
                  <a:lnTo>
                    <a:pt x="519736" y="605863"/>
                  </a:lnTo>
                  <a:lnTo>
                    <a:pt x="519736" y="617287"/>
                  </a:lnTo>
                  <a:lnTo>
                    <a:pt x="519736" y="628393"/>
                  </a:lnTo>
                  <a:lnTo>
                    <a:pt x="520370" y="639817"/>
                  </a:lnTo>
                  <a:lnTo>
                    <a:pt x="521640" y="650924"/>
                  </a:lnTo>
                  <a:lnTo>
                    <a:pt x="522910" y="662347"/>
                  </a:lnTo>
                  <a:lnTo>
                    <a:pt x="525132" y="674088"/>
                  </a:lnTo>
                  <a:lnTo>
                    <a:pt x="527671" y="685830"/>
                  </a:lnTo>
                  <a:lnTo>
                    <a:pt x="530846" y="697571"/>
                  </a:lnTo>
                  <a:lnTo>
                    <a:pt x="531798" y="700109"/>
                  </a:lnTo>
                  <a:lnTo>
                    <a:pt x="533385" y="703283"/>
                  </a:lnTo>
                  <a:lnTo>
                    <a:pt x="535607" y="706138"/>
                  </a:lnTo>
                  <a:lnTo>
                    <a:pt x="538464" y="709629"/>
                  </a:lnTo>
                  <a:lnTo>
                    <a:pt x="545130" y="717245"/>
                  </a:lnTo>
                  <a:lnTo>
                    <a:pt x="553701" y="725813"/>
                  </a:lnTo>
                  <a:lnTo>
                    <a:pt x="563858" y="735333"/>
                  </a:lnTo>
                  <a:lnTo>
                    <a:pt x="575603" y="744852"/>
                  </a:lnTo>
                  <a:lnTo>
                    <a:pt x="588300" y="755642"/>
                  </a:lnTo>
                  <a:lnTo>
                    <a:pt x="601950" y="766113"/>
                  </a:lnTo>
                  <a:lnTo>
                    <a:pt x="630836" y="788961"/>
                  </a:lnTo>
                  <a:lnTo>
                    <a:pt x="660992" y="811174"/>
                  </a:lnTo>
                  <a:lnTo>
                    <a:pt x="673980" y="820771"/>
                  </a:lnTo>
                  <a:lnTo>
                    <a:pt x="676549" y="818197"/>
                  </a:lnTo>
                  <a:lnTo>
                    <a:pt x="682891" y="811847"/>
                  </a:lnTo>
                  <a:lnTo>
                    <a:pt x="690500" y="804545"/>
                  </a:lnTo>
                  <a:lnTo>
                    <a:pt x="700329" y="795655"/>
                  </a:lnTo>
                  <a:lnTo>
                    <a:pt x="712060" y="785494"/>
                  </a:lnTo>
                  <a:lnTo>
                    <a:pt x="718401" y="780732"/>
                  </a:lnTo>
                  <a:lnTo>
                    <a:pt x="725376" y="775334"/>
                  </a:lnTo>
                  <a:lnTo>
                    <a:pt x="732352" y="770254"/>
                  </a:lnTo>
                  <a:lnTo>
                    <a:pt x="739961" y="765174"/>
                  </a:lnTo>
                  <a:lnTo>
                    <a:pt x="747570" y="760412"/>
                  </a:lnTo>
                  <a:lnTo>
                    <a:pt x="755497" y="755649"/>
                  </a:lnTo>
                  <a:lnTo>
                    <a:pt x="763423" y="751522"/>
                  </a:lnTo>
                  <a:lnTo>
                    <a:pt x="771350" y="747712"/>
                  </a:lnTo>
                  <a:lnTo>
                    <a:pt x="779593" y="744537"/>
                  </a:lnTo>
                  <a:lnTo>
                    <a:pt x="787837" y="741997"/>
                  </a:lnTo>
                  <a:lnTo>
                    <a:pt x="796080" y="739774"/>
                  </a:lnTo>
                  <a:lnTo>
                    <a:pt x="804007" y="738504"/>
                  </a:lnTo>
                  <a:lnTo>
                    <a:pt x="808128" y="738187"/>
                  </a:lnTo>
                  <a:lnTo>
                    <a:pt x="811933" y="738187"/>
                  </a:lnTo>
                  <a:lnTo>
                    <a:pt x="815738" y="738187"/>
                  </a:lnTo>
                  <a:lnTo>
                    <a:pt x="819859" y="738504"/>
                  </a:lnTo>
                  <a:lnTo>
                    <a:pt x="823347" y="739139"/>
                  </a:lnTo>
                  <a:lnTo>
                    <a:pt x="827469" y="740092"/>
                  </a:lnTo>
                  <a:lnTo>
                    <a:pt x="830956" y="741362"/>
                  </a:lnTo>
                  <a:lnTo>
                    <a:pt x="834444" y="742949"/>
                  </a:lnTo>
                  <a:lnTo>
                    <a:pt x="837932" y="744537"/>
                  </a:lnTo>
                  <a:lnTo>
                    <a:pt x="841419" y="746442"/>
                  </a:lnTo>
                  <a:lnTo>
                    <a:pt x="845224" y="748982"/>
                  </a:lnTo>
                  <a:lnTo>
                    <a:pt x="848077" y="751522"/>
                  </a:lnTo>
                  <a:lnTo>
                    <a:pt x="851565" y="754697"/>
                  </a:lnTo>
                  <a:lnTo>
                    <a:pt x="854419" y="757554"/>
                  </a:lnTo>
                  <a:lnTo>
                    <a:pt x="857272" y="761364"/>
                  </a:lnTo>
                  <a:lnTo>
                    <a:pt x="860443" y="765174"/>
                  </a:lnTo>
                  <a:lnTo>
                    <a:pt x="862979" y="769937"/>
                  </a:lnTo>
                  <a:lnTo>
                    <a:pt x="865833" y="774699"/>
                  </a:lnTo>
                  <a:lnTo>
                    <a:pt x="868052" y="779779"/>
                  </a:lnTo>
                  <a:lnTo>
                    <a:pt x="870589" y="785177"/>
                  </a:lnTo>
                  <a:lnTo>
                    <a:pt x="872174" y="789939"/>
                  </a:lnTo>
                  <a:lnTo>
                    <a:pt x="872808" y="795337"/>
                  </a:lnTo>
                  <a:lnTo>
                    <a:pt x="873125" y="800417"/>
                  </a:lnTo>
                  <a:lnTo>
                    <a:pt x="872808" y="805815"/>
                  </a:lnTo>
                  <a:lnTo>
                    <a:pt x="872174" y="810895"/>
                  </a:lnTo>
                  <a:lnTo>
                    <a:pt x="870906" y="816610"/>
                  </a:lnTo>
                  <a:lnTo>
                    <a:pt x="868686" y="822325"/>
                  </a:lnTo>
                  <a:lnTo>
                    <a:pt x="866784" y="828040"/>
                  </a:lnTo>
                  <a:lnTo>
                    <a:pt x="864247" y="833755"/>
                  </a:lnTo>
                  <a:lnTo>
                    <a:pt x="861077" y="839470"/>
                  </a:lnTo>
                  <a:lnTo>
                    <a:pt x="858223" y="844867"/>
                  </a:lnTo>
                  <a:lnTo>
                    <a:pt x="854419" y="850582"/>
                  </a:lnTo>
                  <a:lnTo>
                    <a:pt x="850614" y="855980"/>
                  </a:lnTo>
                  <a:lnTo>
                    <a:pt x="846809" y="861377"/>
                  </a:lnTo>
                  <a:lnTo>
                    <a:pt x="838883" y="872172"/>
                  </a:lnTo>
                  <a:lnTo>
                    <a:pt x="830322" y="882017"/>
                  </a:lnTo>
                  <a:lnTo>
                    <a:pt x="822079" y="891222"/>
                  </a:lnTo>
                  <a:lnTo>
                    <a:pt x="814469" y="899477"/>
                  </a:lnTo>
                  <a:lnTo>
                    <a:pt x="807177" y="906780"/>
                  </a:lnTo>
                  <a:lnTo>
                    <a:pt x="801280" y="912179"/>
                  </a:lnTo>
                  <a:lnTo>
                    <a:pt x="807327" y="916209"/>
                  </a:lnTo>
                  <a:lnTo>
                    <a:pt x="820976" y="924777"/>
                  </a:lnTo>
                  <a:lnTo>
                    <a:pt x="825483" y="927528"/>
                  </a:lnTo>
                  <a:lnTo>
                    <a:pt x="830507" y="922740"/>
                  </a:lnTo>
                  <a:lnTo>
                    <a:pt x="837466" y="916726"/>
                  </a:lnTo>
                  <a:lnTo>
                    <a:pt x="844425" y="910397"/>
                  </a:lnTo>
                  <a:lnTo>
                    <a:pt x="852332" y="904384"/>
                  </a:lnTo>
                  <a:lnTo>
                    <a:pt x="859924" y="898687"/>
                  </a:lnTo>
                  <a:lnTo>
                    <a:pt x="867831" y="893307"/>
                  </a:lnTo>
                  <a:lnTo>
                    <a:pt x="875739" y="887927"/>
                  </a:lnTo>
                  <a:lnTo>
                    <a:pt x="884596" y="882864"/>
                  </a:lnTo>
                  <a:lnTo>
                    <a:pt x="893136" y="878117"/>
                  </a:lnTo>
                  <a:lnTo>
                    <a:pt x="902309" y="873686"/>
                  </a:lnTo>
                  <a:lnTo>
                    <a:pt x="911798" y="869572"/>
                  </a:lnTo>
                  <a:lnTo>
                    <a:pt x="921287" y="865774"/>
                  </a:lnTo>
                  <a:lnTo>
                    <a:pt x="931409" y="862293"/>
                  </a:lnTo>
                  <a:lnTo>
                    <a:pt x="941847" y="859445"/>
                  </a:lnTo>
                  <a:lnTo>
                    <a:pt x="952285" y="856596"/>
                  </a:lnTo>
                  <a:lnTo>
                    <a:pt x="963356" y="854698"/>
                  </a:lnTo>
                  <a:lnTo>
                    <a:pt x="972212" y="853432"/>
                  </a:lnTo>
                  <a:lnTo>
                    <a:pt x="980753" y="852166"/>
                  </a:lnTo>
                  <a:lnTo>
                    <a:pt x="988660" y="851533"/>
                  </a:lnTo>
                  <a:lnTo>
                    <a:pt x="996252" y="850900"/>
                  </a:lnTo>
                  <a:lnTo>
                    <a:pt x="1003527" y="850900"/>
                  </a:lnTo>
                  <a:lnTo>
                    <a:pt x="1010169" y="851533"/>
                  </a:lnTo>
                  <a:lnTo>
                    <a:pt x="1016812" y="852166"/>
                  </a:lnTo>
                  <a:lnTo>
                    <a:pt x="1022505" y="853115"/>
                  </a:lnTo>
                  <a:lnTo>
                    <a:pt x="1028199" y="854381"/>
                  </a:lnTo>
                  <a:lnTo>
                    <a:pt x="1033260" y="855963"/>
                  </a:lnTo>
                  <a:lnTo>
                    <a:pt x="1038004" y="858179"/>
                  </a:lnTo>
                  <a:lnTo>
                    <a:pt x="1042116" y="860394"/>
                  </a:lnTo>
                  <a:lnTo>
                    <a:pt x="1046228" y="862609"/>
                  </a:lnTo>
                  <a:lnTo>
                    <a:pt x="1049391" y="865458"/>
                  </a:lnTo>
                  <a:lnTo>
                    <a:pt x="1052871" y="868306"/>
                  </a:lnTo>
                  <a:lnTo>
                    <a:pt x="1055401" y="871787"/>
                  </a:lnTo>
                  <a:lnTo>
                    <a:pt x="1057931" y="875268"/>
                  </a:lnTo>
                  <a:lnTo>
                    <a:pt x="1059513" y="879066"/>
                  </a:lnTo>
                  <a:lnTo>
                    <a:pt x="1061095" y="882864"/>
                  </a:lnTo>
                  <a:lnTo>
                    <a:pt x="1062043" y="887294"/>
                  </a:lnTo>
                  <a:lnTo>
                    <a:pt x="1062992" y="891725"/>
                  </a:lnTo>
                  <a:lnTo>
                    <a:pt x="1063625" y="896472"/>
                  </a:lnTo>
                  <a:lnTo>
                    <a:pt x="1063625" y="901219"/>
                  </a:lnTo>
                  <a:lnTo>
                    <a:pt x="1062992" y="906283"/>
                  </a:lnTo>
                  <a:lnTo>
                    <a:pt x="1062360" y="911663"/>
                  </a:lnTo>
                  <a:lnTo>
                    <a:pt x="1061411" y="917043"/>
                  </a:lnTo>
                  <a:lnTo>
                    <a:pt x="1060146" y="922740"/>
                  </a:lnTo>
                  <a:lnTo>
                    <a:pt x="1058564" y="928436"/>
                  </a:lnTo>
                  <a:lnTo>
                    <a:pt x="1056350" y="934133"/>
                  </a:lnTo>
                  <a:lnTo>
                    <a:pt x="1054136" y="940146"/>
                  </a:lnTo>
                  <a:lnTo>
                    <a:pt x="1051605" y="946475"/>
                  </a:lnTo>
                  <a:lnTo>
                    <a:pt x="1048442" y="952805"/>
                  </a:lnTo>
                  <a:lnTo>
                    <a:pt x="1044963" y="959134"/>
                  </a:lnTo>
                  <a:lnTo>
                    <a:pt x="1041167" y="966096"/>
                  </a:lnTo>
                  <a:lnTo>
                    <a:pt x="1036739" y="973375"/>
                  </a:lnTo>
                  <a:lnTo>
                    <a:pt x="1031994" y="980654"/>
                  </a:lnTo>
                  <a:lnTo>
                    <a:pt x="1026933" y="988250"/>
                  </a:lnTo>
                  <a:lnTo>
                    <a:pt x="1021240" y="995845"/>
                  </a:lnTo>
                  <a:lnTo>
                    <a:pt x="1008904" y="1011353"/>
                  </a:lnTo>
                  <a:lnTo>
                    <a:pt x="997613" y="1025070"/>
                  </a:lnTo>
                  <a:lnTo>
                    <a:pt x="998737" y="1025688"/>
                  </a:lnTo>
                  <a:lnTo>
                    <a:pt x="1020087" y="1037234"/>
                  </a:lnTo>
                  <a:lnTo>
                    <a:pt x="1021090" y="1036320"/>
                  </a:lnTo>
                  <a:lnTo>
                    <a:pt x="1031219" y="1027112"/>
                  </a:lnTo>
                  <a:lnTo>
                    <a:pt x="1052110" y="1009332"/>
                  </a:lnTo>
                  <a:lnTo>
                    <a:pt x="1071419" y="993774"/>
                  </a:lnTo>
                  <a:lnTo>
                    <a:pt x="1088828" y="979804"/>
                  </a:lnTo>
                  <a:lnTo>
                    <a:pt x="1104021" y="968374"/>
                  </a:lnTo>
                  <a:lnTo>
                    <a:pt x="1116050" y="959802"/>
                  </a:lnTo>
                  <a:lnTo>
                    <a:pt x="1125862" y="952182"/>
                  </a:lnTo>
                  <a:lnTo>
                    <a:pt x="1136624" y="950277"/>
                  </a:lnTo>
                  <a:lnTo>
                    <a:pt x="1146437" y="949007"/>
                  </a:lnTo>
                  <a:lnTo>
                    <a:pt x="1156249" y="948372"/>
                  </a:lnTo>
                  <a:lnTo>
                    <a:pt x="1164795" y="947737"/>
                  </a:lnTo>
                  <a:lnTo>
                    <a:pt x="1172709" y="947737"/>
                  </a:lnTo>
                  <a:lnTo>
                    <a:pt x="1180622" y="948372"/>
                  </a:lnTo>
                  <a:lnTo>
                    <a:pt x="1187586" y="949007"/>
                  </a:lnTo>
                  <a:lnTo>
                    <a:pt x="1193916" y="949959"/>
                  </a:lnTo>
                  <a:lnTo>
                    <a:pt x="1199930" y="951547"/>
                  </a:lnTo>
                  <a:lnTo>
                    <a:pt x="1204995" y="953452"/>
                  </a:lnTo>
                  <a:lnTo>
                    <a:pt x="1209743" y="955674"/>
                  </a:lnTo>
                  <a:lnTo>
                    <a:pt x="1214174" y="958214"/>
                  </a:lnTo>
                  <a:lnTo>
                    <a:pt x="1217656" y="961072"/>
                  </a:lnTo>
                  <a:lnTo>
                    <a:pt x="1221138" y="964247"/>
                  </a:lnTo>
                  <a:lnTo>
                    <a:pt x="1223670" y="967739"/>
                  </a:lnTo>
                  <a:lnTo>
                    <a:pt x="1226202" y="971232"/>
                  </a:lnTo>
                  <a:lnTo>
                    <a:pt x="1228102" y="975359"/>
                  </a:lnTo>
                  <a:lnTo>
                    <a:pt x="1229684" y="979804"/>
                  </a:lnTo>
                  <a:lnTo>
                    <a:pt x="1230634" y="983932"/>
                  </a:lnTo>
                  <a:lnTo>
                    <a:pt x="1231583" y="988694"/>
                  </a:lnTo>
                  <a:lnTo>
                    <a:pt x="1231900" y="993774"/>
                  </a:lnTo>
                  <a:lnTo>
                    <a:pt x="1231900" y="998854"/>
                  </a:lnTo>
                  <a:lnTo>
                    <a:pt x="1231267" y="1003934"/>
                  </a:lnTo>
                  <a:lnTo>
                    <a:pt x="1230317" y="1009650"/>
                  </a:lnTo>
                  <a:lnTo>
                    <a:pt x="1229368" y="1015365"/>
                  </a:lnTo>
                  <a:lnTo>
                    <a:pt x="1228102" y="1021080"/>
                  </a:lnTo>
                  <a:lnTo>
                    <a:pt x="1226519" y="1027112"/>
                  </a:lnTo>
                  <a:lnTo>
                    <a:pt x="1224303" y="1033145"/>
                  </a:lnTo>
                  <a:lnTo>
                    <a:pt x="1222088" y="1039177"/>
                  </a:lnTo>
                  <a:lnTo>
                    <a:pt x="1219872" y="1045527"/>
                  </a:lnTo>
                  <a:lnTo>
                    <a:pt x="1214174" y="1058227"/>
                  </a:lnTo>
                  <a:lnTo>
                    <a:pt x="1207527" y="1070927"/>
                  </a:lnTo>
                  <a:lnTo>
                    <a:pt x="1200563" y="1084262"/>
                  </a:lnTo>
                  <a:lnTo>
                    <a:pt x="1192650" y="1097280"/>
                  </a:lnTo>
                  <a:lnTo>
                    <a:pt x="1184104" y="1110297"/>
                  </a:lnTo>
                  <a:lnTo>
                    <a:pt x="1177556" y="1120028"/>
                  </a:lnTo>
                  <a:lnTo>
                    <a:pt x="1226114" y="1144685"/>
                  </a:lnTo>
                  <a:lnTo>
                    <a:pt x="1235618" y="1136968"/>
                  </a:lnTo>
                  <a:lnTo>
                    <a:pt x="1241959" y="1131570"/>
                  </a:lnTo>
                  <a:lnTo>
                    <a:pt x="1248934" y="1126173"/>
                  </a:lnTo>
                  <a:lnTo>
                    <a:pt x="1256227" y="1121093"/>
                  </a:lnTo>
                  <a:lnTo>
                    <a:pt x="1263836" y="1116330"/>
                  </a:lnTo>
                  <a:lnTo>
                    <a:pt x="1271445" y="1111250"/>
                  </a:lnTo>
                  <a:lnTo>
                    <a:pt x="1279055" y="1106488"/>
                  </a:lnTo>
                  <a:lnTo>
                    <a:pt x="1286981" y="1102678"/>
                  </a:lnTo>
                  <a:lnTo>
                    <a:pt x="1295542" y="1098868"/>
                  </a:lnTo>
                  <a:lnTo>
                    <a:pt x="1303468" y="1095375"/>
                  </a:lnTo>
                  <a:lnTo>
                    <a:pt x="1304197" y="1095150"/>
                  </a:lnTo>
                  <a:lnTo>
                    <a:pt x="1255077" y="1053085"/>
                  </a:lnTo>
                  <a:lnTo>
                    <a:pt x="1253172" y="1051499"/>
                  </a:lnTo>
                  <a:lnTo>
                    <a:pt x="1251585" y="1049280"/>
                  </a:lnTo>
                  <a:lnTo>
                    <a:pt x="1249997" y="1047378"/>
                  </a:lnTo>
                  <a:lnTo>
                    <a:pt x="1248727" y="1045158"/>
                  </a:lnTo>
                  <a:lnTo>
                    <a:pt x="1247775" y="1042622"/>
                  </a:lnTo>
                  <a:lnTo>
                    <a:pt x="1247140" y="1040402"/>
                  </a:lnTo>
                  <a:lnTo>
                    <a:pt x="1246505" y="1038183"/>
                  </a:lnTo>
                  <a:lnTo>
                    <a:pt x="1246187" y="1035646"/>
                  </a:lnTo>
                  <a:lnTo>
                    <a:pt x="1246187" y="1033110"/>
                  </a:lnTo>
                  <a:lnTo>
                    <a:pt x="1246505" y="1030890"/>
                  </a:lnTo>
                  <a:lnTo>
                    <a:pt x="1246822" y="1028354"/>
                  </a:lnTo>
                  <a:lnTo>
                    <a:pt x="1247457" y="1026135"/>
                  </a:lnTo>
                  <a:lnTo>
                    <a:pt x="1248092" y="1023281"/>
                  </a:lnTo>
                  <a:lnTo>
                    <a:pt x="1249362" y="1021379"/>
                  </a:lnTo>
                  <a:lnTo>
                    <a:pt x="1250632" y="1019159"/>
                  </a:lnTo>
                  <a:lnTo>
                    <a:pt x="1252537" y="1016940"/>
                  </a:lnTo>
                  <a:lnTo>
                    <a:pt x="1254125" y="1015037"/>
                  </a:lnTo>
                  <a:lnTo>
                    <a:pt x="1256030" y="1013452"/>
                  </a:lnTo>
                  <a:lnTo>
                    <a:pt x="1258252" y="1012184"/>
                  </a:lnTo>
                  <a:lnTo>
                    <a:pt x="1260475" y="1010599"/>
                  </a:lnTo>
                  <a:lnTo>
                    <a:pt x="1262380" y="1009647"/>
                  </a:lnTo>
                  <a:lnTo>
                    <a:pt x="1264920" y="1009013"/>
                  </a:lnTo>
                  <a:lnTo>
                    <a:pt x="1267460" y="1008379"/>
                  </a:lnTo>
                  <a:lnTo>
                    <a:pt x="1269682" y="1008062"/>
                  </a:lnTo>
                  <a:lnTo>
                    <a:pt x="1272222" y="1008062"/>
                  </a:lnTo>
                  <a:lnTo>
                    <a:pt x="1274762" y="1008062"/>
                  </a:lnTo>
                  <a:lnTo>
                    <a:pt x="1277302" y="1008696"/>
                  </a:lnTo>
                  <a:lnTo>
                    <a:pt x="1279525" y="1009013"/>
                  </a:lnTo>
                  <a:lnTo>
                    <a:pt x="1281747" y="1009964"/>
                  </a:lnTo>
                  <a:lnTo>
                    <a:pt x="1284287" y="1010916"/>
                  </a:lnTo>
                  <a:lnTo>
                    <a:pt x="1286510" y="1012818"/>
                  </a:lnTo>
                  <a:lnTo>
                    <a:pt x="1288415" y="1014086"/>
                  </a:lnTo>
                  <a:lnTo>
                    <a:pt x="1476735" y="1175116"/>
                  </a:lnTo>
                  <a:lnTo>
                    <a:pt x="1485356" y="1180861"/>
                  </a:lnTo>
                  <a:lnTo>
                    <a:pt x="1496783" y="1187525"/>
                  </a:lnTo>
                  <a:lnTo>
                    <a:pt x="1503132" y="1191015"/>
                  </a:lnTo>
                  <a:lnTo>
                    <a:pt x="1509798" y="1194506"/>
                  </a:lnTo>
                  <a:lnTo>
                    <a:pt x="1516781" y="1197679"/>
                  </a:lnTo>
                  <a:lnTo>
                    <a:pt x="1523765" y="1200852"/>
                  </a:lnTo>
                  <a:lnTo>
                    <a:pt x="1531066" y="1203708"/>
                  </a:lnTo>
                  <a:lnTo>
                    <a:pt x="1538367" y="1206247"/>
                  </a:lnTo>
                  <a:lnTo>
                    <a:pt x="1545668" y="1208151"/>
                  </a:lnTo>
                  <a:lnTo>
                    <a:pt x="1552969" y="1209738"/>
                  </a:lnTo>
                  <a:lnTo>
                    <a:pt x="1560587" y="1210690"/>
                  </a:lnTo>
                  <a:lnTo>
                    <a:pt x="1567888" y="1211324"/>
                  </a:lnTo>
                  <a:lnTo>
                    <a:pt x="1572649" y="1210690"/>
                  </a:lnTo>
                  <a:lnTo>
                    <a:pt x="1577411" y="1210372"/>
                  </a:lnTo>
                  <a:lnTo>
                    <a:pt x="1581855" y="1209420"/>
                  </a:lnTo>
                  <a:lnTo>
                    <a:pt x="1586299" y="1208151"/>
                  </a:lnTo>
                  <a:lnTo>
                    <a:pt x="1590108" y="1206564"/>
                  </a:lnTo>
                  <a:lnTo>
                    <a:pt x="1593917" y="1204026"/>
                  </a:lnTo>
                  <a:lnTo>
                    <a:pt x="1597409" y="1201804"/>
                  </a:lnTo>
                  <a:lnTo>
                    <a:pt x="1600900" y="1198948"/>
                  </a:lnTo>
                  <a:lnTo>
                    <a:pt x="1601535" y="1197996"/>
                  </a:lnTo>
                  <a:lnTo>
                    <a:pt x="1601853" y="1197362"/>
                  </a:lnTo>
                  <a:lnTo>
                    <a:pt x="1602170" y="1195141"/>
                  </a:lnTo>
                  <a:lnTo>
                    <a:pt x="1602170" y="1191967"/>
                  </a:lnTo>
                  <a:lnTo>
                    <a:pt x="1601218" y="1188159"/>
                  </a:lnTo>
                  <a:lnTo>
                    <a:pt x="1599948" y="1183717"/>
                  </a:lnTo>
                  <a:lnTo>
                    <a:pt x="1597726" y="1178640"/>
                  </a:lnTo>
                  <a:lnTo>
                    <a:pt x="1595504" y="1173245"/>
                  </a:lnTo>
                  <a:lnTo>
                    <a:pt x="1592647" y="1167533"/>
                  </a:lnTo>
                  <a:lnTo>
                    <a:pt x="1589155" y="1161186"/>
                  </a:lnTo>
                  <a:lnTo>
                    <a:pt x="1585029" y="1154523"/>
                  </a:lnTo>
                  <a:lnTo>
                    <a:pt x="1580902" y="1147541"/>
                  </a:lnTo>
                  <a:lnTo>
                    <a:pt x="1576141" y="1140560"/>
                  </a:lnTo>
                  <a:lnTo>
                    <a:pt x="1570745" y="1132944"/>
                  </a:lnTo>
                  <a:lnTo>
                    <a:pt x="1565031" y="1125646"/>
                  </a:lnTo>
                  <a:lnTo>
                    <a:pt x="1559000" y="1118347"/>
                  </a:lnTo>
                  <a:lnTo>
                    <a:pt x="1552334" y="1111049"/>
                  </a:lnTo>
                  <a:lnTo>
                    <a:pt x="1550747" y="1109145"/>
                  </a:lnTo>
                  <a:lnTo>
                    <a:pt x="1549477" y="1106923"/>
                  </a:lnTo>
                  <a:lnTo>
                    <a:pt x="1548525" y="1105020"/>
                  </a:lnTo>
                  <a:lnTo>
                    <a:pt x="1548518" y="1105002"/>
                  </a:lnTo>
                  <a:lnTo>
                    <a:pt x="1288131" y="881697"/>
                  </a:lnTo>
                  <a:lnTo>
                    <a:pt x="1286218" y="880109"/>
                  </a:lnTo>
                  <a:lnTo>
                    <a:pt x="1284625" y="878204"/>
                  </a:lnTo>
                  <a:lnTo>
                    <a:pt x="1283350" y="875982"/>
                  </a:lnTo>
                  <a:lnTo>
                    <a:pt x="1282394" y="873759"/>
                  </a:lnTo>
                  <a:lnTo>
                    <a:pt x="1281119" y="871854"/>
                  </a:lnTo>
                  <a:lnTo>
                    <a:pt x="1280162" y="869314"/>
                  </a:lnTo>
                  <a:lnTo>
                    <a:pt x="1279844" y="866774"/>
                  </a:lnTo>
                  <a:lnTo>
                    <a:pt x="1279525" y="864552"/>
                  </a:lnTo>
                  <a:lnTo>
                    <a:pt x="1279525" y="862012"/>
                  </a:lnTo>
                  <a:lnTo>
                    <a:pt x="1279525" y="859472"/>
                  </a:lnTo>
                  <a:lnTo>
                    <a:pt x="1279844" y="857249"/>
                  </a:lnTo>
                  <a:lnTo>
                    <a:pt x="1280481" y="854709"/>
                  </a:lnTo>
                  <a:lnTo>
                    <a:pt x="1281437" y="852487"/>
                  </a:lnTo>
                  <a:lnTo>
                    <a:pt x="1282712" y="849947"/>
                  </a:lnTo>
                  <a:lnTo>
                    <a:pt x="1283987" y="847724"/>
                  </a:lnTo>
                  <a:lnTo>
                    <a:pt x="1285581" y="845819"/>
                  </a:lnTo>
                  <a:lnTo>
                    <a:pt x="1287493" y="843597"/>
                  </a:lnTo>
                  <a:lnTo>
                    <a:pt x="1289406" y="842009"/>
                  </a:lnTo>
                  <a:lnTo>
                    <a:pt x="1291637" y="840739"/>
                  </a:lnTo>
                  <a:lnTo>
                    <a:pt x="1293549" y="839469"/>
                  </a:lnTo>
                  <a:lnTo>
                    <a:pt x="1296099" y="838517"/>
                  </a:lnTo>
                  <a:lnTo>
                    <a:pt x="1298330" y="837882"/>
                  </a:lnTo>
                  <a:lnTo>
                    <a:pt x="1300561" y="837247"/>
                  </a:lnTo>
                  <a:lnTo>
                    <a:pt x="1303430" y="836929"/>
                  </a:lnTo>
                  <a:lnTo>
                    <a:pt x="1305661" y="836612"/>
                  </a:lnTo>
                  <a:lnTo>
                    <a:pt x="1308211" y="836929"/>
                  </a:lnTo>
                  <a:lnTo>
                    <a:pt x="1310761" y="837247"/>
                  </a:lnTo>
                  <a:lnTo>
                    <a:pt x="1312992" y="838199"/>
                  </a:lnTo>
                  <a:lnTo>
                    <a:pt x="1315542" y="839152"/>
                  </a:lnTo>
                  <a:lnTo>
                    <a:pt x="1317773" y="840104"/>
                  </a:lnTo>
                  <a:lnTo>
                    <a:pt x="1319685" y="841374"/>
                  </a:lnTo>
                  <a:lnTo>
                    <a:pt x="1322235" y="842962"/>
                  </a:lnTo>
                  <a:lnTo>
                    <a:pt x="1599213" y="1080452"/>
                  </a:lnTo>
                  <a:lnTo>
                    <a:pt x="1601126" y="1082675"/>
                  </a:lnTo>
                  <a:lnTo>
                    <a:pt x="1602720" y="1084262"/>
                  </a:lnTo>
                  <a:lnTo>
                    <a:pt x="1603369" y="1085394"/>
                  </a:lnTo>
                  <a:lnTo>
                    <a:pt x="1603757" y="1085663"/>
                  </a:lnTo>
                  <a:lnTo>
                    <a:pt x="1609153" y="1089153"/>
                  </a:lnTo>
                  <a:lnTo>
                    <a:pt x="1614867" y="1092326"/>
                  </a:lnTo>
                  <a:lnTo>
                    <a:pt x="1621216" y="1095500"/>
                  </a:lnTo>
                  <a:lnTo>
                    <a:pt x="1627882" y="1098673"/>
                  </a:lnTo>
                  <a:lnTo>
                    <a:pt x="1634865" y="1101529"/>
                  </a:lnTo>
                  <a:lnTo>
                    <a:pt x="1642484" y="1104385"/>
                  </a:lnTo>
                  <a:lnTo>
                    <a:pt x="1650737" y="1106289"/>
                  </a:lnTo>
                  <a:lnTo>
                    <a:pt x="1658673" y="1107875"/>
                  </a:lnTo>
                  <a:lnTo>
                    <a:pt x="1667243" y="1109462"/>
                  </a:lnTo>
                  <a:lnTo>
                    <a:pt x="1676131" y="1109779"/>
                  </a:lnTo>
                  <a:lnTo>
                    <a:pt x="1680893" y="1109462"/>
                  </a:lnTo>
                  <a:lnTo>
                    <a:pt x="1685654" y="1109145"/>
                  </a:lnTo>
                  <a:lnTo>
                    <a:pt x="1690733" y="1108510"/>
                  </a:lnTo>
                  <a:lnTo>
                    <a:pt x="1695494" y="1107241"/>
                  </a:lnTo>
                  <a:lnTo>
                    <a:pt x="1700256" y="1105971"/>
                  </a:lnTo>
                  <a:lnTo>
                    <a:pt x="1705017" y="1104702"/>
                  </a:lnTo>
                  <a:lnTo>
                    <a:pt x="1709461" y="1102798"/>
                  </a:lnTo>
                  <a:lnTo>
                    <a:pt x="1713905" y="1100577"/>
                  </a:lnTo>
                  <a:lnTo>
                    <a:pt x="1718349" y="1098356"/>
                  </a:lnTo>
                  <a:lnTo>
                    <a:pt x="1722158" y="1095817"/>
                  </a:lnTo>
                  <a:lnTo>
                    <a:pt x="1725015" y="1092961"/>
                  </a:lnTo>
                  <a:lnTo>
                    <a:pt x="1726920" y="1090740"/>
                  </a:lnTo>
                  <a:lnTo>
                    <a:pt x="1728824" y="1088201"/>
                  </a:lnTo>
                  <a:lnTo>
                    <a:pt x="1729777" y="1085980"/>
                  </a:lnTo>
                  <a:lnTo>
                    <a:pt x="1730411" y="1083759"/>
                  </a:lnTo>
                  <a:lnTo>
                    <a:pt x="1730729" y="1081220"/>
                  </a:lnTo>
                  <a:lnTo>
                    <a:pt x="1731046" y="1078681"/>
                  </a:lnTo>
                  <a:lnTo>
                    <a:pt x="1731364" y="1075508"/>
                  </a:lnTo>
                  <a:lnTo>
                    <a:pt x="1731046" y="1072652"/>
                  </a:lnTo>
                  <a:lnTo>
                    <a:pt x="1730729" y="1069796"/>
                  </a:lnTo>
                  <a:lnTo>
                    <a:pt x="1729459" y="1063450"/>
                  </a:lnTo>
                  <a:lnTo>
                    <a:pt x="1727237" y="1056468"/>
                  </a:lnTo>
                  <a:lnTo>
                    <a:pt x="1724380" y="1049487"/>
                  </a:lnTo>
                  <a:lnTo>
                    <a:pt x="1721523" y="1042506"/>
                  </a:lnTo>
                  <a:lnTo>
                    <a:pt x="1717397" y="1035525"/>
                  </a:lnTo>
                  <a:lnTo>
                    <a:pt x="1713270" y="1028226"/>
                  </a:lnTo>
                  <a:lnTo>
                    <a:pt x="1708826" y="1021245"/>
                  </a:lnTo>
                  <a:lnTo>
                    <a:pt x="1704065" y="1014581"/>
                  </a:lnTo>
                  <a:lnTo>
                    <a:pt x="1699303" y="1008235"/>
                  </a:lnTo>
                  <a:lnTo>
                    <a:pt x="1694542" y="1001888"/>
                  </a:lnTo>
                  <a:lnTo>
                    <a:pt x="1685337" y="990781"/>
                  </a:lnTo>
                  <a:lnTo>
                    <a:pt x="1677083" y="982213"/>
                  </a:lnTo>
                  <a:lnTo>
                    <a:pt x="1675496" y="980309"/>
                  </a:lnTo>
                  <a:lnTo>
                    <a:pt x="1674227" y="978406"/>
                  </a:lnTo>
                  <a:lnTo>
                    <a:pt x="1672005" y="974598"/>
                  </a:lnTo>
                  <a:lnTo>
                    <a:pt x="1671927" y="974324"/>
                  </a:lnTo>
                  <a:lnTo>
                    <a:pt x="1444336" y="780150"/>
                  </a:lnTo>
                  <a:lnTo>
                    <a:pt x="1442107" y="778243"/>
                  </a:lnTo>
                  <a:lnTo>
                    <a:pt x="1440514" y="776336"/>
                  </a:lnTo>
                  <a:lnTo>
                    <a:pt x="1439240" y="774429"/>
                  </a:lnTo>
                  <a:lnTo>
                    <a:pt x="1437966" y="771886"/>
                  </a:lnTo>
                  <a:lnTo>
                    <a:pt x="1436692" y="769978"/>
                  </a:lnTo>
                  <a:lnTo>
                    <a:pt x="1436055" y="767753"/>
                  </a:lnTo>
                  <a:lnTo>
                    <a:pt x="1435418" y="764892"/>
                  </a:lnTo>
                  <a:lnTo>
                    <a:pt x="1435100" y="762667"/>
                  </a:lnTo>
                  <a:lnTo>
                    <a:pt x="1435100" y="760442"/>
                  </a:lnTo>
                  <a:lnTo>
                    <a:pt x="1435418" y="757581"/>
                  </a:lnTo>
                  <a:lnTo>
                    <a:pt x="1435737" y="755356"/>
                  </a:lnTo>
                  <a:lnTo>
                    <a:pt x="1436374" y="752813"/>
                  </a:lnTo>
                  <a:lnTo>
                    <a:pt x="1437329" y="750588"/>
                  </a:lnTo>
                  <a:lnTo>
                    <a:pt x="1438603" y="748363"/>
                  </a:lnTo>
                  <a:lnTo>
                    <a:pt x="1439877" y="745820"/>
                  </a:lnTo>
                  <a:lnTo>
                    <a:pt x="1441470" y="743912"/>
                  </a:lnTo>
                  <a:lnTo>
                    <a:pt x="1443062" y="742005"/>
                  </a:lnTo>
                  <a:lnTo>
                    <a:pt x="1445292" y="740098"/>
                  </a:lnTo>
                  <a:lnTo>
                    <a:pt x="1447203" y="738826"/>
                  </a:lnTo>
                  <a:lnTo>
                    <a:pt x="1449114" y="737555"/>
                  </a:lnTo>
                  <a:lnTo>
                    <a:pt x="1451662" y="736601"/>
                  </a:lnTo>
                  <a:lnTo>
                    <a:pt x="1453891" y="735966"/>
                  </a:lnTo>
                  <a:lnTo>
                    <a:pt x="1456120" y="735330"/>
                  </a:lnTo>
                  <a:lnTo>
                    <a:pt x="1458987" y="735012"/>
                  </a:lnTo>
                  <a:lnTo>
                    <a:pt x="1461216" y="735012"/>
                  </a:lnTo>
                  <a:lnTo>
                    <a:pt x="1464083" y="735330"/>
                  </a:lnTo>
                  <a:lnTo>
                    <a:pt x="1466312" y="735648"/>
                  </a:lnTo>
                  <a:lnTo>
                    <a:pt x="1468542" y="736283"/>
                  </a:lnTo>
                  <a:lnTo>
                    <a:pt x="1471089" y="736919"/>
                  </a:lnTo>
                  <a:lnTo>
                    <a:pt x="1473319" y="738191"/>
                  </a:lnTo>
                  <a:lnTo>
                    <a:pt x="1475548" y="739462"/>
                  </a:lnTo>
                  <a:lnTo>
                    <a:pt x="1477778" y="741369"/>
                  </a:lnTo>
                  <a:lnTo>
                    <a:pt x="1720261" y="947946"/>
                  </a:lnTo>
                  <a:lnTo>
                    <a:pt x="1725967" y="950798"/>
                  </a:lnTo>
                  <a:lnTo>
                    <a:pt x="1748505" y="962222"/>
                  </a:lnTo>
                  <a:lnTo>
                    <a:pt x="1760250" y="967934"/>
                  </a:lnTo>
                  <a:lnTo>
                    <a:pt x="1771043" y="972694"/>
                  </a:lnTo>
                  <a:lnTo>
                    <a:pt x="1782153" y="976819"/>
                  </a:lnTo>
                  <a:lnTo>
                    <a:pt x="1787549" y="978723"/>
                  </a:lnTo>
                  <a:lnTo>
                    <a:pt x="1792628" y="980309"/>
                  </a:lnTo>
                  <a:lnTo>
                    <a:pt x="1797389" y="981579"/>
                  </a:lnTo>
                  <a:lnTo>
                    <a:pt x="1802468" y="982531"/>
                  </a:lnTo>
                  <a:lnTo>
                    <a:pt x="1806912" y="982848"/>
                  </a:lnTo>
                  <a:lnTo>
                    <a:pt x="1811673" y="983165"/>
                  </a:lnTo>
                  <a:lnTo>
                    <a:pt x="1814848" y="983165"/>
                  </a:lnTo>
                  <a:lnTo>
                    <a:pt x="1818974" y="982531"/>
                  </a:lnTo>
                  <a:lnTo>
                    <a:pt x="1820879" y="981896"/>
                  </a:lnTo>
                  <a:lnTo>
                    <a:pt x="1823101" y="981261"/>
                  </a:lnTo>
                  <a:lnTo>
                    <a:pt x="1825640" y="979992"/>
                  </a:lnTo>
                  <a:lnTo>
                    <a:pt x="1827862" y="977771"/>
                  </a:lnTo>
                  <a:lnTo>
                    <a:pt x="1829767" y="975867"/>
                  </a:lnTo>
                  <a:lnTo>
                    <a:pt x="1832306" y="973328"/>
                  </a:lnTo>
                  <a:lnTo>
                    <a:pt x="1834528" y="969838"/>
                  </a:lnTo>
                  <a:lnTo>
                    <a:pt x="1836433" y="965395"/>
                  </a:lnTo>
                  <a:lnTo>
                    <a:pt x="1838972" y="960953"/>
                  </a:lnTo>
                  <a:lnTo>
                    <a:pt x="1840559" y="955558"/>
                  </a:lnTo>
                  <a:lnTo>
                    <a:pt x="1842464" y="948894"/>
                  </a:lnTo>
                  <a:lnTo>
                    <a:pt x="1844369" y="941596"/>
                  </a:lnTo>
                  <a:lnTo>
                    <a:pt x="1845321" y="935884"/>
                  </a:lnTo>
                  <a:lnTo>
                    <a:pt x="1845638" y="929854"/>
                  </a:lnTo>
                  <a:lnTo>
                    <a:pt x="1845321" y="924143"/>
                  </a:lnTo>
                  <a:lnTo>
                    <a:pt x="1844686" y="918113"/>
                  </a:lnTo>
                  <a:lnTo>
                    <a:pt x="1843099" y="912401"/>
                  </a:lnTo>
                  <a:lnTo>
                    <a:pt x="1841194" y="906689"/>
                  </a:lnTo>
                  <a:lnTo>
                    <a:pt x="1839290" y="901295"/>
                  </a:lnTo>
                  <a:lnTo>
                    <a:pt x="1836433" y="895900"/>
                  </a:lnTo>
                  <a:lnTo>
                    <a:pt x="1833576" y="890188"/>
                  </a:lnTo>
                  <a:lnTo>
                    <a:pt x="1830719" y="884794"/>
                  </a:lnTo>
                  <a:lnTo>
                    <a:pt x="1823101" y="874005"/>
                  </a:lnTo>
                  <a:lnTo>
                    <a:pt x="1815483" y="863216"/>
                  </a:lnTo>
                  <a:lnTo>
                    <a:pt x="1807864" y="852744"/>
                  </a:lnTo>
                  <a:lnTo>
                    <a:pt x="1798976" y="841320"/>
                  </a:lnTo>
                  <a:lnTo>
                    <a:pt x="1794850" y="835608"/>
                  </a:lnTo>
                  <a:lnTo>
                    <a:pt x="1791041" y="829896"/>
                  </a:lnTo>
                  <a:lnTo>
                    <a:pt x="1783105" y="817520"/>
                  </a:lnTo>
                  <a:lnTo>
                    <a:pt x="1775487" y="804510"/>
                  </a:lnTo>
                  <a:lnTo>
                    <a:pt x="1772927" y="799925"/>
                  </a:lnTo>
                  <a:lnTo>
                    <a:pt x="1762353" y="789648"/>
                  </a:lnTo>
                  <a:lnTo>
                    <a:pt x="1738534" y="767435"/>
                  </a:lnTo>
                  <a:lnTo>
                    <a:pt x="1711856" y="742048"/>
                  </a:lnTo>
                  <a:lnTo>
                    <a:pt x="1682955" y="714758"/>
                  </a:lnTo>
                  <a:lnTo>
                    <a:pt x="1652148" y="686833"/>
                  </a:lnTo>
                  <a:lnTo>
                    <a:pt x="1620389" y="659225"/>
                  </a:lnTo>
                  <a:lnTo>
                    <a:pt x="1588630" y="631935"/>
                  </a:lnTo>
                  <a:lnTo>
                    <a:pt x="1573385" y="619242"/>
                  </a:lnTo>
                  <a:lnTo>
                    <a:pt x="1557823" y="606866"/>
                  </a:lnTo>
                  <a:lnTo>
                    <a:pt x="1542896" y="595125"/>
                  </a:lnTo>
                  <a:lnTo>
                    <a:pt x="1528605" y="584018"/>
                  </a:lnTo>
                  <a:lnTo>
                    <a:pt x="1514948" y="574181"/>
                  </a:lnTo>
                  <a:lnTo>
                    <a:pt x="1501609" y="564661"/>
                  </a:lnTo>
                  <a:lnTo>
                    <a:pt x="1489223" y="557045"/>
                  </a:lnTo>
                  <a:lnTo>
                    <a:pt x="1477790" y="550064"/>
                  </a:lnTo>
                  <a:lnTo>
                    <a:pt x="1466992" y="544669"/>
                  </a:lnTo>
                  <a:lnTo>
                    <a:pt x="1462228" y="542448"/>
                  </a:lnTo>
                  <a:lnTo>
                    <a:pt x="1457781" y="540544"/>
                  </a:lnTo>
                  <a:lnTo>
                    <a:pt x="1453335" y="538957"/>
                  </a:lnTo>
                  <a:lnTo>
                    <a:pt x="1449206" y="538005"/>
                  </a:lnTo>
                  <a:lnTo>
                    <a:pt x="1445713" y="537371"/>
                  </a:lnTo>
                  <a:lnTo>
                    <a:pt x="1442219" y="537371"/>
                  </a:lnTo>
                  <a:lnTo>
                    <a:pt x="1429516" y="537053"/>
                  </a:lnTo>
                  <a:lnTo>
                    <a:pt x="1417129" y="536101"/>
                  </a:lnTo>
                  <a:lnTo>
                    <a:pt x="1393310" y="533563"/>
                  </a:lnTo>
                  <a:lnTo>
                    <a:pt x="1381559" y="532928"/>
                  </a:lnTo>
                  <a:lnTo>
                    <a:pt x="1369808" y="532611"/>
                  </a:lnTo>
                  <a:lnTo>
                    <a:pt x="1363774" y="532928"/>
                  </a:lnTo>
                  <a:lnTo>
                    <a:pt x="1357740" y="533245"/>
                  </a:lnTo>
                  <a:lnTo>
                    <a:pt x="1351705" y="533880"/>
                  </a:lnTo>
                  <a:lnTo>
                    <a:pt x="1345671" y="535149"/>
                  </a:lnTo>
                  <a:lnTo>
                    <a:pt x="1339637" y="536419"/>
                  </a:lnTo>
                  <a:lnTo>
                    <a:pt x="1333920" y="538323"/>
                  </a:lnTo>
                  <a:lnTo>
                    <a:pt x="1327568" y="540227"/>
                  </a:lnTo>
                  <a:lnTo>
                    <a:pt x="1321534" y="543083"/>
                  </a:lnTo>
                  <a:lnTo>
                    <a:pt x="1315182" y="546256"/>
                  </a:lnTo>
                  <a:lnTo>
                    <a:pt x="1308830" y="549746"/>
                  </a:lnTo>
                  <a:lnTo>
                    <a:pt x="1302161" y="553872"/>
                  </a:lnTo>
                  <a:lnTo>
                    <a:pt x="1295491" y="558949"/>
                  </a:lnTo>
                  <a:lnTo>
                    <a:pt x="1288822" y="564344"/>
                  </a:lnTo>
                  <a:lnTo>
                    <a:pt x="1281517" y="570373"/>
                  </a:lnTo>
                  <a:lnTo>
                    <a:pt x="1274530" y="577037"/>
                  </a:lnTo>
                  <a:lnTo>
                    <a:pt x="1267225" y="584653"/>
                  </a:lnTo>
                  <a:lnTo>
                    <a:pt x="1259921" y="593221"/>
                  </a:lnTo>
                  <a:lnTo>
                    <a:pt x="1252616" y="602106"/>
                  </a:lnTo>
                  <a:lnTo>
                    <a:pt x="1244676" y="612260"/>
                  </a:lnTo>
                  <a:lnTo>
                    <a:pt x="1236737" y="622732"/>
                  </a:lnTo>
                  <a:lnTo>
                    <a:pt x="1232608" y="628444"/>
                  </a:lnTo>
                  <a:lnTo>
                    <a:pt x="1228162" y="633839"/>
                  </a:lnTo>
                  <a:lnTo>
                    <a:pt x="1219269" y="644628"/>
                  </a:lnTo>
                  <a:lnTo>
                    <a:pt x="1209424" y="654783"/>
                  </a:lnTo>
                  <a:lnTo>
                    <a:pt x="1199261" y="664937"/>
                  </a:lnTo>
                  <a:lnTo>
                    <a:pt x="1188145" y="674140"/>
                  </a:lnTo>
                  <a:lnTo>
                    <a:pt x="1177029" y="683342"/>
                  </a:lnTo>
                  <a:lnTo>
                    <a:pt x="1165278" y="691593"/>
                  </a:lnTo>
                  <a:lnTo>
                    <a:pt x="1153845" y="699526"/>
                  </a:lnTo>
                  <a:lnTo>
                    <a:pt x="1141776" y="706508"/>
                  </a:lnTo>
                  <a:lnTo>
                    <a:pt x="1129390" y="713171"/>
                  </a:lnTo>
                  <a:lnTo>
                    <a:pt x="1117322" y="718883"/>
                  </a:lnTo>
                  <a:lnTo>
                    <a:pt x="1105253" y="724278"/>
                  </a:lnTo>
                  <a:lnTo>
                    <a:pt x="1093184" y="728403"/>
                  </a:lnTo>
                  <a:lnTo>
                    <a:pt x="1081433" y="731894"/>
                  </a:lnTo>
                  <a:lnTo>
                    <a:pt x="1070318" y="734433"/>
                  </a:lnTo>
                  <a:lnTo>
                    <a:pt x="1064601" y="735385"/>
                  </a:lnTo>
                  <a:lnTo>
                    <a:pt x="1059202" y="736019"/>
                  </a:lnTo>
                  <a:lnTo>
                    <a:pt x="1053803" y="736654"/>
                  </a:lnTo>
                  <a:lnTo>
                    <a:pt x="1048404" y="736971"/>
                  </a:lnTo>
                  <a:lnTo>
                    <a:pt x="1043322" y="736971"/>
                  </a:lnTo>
                  <a:lnTo>
                    <a:pt x="1038558" y="736654"/>
                  </a:lnTo>
                  <a:lnTo>
                    <a:pt x="1033795" y="736019"/>
                  </a:lnTo>
                  <a:lnTo>
                    <a:pt x="1029031" y="735385"/>
                  </a:lnTo>
                  <a:lnTo>
                    <a:pt x="1024267" y="734433"/>
                  </a:lnTo>
                  <a:lnTo>
                    <a:pt x="1020138" y="732846"/>
                  </a:lnTo>
                  <a:lnTo>
                    <a:pt x="1016009" y="731259"/>
                  </a:lnTo>
                  <a:lnTo>
                    <a:pt x="1012198" y="729355"/>
                  </a:lnTo>
                  <a:lnTo>
                    <a:pt x="1008387" y="727134"/>
                  </a:lnTo>
                  <a:lnTo>
                    <a:pt x="1004894" y="724595"/>
                  </a:lnTo>
                  <a:lnTo>
                    <a:pt x="1001718" y="722057"/>
                  </a:lnTo>
                  <a:lnTo>
                    <a:pt x="998542" y="718883"/>
                  </a:lnTo>
                  <a:lnTo>
                    <a:pt x="996001" y="715710"/>
                  </a:lnTo>
                  <a:lnTo>
                    <a:pt x="993778" y="711902"/>
                  </a:lnTo>
                  <a:lnTo>
                    <a:pt x="991237" y="707777"/>
                  </a:lnTo>
                  <a:lnTo>
                    <a:pt x="989331" y="703652"/>
                  </a:lnTo>
                  <a:lnTo>
                    <a:pt x="987744" y="698892"/>
                  </a:lnTo>
                  <a:lnTo>
                    <a:pt x="986473" y="693814"/>
                  </a:lnTo>
                  <a:lnTo>
                    <a:pt x="985203" y="688420"/>
                  </a:lnTo>
                  <a:lnTo>
                    <a:pt x="984568" y="683025"/>
                  </a:lnTo>
                  <a:lnTo>
                    <a:pt x="984250" y="676678"/>
                  </a:lnTo>
                  <a:lnTo>
                    <a:pt x="984250" y="670332"/>
                  </a:lnTo>
                  <a:lnTo>
                    <a:pt x="984250" y="663668"/>
                  </a:lnTo>
                  <a:lnTo>
                    <a:pt x="984885" y="656369"/>
                  </a:lnTo>
                  <a:lnTo>
                    <a:pt x="986156" y="648753"/>
                  </a:lnTo>
                  <a:lnTo>
                    <a:pt x="987744" y="641138"/>
                  </a:lnTo>
                  <a:lnTo>
                    <a:pt x="989331" y="632887"/>
                  </a:lnTo>
                  <a:lnTo>
                    <a:pt x="991237" y="624002"/>
                  </a:lnTo>
                  <a:lnTo>
                    <a:pt x="994095" y="615116"/>
                  </a:lnTo>
                  <a:lnTo>
                    <a:pt x="996954" y="605914"/>
                  </a:lnTo>
                  <a:lnTo>
                    <a:pt x="1002035" y="594173"/>
                  </a:lnTo>
                  <a:lnTo>
                    <a:pt x="1007752" y="580845"/>
                  </a:lnTo>
                  <a:lnTo>
                    <a:pt x="1015692" y="563074"/>
                  </a:lnTo>
                  <a:lnTo>
                    <a:pt x="1025855" y="542131"/>
                  </a:lnTo>
                  <a:lnTo>
                    <a:pt x="1037606" y="518648"/>
                  </a:lnTo>
                  <a:lnTo>
                    <a:pt x="1050627" y="492944"/>
                  </a:lnTo>
                  <a:lnTo>
                    <a:pt x="1057932" y="479934"/>
                  </a:lnTo>
                  <a:lnTo>
                    <a:pt x="1065554" y="466606"/>
                  </a:lnTo>
                  <a:lnTo>
                    <a:pt x="1073176" y="452961"/>
                  </a:lnTo>
                  <a:lnTo>
                    <a:pt x="1081433" y="439316"/>
                  </a:lnTo>
                  <a:lnTo>
                    <a:pt x="1090326" y="425988"/>
                  </a:lnTo>
                  <a:lnTo>
                    <a:pt x="1098901" y="412660"/>
                  </a:lnTo>
                  <a:lnTo>
                    <a:pt x="1107794" y="399015"/>
                  </a:lnTo>
                  <a:lnTo>
                    <a:pt x="1117322" y="386321"/>
                  </a:lnTo>
                  <a:lnTo>
                    <a:pt x="1126532" y="374263"/>
                  </a:lnTo>
                  <a:lnTo>
                    <a:pt x="1136695" y="362522"/>
                  </a:lnTo>
                  <a:lnTo>
                    <a:pt x="1146223" y="351098"/>
                  </a:lnTo>
                  <a:lnTo>
                    <a:pt x="1156703" y="340626"/>
                  </a:lnTo>
                  <a:lnTo>
                    <a:pt x="1166866" y="331106"/>
                  </a:lnTo>
                  <a:lnTo>
                    <a:pt x="1177029" y="322538"/>
                  </a:lnTo>
                  <a:lnTo>
                    <a:pt x="1182428" y="318095"/>
                  </a:lnTo>
                  <a:lnTo>
                    <a:pt x="1187827" y="314287"/>
                  </a:lnTo>
                  <a:lnTo>
                    <a:pt x="1193226" y="311114"/>
                  </a:lnTo>
                  <a:lnTo>
                    <a:pt x="1197990" y="307624"/>
                  </a:lnTo>
                  <a:lnTo>
                    <a:pt x="1203389" y="304768"/>
                  </a:lnTo>
                  <a:lnTo>
                    <a:pt x="1208788" y="301912"/>
                  </a:lnTo>
                  <a:lnTo>
                    <a:pt x="1214187" y="299690"/>
                  </a:lnTo>
                  <a:lnTo>
                    <a:pt x="1219587" y="297786"/>
                  </a:lnTo>
                  <a:lnTo>
                    <a:pt x="1233878" y="293026"/>
                  </a:lnTo>
                  <a:lnTo>
                    <a:pt x="1248805" y="288584"/>
                  </a:lnTo>
                  <a:lnTo>
                    <a:pt x="1264367" y="284458"/>
                  </a:lnTo>
                  <a:lnTo>
                    <a:pt x="1279929" y="280651"/>
                  </a:lnTo>
                  <a:lnTo>
                    <a:pt x="1296126" y="276843"/>
                  </a:lnTo>
                  <a:lnTo>
                    <a:pt x="1312324" y="273352"/>
                  </a:lnTo>
                  <a:lnTo>
                    <a:pt x="1329156" y="270179"/>
                  </a:lnTo>
                  <a:lnTo>
                    <a:pt x="1345989" y="267323"/>
                  </a:lnTo>
                  <a:lnTo>
                    <a:pt x="1363456" y="264784"/>
                  </a:lnTo>
                  <a:lnTo>
                    <a:pt x="1380606" y="261928"/>
                  </a:lnTo>
                  <a:lnTo>
                    <a:pt x="1398391" y="259707"/>
                  </a:lnTo>
                  <a:lnTo>
                    <a:pt x="1402962" y="259030"/>
                  </a:lnTo>
                  <a:lnTo>
                    <a:pt x="1213954" y="208886"/>
                  </a:lnTo>
                  <a:close/>
                  <a:moveTo>
                    <a:pt x="1214906" y="157162"/>
                  </a:moveTo>
                  <a:lnTo>
                    <a:pt x="1219033" y="157479"/>
                  </a:lnTo>
                  <a:lnTo>
                    <a:pt x="1222842" y="158114"/>
                  </a:lnTo>
                  <a:lnTo>
                    <a:pt x="1555169" y="246562"/>
                  </a:lnTo>
                  <a:lnTo>
                    <a:pt x="1581643" y="245744"/>
                  </a:lnTo>
                  <a:lnTo>
                    <a:pt x="1610544" y="244792"/>
                  </a:lnTo>
                  <a:lnTo>
                    <a:pt x="1637221" y="244475"/>
                  </a:lnTo>
                  <a:lnTo>
                    <a:pt x="1661041" y="244792"/>
                  </a:lnTo>
                  <a:lnTo>
                    <a:pt x="1682002" y="245744"/>
                  </a:lnTo>
                  <a:lnTo>
                    <a:pt x="1698835" y="246379"/>
                  </a:lnTo>
                  <a:lnTo>
                    <a:pt x="1713126" y="247648"/>
                  </a:lnTo>
                  <a:lnTo>
                    <a:pt x="1727418" y="249552"/>
                  </a:lnTo>
                  <a:lnTo>
                    <a:pt x="1740757" y="252091"/>
                  </a:lnTo>
                  <a:lnTo>
                    <a:pt x="1754096" y="254947"/>
                  </a:lnTo>
                  <a:lnTo>
                    <a:pt x="1766799" y="258755"/>
                  </a:lnTo>
                  <a:lnTo>
                    <a:pt x="1779503" y="262563"/>
                  </a:lnTo>
                  <a:lnTo>
                    <a:pt x="1791572" y="267323"/>
                  </a:lnTo>
                  <a:lnTo>
                    <a:pt x="1803323" y="272400"/>
                  </a:lnTo>
                  <a:lnTo>
                    <a:pt x="1814756" y="277795"/>
                  </a:lnTo>
                  <a:lnTo>
                    <a:pt x="1826189" y="283506"/>
                  </a:lnTo>
                  <a:lnTo>
                    <a:pt x="1836988" y="289853"/>
                  </a:lnTo>
                  <a:lnTo>
                    <a:pt x="1847468" y="296834"/>
                  </a:lnTo>
                  <a:lnTo>
                    <a:pt x="1857631" y="303816"/>
                  </a:lnTo>
                  <a:lnTo>
                    <a:pt x="1867477" y="311114"/>
                  </a:lnTo>
                  <a:lnTo>
                    <a:pt x="1877322" y="318730"/>
                  </a:lnTo>
                  <a:lnTo>
                    <a:pt x="1886532" y="326981"/>
                  </a:lnTo>
                  <a:lnTo>
                    <a:pt x="1895742" y="335549"/>
                  </a:lnTo>
                  <a:lnTo>
                    <a:pt x="1904317" y="344117"/>
                  </a:lnTo>
                  <a:lnTo>
                    <a:pt x="1912575" y="352684"/>
                  </a:lnTo>
                  <a:lnTo>
                    <a:pt x="1921150" y="362204"/>
                  </a:lnTo>
                  <a:lnTo>
                    <a:pt x="1928772" y="371407"/>
                  </a:lnTo>
                  <a:lnTo>
                    <a:pt x="1936394" y="380927"/>
                  </a:lnTo>
                  <a:lnTo>
                    <a:pt x="1943699" y="390764"/>
                  </a:lnTo>
                  <a:lnTo>
                    <a:pt x="1951003" y="400601"/>
                  </a:lnTo>
                  <a:lnTo>
                    <a:pt x="1957673" y="410439"/>
                  </a:lnTo>
                  <a:lnTo>
                    <a:pt x="1964342" y="420910"/>
                  </a:lnTo>
                  <a:lnTo>
                    <a:pt x="1970694" y="431065"/>
                  </a:lnTo>
                  <a:lnTo>
                    <a:pt x="1976729" y="441537"/>
                  </a:lnTo>
                  <a:lnTo>
                    <a:pt x="1982445" y="452009"/>
                  </a:lnTo>
                  <a:lnTo>
                    <a:pt x="1988162" y="462163"/>
                  </a:lnTo>
                  <a:lnTo>
                    <a:pt x="1993561" y="472635"/>
                  </a:lnTo>
                  <a:lnTo>
                    <a:pt x="1998643" y="483424"/>
                  </a:lnTo>
                  <a:lnTo>
                    <a:pt x="2008170" y="504051"/>
                  </a:lnTo>
                  <a:lnTo>
                    <a:pt x="2017063" y="524677"/>
                  </a:lnTo>
                  <a:lnTo>
                    <a:pt x="2025003" y="544986"/>
                  </a:lnTo>
                  <a:lnTo>
                    <a:pt x="2031990" y="564661"/>
                  </a:lnTo>
                  <a:lnTo>
                    <a:pt x="2038342" y="584018"/>
                  </a:lnTo>
                  <a:lnTo>
                    <a:pt x="2044058" y="602106"/>
                  </a:lnTo>
                  <a:lnTo>
                    <a:pt x="2048505" y="619559"/>
                  </a:lnTo>
                  <a:lnTo>
                    <a:pt x="2052951" y="635426"/>
                  </a:lnTo>
                  <a:lnTo>
                    <a:pt x="2056762" y="650023"/>
                  </a:lnTo>
                  <a:lnTo>
                    <a:pt x="2059620" y="663668"/>
                  </a:lnTo>
                  <a:lnTo>
                    <a:pt x="2064067" y="685246"/>
                  </a:lnTo>
                  <a:lnTo>
                    <a:pt x="2066290" y="699209"/>
                  </a:lnTo>
                  <a:lnTo>
                    <a:pt x="2066925" y="703969"/>
                  </a:lnTo>
                  <a:lnTo>
                    <a:pt x="1845974" y="818319"/>
                  </a:lnTo>
                  <a:lnTo>
                    <a:pt x="1848495" y="821646"/>
                  </a:lnTo>
                  <a:lnTo>
                    <a:pt x="1858018" y="834339"/>
                  </a:lnTo>
                  <a:lnTo>
                    <a:pt x="1862462" y="841003"/>
                  </a:lnTo>
                  <a:lnTo>
                    <a:pt x="1867541" y="847667"/>
                  </a:lnTo>
                  <a:lnTo>
                    <a:pt x="1872303" y="854965"/>
                  </a:lnTo>
                  <a:lnTo>
                    <a:pt x="1877064" y="862264"/>
                  </a:lnTo>
                  <a:lnTo>
                    <a:pt x="1880873" y="870514"/>
                  </a:lnTo>
                  <a:lnTo>
                    <a:pt x="1885000" y="878447"/>
                  </a:lnTo>
                  <a:lnTo>
                    <a:pt x="1888174" y="886698"/>
                  </a:lnTo>
                  <a:lnTo>
                    <a:pt x="1891348" y="894948"/>
                  </a:lnTo>
                  <a:lnTo>
                    <a:pt x="1893888" y="904151"/>
                  </a:lnTo>
                  <a:lnTo>
                    <a:pt x="1895792" y="913036"/>
                  </a:lnTo>
                  <a:lnTo>
                    <a:pt x="1896427" y="917796"/>
                  </a:lnTo>
                  <a:lnTo>
                    <a:pt x="1896745" y="922556"/>
                  </a:lnTo>
                  <a:lnTo>
                    <a:pt x="1897062" y="927316"/>
                  </a:lnTo>
                  <a:lnTo>
                    <a:pt x="1897062" y="932076"/>
                  </a:lnTo>
                  <a:lnTo>
                    <a:pt x="1896745" y="937153"/>
                  </a:lnTo>
                  <a:lnTo>
                    <a:pt x="1896427" y="942230"/>
                  </a:lnTo>
                  <a:lnTo>
                    <a:pt x="1895475" y="946990"/>
                  </a:lnTo>
                  <a:lnTo>
                    <a:pt x="1894523" y="952067"/>
                  </a:lnTo>
                  <a:lnTo>
                    <a:pt x="1892935" y="958414"/>
                  </a:lnTo>
                  <a:lnTo>
                    <a:pt x="1891666" y="964443"/>
                  </a:lnTo>
                  <a:lnTo>
                    <a:pt x="1890079" y="969838"/>
                  </a:lnTo>
                  <a:lnTo>
                    <a:pt x="1887857" y="975232"/>
                  </a:lnTo>
                  <a:lnTo>
                    <a:pt x="1886269" y="980309"/>
                  </a:lnTo>
                  <a:lnTo>
                    <a:pt x="1884047" y="985069"/>
                  </a:lnTo>
                  <a:lnTo>
                    <a:pt x="1881825" y="989512"/>
                  </a:lnTo>
                  <a:lnTo>
                    <a:pt x="1879603" y="993955"/>
                  </a:lnTo>
                  <a:lnTo>
                    <a:pt x="1877381" y="997762"/>
                  </a:lnTo>
                  <a:lnTo>
                    <a:pt x="1874842" y="1001570"/>
                  </a:lnTo>
                  <a:lnTo>
                    <a:pt x="1872620" y="1004744"/>
                  </a:lnTo>
                  <a:lnTo>
                    <a:pt x="1870081" y="1008235"/>
                  </a:lnTo>
                  <a:lnTo>
                    <a:pt x="1867224" y="1011091"/>
                  </a:lnTo>
                  <a:lnTo>
                    <a:pt x="1864684" y="1013947"/>
                  </a:lnTo>
                  <a:lnTo>
                    <a:pt x="1858971" y="1019024"/>
                  </a:lnTo>
                  <a:lnTo>
                    <a:pt x="1852939" y="1022832"/>
                  </a:lnTo>
                  <a:lnTo>
                    <a:pt x="1847226" y="1026640"/>
                  </a:lnTo>
                  <a:lnTo>
                    <a:pt x="1841194" y="1029178"/>
                  </a:lnTo>
                  <a:lnTo>
                    <a:pt x="1834846" y="1031400"/>
                  </a:lnTo>
                  <a:lnTo>
                    <a:pt x="1828815" y="1032986"/>
                  </a:lnTo>
                  <a:lnTo>
                    <a:pt x="1822783" y="1033938"/>
                  </a:lnTo>
                  <a:lnTo>
                    <a:pt x="1817070" y="1034255"/>
                  </a:lnTo>
                  <a:lnTo>
                    <a:pt x="1811673" y="1034573"/>
                  </a:lnTo>
                  <a:lnTo>
                    <a:pt x="1806595" y="1034255"/>
                  </a:lnTo>
                  <a:lnTo>
                    <a:pt x="1801516" y="1033938"/>
                  </a:lnTo>
                  <a:lnTo>
                    <a:pt x="1796119" y="1033303"/>
                  </a:lnTo>
                  <a:lnTo>
                    <a:pt x="1791041" y="1032669"/>
                  </a:lnTo>
                  <a:lnTo>
                    <a:pt x="1781200" y="1030130"/>
                  </a:lnTo>
                  <a:lnTo>
                    <a:pt x="1770725" y="1027274"/>
                  </a:lnTo>
                  <a:lnTo>
                    <a:pt x="1773899" y="1034890"/>
                  </a:lnTo>
                  <a:lnTo>
                    <a:pt x="1776756" y="1042506"/>
                  </a:lnTo>
                  <a:lnTo>
                    <a:pt x="1778661" y="1050757"/>
                  </a:lnTo>
                  <a:lnTo>
                    <a:pt x="1780883" y="1058372"/>
                  </a:lnTo>
                  <a:lnTo>
                    <a:pt x="1781835" y="1066306"/>
                  </a:lnTo>
                  <a:lnTo>
                    <a:pt x="1782470" y="1074239"/>
                  </a:lnTo>
                  <a:lnTo>
                    <a:pt x="1782470" y="1081855"/>
                  </a:lnTo>
                  <a:lnTo>
                    <a:pt x="1781518" y="1090105"/>
                  </a:lnTo>
                  <a:lnTo>
                    <a:pt x="1780248" y="1096769"/>
                  </a:lnTo>
                  <a:lnTo>
                    <a:pt x="1779296" y="1099942"/>
                  </a:lnTo>
                  <a:lnTo>
                    <a:pt x="1777709" y="1103750"/>
                  </a:lnTo>
                  <a:lnTo>
                    <a:pt x="1776439" y="1107241"/>
                  </a:lnTo>
                  <a:lnTo>
                    <a:pt x="1774534" y="1111049"/>
                  </a:lnTo>
                  <a:lnTo>
                    <a:pt x="1772312" y="1115174"/>
                  </a:lnTo>
                  <a:lnTo>
                    <a:pt x="1770090" y="1118665"/>
                  </a:lnTo>
                  <a:lnTo>
                    <a:pt x="1767551" y="1122473"/>
                  </a:lnTo>
                  <a:lnTo>
                    <a:pt x="1764059" y="1125963"/>
                  </a:lnTo>
                  <a:lnTo>
                    <a:pt x="1760885" y="1129771"/>
                  </a:lnTo>
                  <a:lnTo>
                    <a:pt x="1756758" y="1133262"/>
                  </a:lnTo>
                  <a:lnTo>
                    <a:pt x="1752632" y="1137070"/>
                  </a:lnTo>
                  <a:lnTo>
                    <a:pt x="1747870" y="1140560"/>
                  </a:lnTo>
                  <a:lnTo>
                    <a:pt x="1742791" y="1143416"/>
                  </a:lnTo>
                  <a:lnTo>
                    <a:pt x="1737077" y="1146907"/>
                  </a:lnTo>
                  <a:lnTo>
                    <a:pt x="1729777" y="1150080"/>
                  </a:lnTo>
                  <a:lnTo>
                    <a:pt x="1722476" y="1152619"/>
                  </a:lnTo>
                  <a:lnTo>
                    <a:pt x="1714857" y="1155475"/>
                  </a:lnTo>
                  <a:lnTo>
                    <a:pt x="1707239" y="1157379"/>
                  </a:lnTo>
                  <a:lnTo>
                    <a:pt x="1699621" y="1158965"/>
                  </a:lnTo>
                  <a:lnTo>
                    <a:pt x="1691685" y="1160235"/>
                  </a:lnTo>
                  <a:lnTo>
                    <a:pt x="1683749" y="1160869"/>
                  </a:lnTo>
                  <a:lnTo>
                    <a:pt x="1676131" y="1161186"/>
                  </a:lnTo>
                  <a:lnTo>
                    <a:pt x="1667878" y="1160869"/>
                  </a:lnTo>
                  <a:lnTo>
                    <a:pt x="1659942" y="1160235"/>
                  </a:lnTo>
                  <a:lnTo>
                    <a:pt x="1652324" y="1158965"/>
                  </a:lnTo>
                  <a:lnTo>
                    <a:pt x="1644706" y="1157696"/>
                  </a:lnTo>
                  <a:lnTo>
                    <a:pt x="1646928" y="1163090"/>
                  </a:lnTo>
                  <a:lnTo>
                    <a:pt x="1648515" y="1168485"/>
                  </a:lnTo>
                  <a:lnTo>
                    <a:pt x="1650419" y="1173880"/>
                  </a:lnTo>
                  <a:lnTo>
                    <a:pt x="1651372" y="1179274"/>
                  </a:lnTo>
                  <a:lnTo>
                    <a:pt x="1652324" y="1184034"/>
                  </a:lnTo>
                  <a:lnTo>
                    <a:pt x="1652959" y="1189429"/>
                  </a:lnTo>
                  <a:lnTo>
                    <a:pt x="1653276" y="1194823"/>
                  </a:lnTo>
                  <a:lnTo>
                    <a:pt x="1653276" y="1199900"/>
                  </a:lnTo>
                  <a:lnTo>
                    <a:pt x="1652641" y="1204978"/>
                  </a:lnTo>
                  <a:lnTo>
                    <a:pt x="1651689" y="1209738"/>
                  </a:lnTo>
                  <a:lnTo>
                    <a:pt x="1650419" y="1214498"/>
                  </a:lnTo>
                  <a:lnTo>
                    <a:pt x="1648515" y="1219257"/>
                  </a:lnTo>
                  <a:lnTo>
                    <a:pt x="1646293" y="1223700"/>
                  </a:lnTo>
                  <a:lnTo>
                    <a:pt x="1643118" y="1228143"/>
                  </a:lnTo>
                  <a:lnTo>
                    <a:pt x="1639944" y="1232585"/>
                  </a:lnTo>
                  <a:lnTo>
                    <a:pt x="1635817" y="1236393"/>
                  </a:lnTo>
                  <a:lnTo>
                    <a:pt x="1632643" y="1239566"/>
                  </a:lnTo>
                  <a:lnTo>
                    <a:pt x="1628834" y="1242422"/>
                  </a:lnTo>
                  <a:lnTo>
                    <a:pt x="1625342" y="1245278"/>
                  </a:lnTo>
                  <a:lnTo>
                    <a:pt x="1621216" y="1247817"/>
                  </a:lnTo>
                  <a:lnTo>
                    <a:pt x="1617089" y="1250356"/>
                  </a:lnTo>
                  <a:lnTo>
                    <a:pt x="1613280" y="1252260"/>
                  </a:lnTo>
                  <a:lnTo>
                    <a:pt x="1609153" y="1254163"/>
                  </a:lnTo>
                  <a:lnTo>
                    <a:pt x="1604709" y="1255750"/>
                  </a:lnTo>
                  <a:lnTo>
                    <a:pt x="1600583" y="1257654"/>
                  </a:lnTo>
                  <a:lnTo>
                    <a:pt x="1596139" y="1258923"/>
                  </a:lnTo>
                  <a:lnTo>
                    <a:pt x="1591377" y="1259875"/>
                  </a:lnTo>
                  <a:lnTo>
                    <a:pt x="1587251" y="1260827"/>
                  </a:lnTo>
                  <a:lnTo>
                    <a:pt x="1582489" y="1261462"/>
                  </a:lnTo>
                  <a:lnTo>
                    <a:pt x="1577411" y="1261779"/>
                  </a:lnTo>
                  <a:lnTo>
                    <a:pt x="1572649" y="1262097"/>
                  </a:lnTo>
                  <a:lnTo>
                    <a:pt x="1567888" y="1262414"/>
                  </a:lnTo>
                  <a:lnTo>
                    <a:pt x="1558047" y="1261779"/>
                  </a:lnTo>
                  <a:lnTo>
                    <a:pt x="1548842" y="1260827"/>
                  </a:lnTo>
                  <a:lnTo>
                    <a:pt x="1539319" y="1259241"/>
                  </a:lnTo>
                  <a:lnTo>
                    <a:pt x="1530113" y="1257337"/>
                  </a:lnTo>
                  <a:lnTo>
                    <a:pt x="1520591" y="1254481"/>
                  </a:lnTo>
                  <a:lnTo>
                    <a:pt x="1512020" y="1251308"/>
                  </a:lnTo>
                  <a:lnTo>
                    <a:pt x="1503449" y="1247817"/>
                  </a:lnTo>
                  <a:lnTo>
                    <a:pt x="1494879" y="1244326"/>
                  </a:lnTo>
                  <a:lnTo>
                    <a:pt x="1495196" y="1249086"/>
                  </a:lnTo>
                  <a:lnTo>
                    <a:pt x="1495196" y="1253846"/>
                  </a:lnTo>
                  <a:lnTo>
                    <a:pt x="1495196" y="1258923"/>
                  </a:lnTo>
                  <a:lnTo>
                    <a:pt x="1494879" y="1264001"/>
                  </a:lnTo>
                  <a:lnTo>
                    <a:pt x="1494244" y="1268443"/>
                  </a:lnTo>
                  <a:lnTo>
                    <a:pt x="1493292" y="1273520"/>
                  </a:lnTo>
                  <a:lnTo>
                    <a:pt x="1492022" y="1278280"/>
                  </a:lnTo>
                  <a:lnTo>
                    <a:pt x="1490752" y="1283040"/>
                  </a:lnTo>
                  <a:lnTo>
                    <a:pt x="1487895" y="1289387"/>
                  </a:lnTo>
                  <a:lnTo>
                    <a:pt x="1484721" y="1295099"/>
                  </a:lnTo>
                  <a:lnTo>
                    <a:pt x="1480912" y="1300493"/>
                  </a:lnTo>
                  <a:lnTo>
                    <a:pt x="1477103" y="1305571"/>
                  </a:lnTo>
                  <a:lnTo>
                    <a:pt x="1472024" y="1310330"/>
                  </a:lnTo>
                  <a:lnTo>
                    <a:pt x="1466945" y="1314456"/>
                  </a:lnTo>
                  <a:lnTo>
                    <a:pt x="1460914" y="1317946"/>
                  </a:lnTo>
                  <a:lnTo>
                    <a:pt x="1454883" y="1321120"/>
                  </a:lnTo>
                  <a:lnTo>
                    <a:pt x="1449486" y="1323024"/>
                  </a:lnTo>
                  <a:lnTo>
                    <a:pt x="1443773" y="1324293"/>
                  </a:lnTo>
                  <a:lnTo>
                    <a:pt x="1438059" y="1325245"/>
                  </a:lnTo>
                  <a:lnTo>
                    <a:pt x="1432028" y="1325562"/>
                  </a:lnTo>
                  <a:lnTo>
                    <a:pt x="1425679" y="1325245"/>
                  </a:lnTo>
                  <a:lnTo>
                    <a:pt x="1418696" y="1324293"/>
                  </a:lnTo>
                  <a:lnTo>
                    <a:pt x="1411395" y="1323024"/>
                  </a:lnTo>
                  <a:lnTo>
                    <a:pt x="1404094" y="1321120"/>
                  </a:lnTo>
                  <a:lnTo>
                    <a:pt x="1396793" y="1318581"/>
                  </a:lnTo>
                  <a:lnTo>
                    <a:pt x="1389175" y="1315725"/>
                  </a:lnTo>
                  <a:lnTo>
                    <a:pt x="1381239" y="1312234"/>
                  </a:lnTo>
                  <a:lnTo>
                    <a:pt x="1372669" y="1308744"/>
                  </a:lnTo>
                  <a:lnTo>
                    <a:pt x="1364733" y="1304619"/>
                  </a:lnTo>
                  <a:lnTo>
                    <a:pt x="1356480" y="1299859"/>
                  </a:lnTo>
                  <a:lnTo>
                    <a:pt x="1347909" y="1295416"/>
                  </a:lnTo>
                  <a:lnTo>
                    <a:pt x="1339338" y="1290656"/>
                  </a:lnTo>
                  <a:lnTo>
                    <a:pt x="1322515" y="1279867"/>
                  </a:lnTo>
                  <a:lnTo>
                    <a:pt x="1313888" y="1274172"/>
                  </a:lnTo>
                  <a:lnTo>
                    <a:pt x="1313614" y="1274446"/>
                  </a:lnTo>
                  <a:lnTo>
                    <a:pt x="1311077" y="1277303"/>
                  </a:lnTo>
                  <a:lnTo>
                    <a:pt x="1307590" y="1280796"/>
                  </a:lnTo>
                  <a:lnTo>
                    <a:pt x="1303151" y="1284923"/>
                  </a:lnTo>
                  <a:lnTo>
                    <a:pt x="1297761" y="1289368"/>
                  </a:lnTo>
                  <a:lnTo>
                    <a:pt x="1291737" y="1293496"/>
                  </a:lnTo>
                  <a:lnTo>
                    <a:pt x="1285079" y="1297623"/>
                  </a:lnTo>
                  <a:lnTo>
                    <a:pt x="1280957" y="1299211"/>
                  </a:lnTo>
                  <a:lnTo>
                    <a:pt x="1277469" y="1301116"/>
                  </a:lnTo>
                  <a:lnTo>
                    <a:pt x="1273348" y="1302703"/>
                  </a:lnTo>
                  <a:lnTo>
                    <a:pt x="1268909" y="1303973"/>
                  </a:lnTo>
                  <a:lnTo>
                    <a:pt x="1264787" y="1305243"/>
                  </a:lnTo>
                  <a:lnTo>
                    <a:pt x="1260348" y="1305878"/>
                  </a:lnTo>
                  <a:lnTo>
                    <a:pt x="1255592" y="1306513"/>
                  </a:lnTo>
                  <a:lnTo>
                    <a:pt x="1251154" y="1306513"/>
                  </a:lnTo>
                  <a:lnTo>
                    <a:pt x="1246081" y="1306513"/>
                  </a:lnTo>
                  <a:lnTo>
                    <a:pt x="1241008" y="1306196"/>
                  </a:lnTo>
                  <a:lnTo>
                    <a:pt x="1235935" y="1305243"/>
                  </a:lnTo>
                  <a:lnTo>
                    <a:pt x="1230545" y="1303973"/>
                  </a:lnTo>
                  <a:lnTo>
                    <a:pt x="1225472" y="1302068"/>
                  </a:lnTo>
                  <a:lnTo>
                    <a:pt x="1220082" y="1299528"/>
                  </a:lnTo>
                  <a:lnTo>
                    <a:pt x="1214692" y="1296671"/>
                  </a:lnTo>
                  <a:lnTo>
                    <a:pt x="1208985" y="1293178"/>
                  </a:lnTo>
                  <a:lnTo>
                    <a:pt x="1201793" y="1287781"/>
                  </a:lnTo>
                  <a:lnTo>
                    <a:pt x="1195352" y="1283018"/>
                  </a:lnTo>
                  <a:lnTo>
                    <a:pt x="1189645" y="1277621"/>
                  </a:lnTo>
                  <a:lnTo>
                    <a:pt x="1184889" y="1272223"/>
                  </a:lnTo>
                  <a:lnTo>
                    <a:pt x="1180767" y="1266508"/>
                  </a:lnTo>
                  <a:lnTo>
                    <a:pt x="1177279" y="1261111"/>
                  </a:lnTo>
                  <a:lnTo>
                    <a:pt x="1174743" y="1255713"/>
                  </a:lnTo>
                  <a:lnTo>
                    <a:pt x="1172523" y="1250633"/>
                  </a:lnTo>
                  <a:lnTo>
                    <a:pt x="1171255" y="1245235"/>
                  </a:lnTo>
                  <a:lnTo>
                    <a:pt x="1170304" y="1239838"/>
                  </a:lnTo>
                  <a:lnTo>
                    <a:pt x="1169987" y="1234758"/>
                  </a:lnTo>
                  <a:lnTo>
                    <a:pt x="1169987" y="1229678"/>
                  </a:lnTo>
                  <a:lnTo>
                    <a:pt x="1170304" y="1224915"/>
                  </a:lnTo>
                  <a:lnTo>
                    <a:pt x="1170938" y="1219835"/>
                  </a:lnTo>
                  <a:lnTo>
                    <a:pt x="1172206" y="1215073"/>
                  </a:lnTo>
                  <a:lnTo>
                    <a:pt x="1173792" y="1210310"/>
                  </a:lnTo>
                  <a:lnTo>
                    <a:pt x="1175377" y="1206183"/>
                  </a:lnTo>
                  <a:lnTo>
                    <a:pt x="1177279" y="1201738"/>
                  </a:lnTo>
                  <a:lnTo>
                    <a:pt x="1179182" y="1197610"/>
                  </a:lnTo>
                  <a:lnTo>
                    <a:pt x="1181401" y="1193800"/>
                  </a:lnTo>
                  <a:lnTo>
                    <a:pt x="1185523" y="1186815"/>
                  </a:lnTo>
                  <a:lnTo>
                    <a:pt x="1188434" y="1183124"/>
                  </a:lnTo>
                  <a:lnTo>
                    <a:pt x="1179671" y="1178640"/>
                  </a:lnTo>
                  <a:lnTo>
                    <a:pt x="1146133" y="1161542"/>
                  </a:lnTo>
                  <a:lnTo>
                    <a:pt x="1139156" y="1169987"/>
                  </a:lnTo>
                  <a:lnTo>
                    <a:pt x="1130294" y="1180465"/>
                  </a:lnTo>
                  <a:lnTo>
                    <a:pt x="1122064" y="1189990"/>
                  </a:lnTo>
                  <a:lnTo>
                    <a:pt x="1113517" y="1198563"/>
                  </a:lnTo>
                  <a:lnTo>
                    <a:pt x="1105921" y="1206183"/>
                  </a:lnTo>
                  <a:lnTo>
                    <a:pt x="1098957" y="1212533"/>
                  </a:lnTo>
                  <a:lnTo>
                    <a:pt x="1092943" y="1217930"/>
                  </a:lnTo>
                  <a:lnTo>
                    <a:pt x="1087562" y="1221740"/>
                  </a:lnTo>
                  <a:lnTo>
                    <a:pt x="1068253" y="1234440"/>
                  </a:lnTo>
                  <a:lnTo>
                    <a:pt x="1058441" y="1240790"/>
                  </a:lnTo>
                  <a:lnTo>
                    <a:pt x="1048629" y="1246505"/>
                  </a:lnTo>
                  <a:lnTo>
                    <a:pt x="1038816" y="1251585"/>
                  </a:lnTo>
                  <a:lnTo>
                    <a:pt x="1033752" y="1253808"/>
                  </a:lnTo>
                  <a:lnTo>
                    <a:pt x="1028371" y="1256030"/>
                  </a:lnTo>
                  <a:lnTo>
                    <a:pt x="1023306" y="1257300"/>
                  </a:lnTo>
                  <a:lnTo>
                    <a:pt x="1018242" y="1258570"/>
                  </a:lnTo>
                  <a:lnTo>
                    <a:pt x="1013494" y="1259523"/>
                  </a:lnTo>
                  <a:lnTo>
                    <a:pt x="1008429" y="1260158"/>
                  </a:lnTo>
                  <a:lnTo>
                    <a:pt x="1003048" y="1260475"/>
                  </a:lnTo>
                  <a:lnTo>
                    <a:pt x="997984" y="1260158"/>
                  </a:lnTo>
                  <a:lnTo>
                    <a:pt x="992603" y="1259523"/>
                  </a:lnTo>
                  <a:lnTo>
                    <a:pt x="987855" y="1258253"/>
                  </a:lnTo>
                  <a:lnTo>
                    <a:pt x="982790" y="1256665"/>
                  </a:lnTo>
                  <a:lnTo>
                    <a:pt x="977409" y="1254443"/>
                  </a:lnTo>
                  <a:lnTo>
                    <a:pt x="972345" y="1251585"/>
                  </a:lnTo>
                  <a:lnTo>
                    <a:pt x="966964" y="1248093"/>
                  </a:lnTo>
                  <a:lnTo>
                    <a:pt x="961899" y="1244283"/>
                  </a:lnTo>
                  <a:lnTo>
                    <a:pt x="956835" y="1239520"/>
                  </a:lnTo>
                  <a:lnTo>
                    <a:pt x="951454" y="1234123"/>
                  </a:lnTo>
                  <a:lnTo>
                    <a:pt x="946389" y="1228090"/>
                  </a:lnTo>
                  <a:lnTo>
                    <a:pt x="941008" y="1221105"/>
                  </a:lnTo>
                  <a:lnTo>
                    <a:pt x="935943" y="1213485"/>
                  </a:lnTo>
                  <a:lnTo>
                    <a:pt x="930879" y="1205230"/>
                  </a:lnTo>
                  <a:lnTo>
                    <a:pt x="925498" y="1196023"/>
                  </a:lnTo>
                  <a:lnTo>
                    <a:pt x="923915" y="1192530"/>
                  </a:lnTo>
                  <a:lnTo>
                    <a:pt x="922333" y="1188720"/>
                  </a:lnTo>
                  <a:lnTo>
                    <a:pt x="921700" y="1184593"/>
                  </a:lnTo>
                  <a:lnTo>
                    <a:pt x="921067" y="1180783"/>
                  </a:lnTo>
                  <a:lnTo>
                    <a:pt x="920750" y="1176655"/>
                  </a:lnTo>
                  <a:lnTo>
                    <a:pt x="921067" y="1172845"/>
                  </a:lnTo>
                  <a:lnTo>
                    <a:pt x="921700" y="1168400"/>
                  </a:lnTo>
                  <a:lnTo>
                    <a:pt x="922333" y="1163955"/>
                  </a:lnTo>
                  <a:lnTo>
                    <a:pt x="923915" y="1159510"/>
                  </a:lnTo>
                  <a:lnTo>
                    <a:pt x="925181" y="1155065"/>
                  </a:lnTo>
                  <a:lnTo>
                    <a:pt x="926764" y="1150302"/>
                  </a:lnTo>
                  <a:lnTo>
                    <a:pt x="928980" y="1145540"/>
                  </a:lnTo>
                  <a:lnTo>
                    <a:pt x="931512" y="1140777"/>
                  </a:lnTo>
                  <a:lnTo>
                    <a:pt x="933728" y="1136015"/>
                  </a:lnTo>
                  <a:lnTo>
                    <a:pt x="939742" y="1126172"/>
                  </a:lnTo>
                  <a:lnTo>
                    <a:pt x="946389" y="1116330"/>
                  </a:lnTo>
                  <a:lnTo>
                    <a:pt x="953986" y="1106170"/>
                  </a:lnTo>
                  <a:lnTo>
                    <a:pt x="962532" y="1096010"/>
                  </a:lnTo>
                  <a:lnTo>
                    <a:pt x="971078" y="1085850"/>
                  </a:lnTo>
                  <a:lnTo>
                    <a:pt x="980258" y="1075690"/>
                  </a:lnTo>
                  <a:lnTo>
                    <a:pt x="981263" y="1074682"/>
                  </a:lnTo>
                  <a:lnTo>
                    <a:pt x="961294" y="1063855"/>
                  </a:lnTo>
                  <a:lnTo>
                    <a:pt x="958295" y="1066735"/>
                  </a:lnTo>
                  <a:lnTo>
                    <a:pt x="950387" y="1074331"/>
                  </a:lnTo>
                  <a:lnTo>
                    <a:pt x="942480" y="1081610"/>
                  </a:lnTo>
                  <a:lnTo>
                    <a:pt x="934256" y="1088889"/>
                  </a:lnTo>
                  <a:lnTo>
                    <a:pt x="926032" y="1095535"/>
                  </a:lnTo>
                  <a:lnTo>
                    <a:pt x="917808" y="1102181"/>
                  </a:lnTo>
                  <a:lnTo>
                    <a:pt x="909900" y="1108194"/>
                  </a:lnTo>
                  <a:lnTo>
                    <a:pt x="901360" y="1113890"/>
                  </a:lnTo>
                  <a:lnTo>
                    <a:pt x="893452" y="1119270"/>
                  </a:lnTo>
                  <a:lnTo>
                    <a:pt x="885545" y="1124334"/>
                  </a:lnTo>
                  <a:lnTo>
                    <a:pt x="877637" y="1128764"/>
                  </a:lnTo>
                  <a:lnTo>
                    <a:pt x="869413" y="1132562"/>
                  </a:lnTo>
                  <a:lnTo>
                    <a:pt x="861822" y="1136360"/>
                  </a:lnTo>
                  <a:lnTo>
                    <a:pt x="854546" y="1139208"/>
                  </a:lnTo>
                  <a:lnTo>
                    <a:pt x="847271" y="1141740"/>
                  </a:lnTo>
                  <a:lnTo>
                    <a:pt x="840313" y="1143322"/>
                  </a:lnTo>
                  <a:lnTo>
                    <a:pt x="833354" y="1144272"/>
                  </a:lnTo>
                  <a:lnTo>
                    <a:pt x="826712" y="1144588"/>
                  </a:lnTo>
                  <a:lnTo>
                    <a:pt x="820385" y="1144588"/>
                  </a:lnTo>
                  <a:lnTo>
                    <a:pt x="814059" y="1143955"/>
                  </a:lnTo>
                  <a:lnTo>
                    <a:pt x="808049" y="1143322"/>
                  </a:lnTo>
                  <a:lnTo>
                    <a:pt x="801723" y="1142056"/>
                  </a:lnTo>
                  <a:lnTo>
                    <a:pt x="795713" y="1140790"/>
                  </a:lnTo>
                  <a:lnTo>
                    <a:pt x="790020" y="1138575"/>
                  </a:lnTo>
                  <a:lnTo>
                    <a:pt x="784326" y="1136676"/>
                  </a:lnTo>
                  <a:lnTo>
                    <a:pt x="778633" y="1134461"/>
                  </a:lnTo>
                  <a:lnTo>
                    <a:pt x="773256" y="1131929"/>
                  </a:lnTo>
                  <a:lnTo>
                    <a:pt x="768511" y="1129081"/>
                  </a:lnTo>
                  <a:lnTo>
                    <a:pt x="763450" y="1125916"/>
                  </a:lnTo>
                  <a:lnTo>
                    <a:pt x="758706" y="1123068"/>
                  </a:lnTo>
                  <a:lnTo>
                    <a:pt x="753961" y="1119270"/>
                  </a:lnTo>
                  <a:lnTo>
                    <a:pt x="750165" y="1115789"/>
                  </a:lnTo>
                  <a:lnTo>
                    <a:pt x="746053" y="1111991"/>
                  </a:lnTo>
                  <a:lnTo>
                    <a:pt x="742890" y="1108194"/>
                  </a:lnTo>
                  <a:lnTo>
                    <a:pt x="739411" y="1103763"/>
                  </a:lnTo>
                  <a:lnTo>
                    <a:pt x="736564" y="1099332"/>
                  </a:lnTo>
                  <a:lnTo>
                    <a:pt x="734034" y="1095218"/>
                  </a:lnTo>
                  <a:lnTo>
                    <a:pt x="731820" y="1090471"/>
                  </a:lnTo>
                  <a:lnTo>
                    <a:pt x="730238" y="1085724"/>
                  </a:lnTo>
                  <a:lnTo>
                    <a:pt x="728657" y="1080660"/>
                  </a:lnTo>
                  <a:lnTo>
                    <a:pt x="727708" y="1076230"/>
                  </a:lnTo>
                  <a:lnTo>
                    <a:pt x="727391" y="1071166"/>
                  </a:lnTo>
                  <a:lnTo>
                    <a:pt x="727075" y="1065786"/>
                  </a:lnTo>
                  <a:lnTo>
                    <a:pt x="727708" y="1060722"/>
                  </a:lnTo>
                  <a:lnTo>
                    <a:pt x="728657" y="1055659"/>
                  </a:lnTo>
                  <a:lnTo>
                    <a:pt x="730238" y="1050595"/>
                  </a:lnTo>
                  <a:lnTo>
                    <a:pt x="732136" y="1045215"/>
                  </a:lnTo>
                  <a:lnTo>
                    <a:pt x="734666" y="1040152"/>
                  </a:lnTo>
                  <a:lnTo>
                    <a:pt x="737829" y="1034772"/>
                  </a:lnTo>
                  <a:lnTo>
                    <a:pt x="741309" y="1029392"/>
                  </a:lnTo>
                  <a:lnTo>
                    <a:pt x="758389" y="1006922"/>
                  </a:lnTo>
                  <a:lnTo>
                    <a:pt x="767562" y="994579"/>
                  </a:lnTo>
                  <a:lnTo>
                    <a:pt x="777368" y="981920"/>
                  </a:lnTo>
                  <a:lnTo>
                    <a:pt x="788122" y="968628"/>
                  </a:lnTo>
                  <a:lnTo>
                    <a:pt x="790242" y="966009"/>
                  </a:lnTo>
                  <a:lnTo>
                    <a:pt x="789233" y="965395"/>
                  </a:lnTo>
                  <a:lnTo>
                    <a:pt x="776219" y="957145"/>
                  </a:lnTo>
                  <a:lnTo>
                    <a:pt x="763839" y="949211"/>
                  </a:lnTo>
                  <a:lnTo>
                    <a:pt x="760189" y="946743"/>
                  </a:lnTo>
                  <a:lnTo>
                    <a:pt x="757399" y="948372"/>
                  </a:lnTo>
                  <a:lnTo>
                    <a:pt x="753277" y="949960"/>
                  </a:lnTo>
                  <a:lnTo>
                    <a:pt x="749473" y="951547"/>
                  </a:lnTo>
                  <a:lnTo>
                    <a:pt x="745351" y="952817"/>
                  </a:lnTo>
                  <a:lnTo>
                    <a:pt x="740912" y="954087"/>
                  </a:lnTo>
                  <a:lnTo>
                    <a:pt x="736473" y="955040"/>
                  </a:lnTo>
                  <a:lnTo>
                    <a:pt x="732035" y="955357"/>
                  </a:lnTo>
                  <a:lnTo>
                    <a:pt x="726962" y="955675"/>
                  </a:lnTo>
                  <a:lnTo>
                    <a:pt x="722206" y="955675"/>
                  </a:lnTo>
                  <a:lnTo>
                    <a:pt x="717450" y="955040"/>
                  </a:lnTo>
                  <a:lnTo>
                    <a:pt x="712377" y="954087"/>
                  </a:lnTo>
                  <a:lnTo>
                    <a:pt x="706987" y="952500"/>
                  </a:lnTo>
                  <a:lnTo>
                    <a:pt x="701597" y="950912"/>
                  </a:lnTo>
                  <a:lnTo>
                    <a:pt x="696207" y="948690"/>
                  </a:lnTo>
                  <a:lnTo>
                    <a:pt x="690817" y="945515"/>
                  </a:lnTo>
                  <a:lnTo>
                    <a:pt x="685427" y="942340"/>
                  </a:lnTo>
                  <a:lnTo>
                    <a:pt x="678135" y="936942"/>
                  </a:lnTo>
                  <a:lnTo>
                    <a:pt x="671477" y="931545"/>
                  </a:lnTo>
                  <a:lnTo>
                    <a:pt x="666087" y="926147"/>
                  </a:lnTo>
                  <a:lnTo>
                    <a:pt x="661014" y="920750"/>
                  </a:lnTo>
                  <a:lnTo>
                    <a:pt x="656892" y="915670"/>
                  </a:lnTo>
                  <a:lnTo>
                    <a:pt x="653721" y="910272"/>
                  </a:lnTo>
                  <a:lnTo>
                    <a:pt x="650868" y="904875"/>
                  </a:lnTo>
                  <a:lnTo>
                    <a:pt x="648966" y="899477"/>
                  </a:lnTo>
                  <a:lnTo>
                    <a:pt x="647380" y="894080"/>
                  </a:lnTo>
                  <a:lnTo>
                    <a:pt x="646746" y="889000"/>
                  </a:lnTo>
                  <a:lnTo>
                    <a:pt x="646112" y="883920"/>
                  </a:lnTo>
                  <a:lnTo>
                    <a:pt x="646112" y="878522"/>
                  </a:lnTo>
                  <a:lnTo>
                    <a:pt x="646746" y="873442"/>
                  </a:lnTo>
                  <a:lnTo>
                    <a:pt x="647380" y="868680"/>
                  </a:lnTo>
                  <a:lnTo>
                    <a:pt x="648039" y="865599"/>
                  </a:lnTo>
                  <a:lnTo>
                    <a:pt x="643850" y="862581"/>
                  </a:lnTo>
                  <a:lnTo>
                    <a:pt x="605442" y="834021"/>
                  </a:lnTo>
                  <a:lnTo>
                    <a:pt x="588300" y="821011"/>
                  </a:lnTo>
                  <a:lnTo>
                    <a:pt x="571794" y="808318"/>
                  </a:lnTo>
                  <a:lnTo>
                    <a:pt x="557192" y="796260"/>
                  </a:lnTo>
                  <a:lnTo>
                    <a:pt x="543225" y="784836"/>
                  </a:lnTo>
                  <a:lnTo>
                    <a:pt x="530846" y="774047"/>
                  </a:lnTo>
                  <a:lnTo>
                    <a:pt x="519736" y="763575"/>
                  </a:lnTo>
                  <a:lnTo>
                    <a:pt x="509578" y="753738"/>
                  </a:lnTo>
                  <a:lnTo>
                    <a:pt x="501325" y="744535"/>
                  </a:lnTo>
                  <a:lnTo>
                    <a:pt x="497516" y="739775"/>
                  </a:lnTo>
                  <a:lnTo>
                    <a:pt x="494341" y="735650"/>
                  </a:lnTo>
                  <a:lnTo>
                    <a:pt x="491484" y="731207"/>
                  </a:lnTo>
                  <a:lnTo>
                    <a:pt x="488627" y="727082"/>
                  </a:lnTo>
                  <a:lnTo>
                    <a:pt x="486405" y="723274"/>
                  </a:lnTo>
                  <a:lnTo>
                    <a:pt x="484183" y="719149"/>
                  </a:lnTo>
                  <a:lnTo>
                    <a:pt x="482596" y="715024"/>
                  </a:lnTo>
                  <a:lnTo>
                    <a:pt x="481327" y="711533"/>
                  </a:lnTo>
                  <a:lnTo>
                    <a:pt x="478152" y="699475"/>
                  </a:lnTo>
                  <a:lnTo>
                    <a:pt x="475613" y="687099"/>
                  </a:lnTo>
                  <a:lnTo>
                    <a:pt x="473391" y="675040"/>
                  </a:lnTo>
                  <a:lnTo>
                    <a:pt x="471169" y="662982"/>
                  </a:lnTo>
                  <a:lnTo>
                    <a:pt x="469899" y="650606"/>
                  </a:lnTo>
                  <a:lnTo>
                    <a:pt x="468947" y="638865"/>
                  </a:lnTo>
                  <a:lnTo>
                    <a:pt x="468312" y="626807"/>
                  </a:lnTo>
                  <a:lnTo>
                    <a:pt x="468312" y="614431"/>
                  </a:lnTo>
                  <a:lnTo>
                    <a:pt x="468629" y="602372"/>
                  </a:lnTo>
                  <a:lnTo>
                    <a:pt x="469264" y="589997"/>
                  </a:lnTo>
                  <a:lnTo>
                    <a:pt x="470217" y="577938"/>
                  </a:lnTo>
                  <a:lnTo>
                    <a:pt x="471804" y="565562"/>
                  </a:lnTo>
                  <a:lnTo>
                    <a:pt x="474026" y="553504"/>
                  </a:lnTo>
                  <a:lnTo>
                    <a:pt x="476248" y="541446"/>
                  </a:lnTo>
                  <a:lnTo>
                    <a:pt x="479422" y="529704"/>
                  </a:lnTo>
                  <a:lnTo>
                    <a:pt x="482596" y="517329"/>
                  </a:lnTo>
                  <a:lnTo>
                    <a:pt x="486405" y="505270"/>
                  </a:lnTo>
                  <a:lnTo>
                    <a:pt x="490215" y="493212"/>
                  </a:lnTo>
                  <a:lnTo>
                    <a:pt x="494976" y="481153"/>
                  </a:lnTo>
                  <a:lnTo>
                    <a:pt x="500055" y="469412"/>
                  </a:lnTo>
                  <a:lnTo>
                    <a:pt x="505451" y="457354"/>
                  </a:lnTo>
                  <a:lnTo>
                    <a:pt x="511482" y="445613"/>
                  </a:lnTo>
                  <a:lnTo>
                    <a:pt x="517831" y="433871"/>
                  </a:lnTo>
                  <a:lnTo>
                    <a:pt x="524497" y="421813"/>
                  </a:lnTo>
                  <a:lnTo>
                    <a:pt x="531480" y="410072"/>
                  </a:lnTo>
                  <a:lnTo>
                    <a:pt x="539099" y="398331"/>
                  </a:lnTo>
                  <a:lnTo>
                    <a:pt x="547035" y="386590"/>
                  </a:lnTo>
                  <a:lnTo>
                    <a:pt x="555288" y="375166"/>
                  </a:lnTo>
                  <a:lnTo>
                    <a:pt x="564176" y="363742"/>
                  </a:lnTo>
                  <a:lnTo>
                    <a:pt x="573064" y="352001"/>
                  </a:lnTo>
                  <a:lnTo>
                    <a:pt x="582904" y="340577"/>
                  </a:lnTo>
                  <a:lnTo>
                    <a:pt x="592744" y="329153"/>
                  </a:lnTo>
                  <a:lnTo>
                    <a:pt x="608298" y="312970"/>
                  </a:lnTo>
                  <a:lnTo>
                    <a:pt x="623535" y="297738"/>
                  </a:lnTo>
                  <a:lnTo>
                    <a:pt x="638454" y="282824"/>
                  </a:lnTo>
                  <a:lnTo>
                    <a:pt x="653691" y="269496"/>
                  </a:lnTo>
                  <a:lnTo>
                    <a:pt x="668293" y="256803"/>
                  </a:lnTo>
                  <a:lnTo>
                    <a:pt x="682577" y="245062"/>
                  </a:lnTo>
                  <a:lnTo>
                    <a:pt x="695909" y="234590"/>
                  </a:lnTo>
                  <a:lnTo>
                    <a:pt x="708924" y="224753"/>
                  </a:lnTo>
                  <a:lnTo>
                    <a:pt x="720668" y="216502"/>
                  </a:lnTo>
                  <a:lnTo>
                    <a:pt x="731778" y="208886"/>
                  </a:lnTo>
                  <a:lnTo>
                    <a:pt x="749872" y="196828"/>
                  </a:lnTo>
                  <a:lnTo>
                    <a:pt x="762252" y="189212"/>
                  </a:lnTo>
                  <a:lnTo>
                    <a:pt x="767013" y="186039"/>
                  </a:lnTo>
                  <a:lnTo>
                    <a:pt x="769870" y="184769"/>
                  </a:lnTo>
                  <a:lnTo>
                    <a:pt x="772727" y="183817"/>
                  </a:lnTo>
                  <a:lnTo>
                    <a:pt x="775584" y="183183"/>
                  </a:lnTo>
                  <a:lnTo>
                    <a:pt x="778441" y="182865"/>
                  </a:lnTo>
                  <a:lnTo>
                    <a:pt x="1214906" y="157162"/>
                  </a:lnTo>
                  <a:close/>
                  <a:moveTo>
                    <a:pt x="2261552" y="58737"/>
                  </a:moveTo>
                  <a:lnTo>
                    <a:pt x="2505075" y="597852"/>
                  </a:lnTo>
                  <a:lnTo>
                    <a:pt x="2166937" y="725487"/>
                  </a:lnTo>
                  <a:lnTo>
                    <a:pt x="2163762" y="705484"/>
                  </a:lnTo>
                  <a:lnTo>
                    <a:pt x="2160587" y="685799"/>
                  </a:lnTo>
                  <a:lnTo>
                    <a:pt x="2157095" y="666749"/>
                  </a:lnTo>
                  <a:lnTo>
                    <a:pt x="2153602" y="647699"/>
                  </a:lnTo>
                  <a:lnTo>
                    <a:pt x="2149475" y="629284"/>
                  </a:lnTo>
                  <a:lnTo>
                    <a:pt x="2145030" y="611504"/>
                  </a:lnTo>
                  <a:lnTo>
                    <a:pt x="2140902" y="594359"/>
                  </a:lnTo>
                  <a:lnTo>
                    <a:pt x="2136140" y="577214"/>
                  </a:lnTo>
                  <a:lnTo>
                    <a:pt x="2131060" y="560387"/>
                  </a:lnTo>
                  <a:lnTo>
                    <a:pt x="2126297" y="544512"/>
                  </a:lnTo>
                  <a:lnTo>
                    <a:pt x="2121217" y="528954"/>
                  </a:lnTo>
                  <a:lnTo>
                    <a:pt x="2115820" y="513397"/>
                  </a:lnTo>
                  <a:lnTo>
                    <a:pt x="2110105" y="498792"/>
                  </a:lnTo>
                  <a:lnTo>
                    <a:pt x="2104707" y="484187"/>
                  </a:lnTo>
                  <a:lnTo>
                    <a:pt x="2098675" y="469899"/>
                  </a:lnTo>
                  <a:lnTo>
                    <a:pt x="2092960" y="456564"/>
                  </a:lnTo>
                  <a:lnTo>
                    <a:pt x="2086927" y="443229"/>
                  </a:lnTo>
                  <a:lnTo>
                    <a:pt x="2080577" y="430212"/>
                  </a:lnTo>
                  <a:lnTo>
                    <a:pt x="2074862" y="417829"/>
                  </a:lnTo>
                  <a:lnTo>
                    <a:pt x="2068512" y="405764"/>
                  </a:lnTo>
                  <a:lnTo>
                    <a:pt x="2062162" y="394334"/>
                  </a:lnTo>
                  <a:lnTo>
                    <a:pt x="2055812" y="382904"/>
                  </a:lnTo>
                  <a:lnTo>
                    <a:pt x="2049145" y="371792"/>
                  </a:lnTo>
                  <a:lnTo>
                    <a:pt x="2042795" y="361314"/>
                  </a:lnTo>
                  <a:lnTo>
                    <a:pt x="2036127" y="350837"/>
                  </a:lnTo>
                  <a:lnTo>
                    <a:pt x="2029142" y="340994"/>
                  </a:lnTo>
                  <a:lnTo>
                    <a:pt x="2022792" y="331469"/>
                  </a:lnTo>
                  <a:lnTo>
                    <a:pt x="2017125" y="321944"/>
                  </a:lnTo>
                  <a:lnTo>
                    <a:pt x="2002790" y="304799"/>
                  </a:lnTo>
                  <a:lnTo>
                    <a:pt x="1989772" y="288607"/>
                  </a:lnTo>
                  <a:lnTo>
                    <a:pt x="1977072" y="273684"/>
                  </a:lnTo>
                  <a:lnTo>
                    <a:pt x="1964372" y="260349"/>
                  </a:lnTo>
                  <a:lnTo>
                    <a:pt x="1951990" y="247967"/>
                  </a:lnTo>
                  <a:lnTo>
                    <a:pt x="1940242" y="236537"/>
                  </a:lnTo>
                  <a:lnTo>
                    <a:pt x="1928812" y="226377"/>
                  </a:lnTo>
                  <a:lnTo>
                    <a:pt x="1918017" y="217169"/>
                  </a:lnTo>
                  <a:lnTo>
                    <a:pt x="1907857" y="209232"/>
                  </a:lnTo>
                  <a:lnTo>
                    <a:pt x="1898332" y="202247"/>
                  </a:lnTo>
                  <a:lnTo>
                    <a:pt x="1889760" y="196214"/>
                  </a:lnTo>
                  <a:lnTo>
                    <a:pt x="1882140" y="191134"/>
                  </a:lnTo>
                  <a:lnTo>
                    <a:pt x="1875472" y="187007"/>
                  </a:lnTo>
                  <a:lnTo>
                    <a:pt x="1869757" y="183514"/>
                  </a:lnTo>
                  <a:lnTo>
                    <a:pt x="1861502" y="179387"/>
                  </a:lnTo>
                  <a:lnTo>
                    <a:pt x="1858962" y="177799"/>
                  </a:lnTo>
                  <a:lnTo>
                    <a:pt x="2261552" y="58737"/>
                  </a:lnTo>
                  <a:close/>
                  <a:moveTo>
                    <a:pt x="371173" y="0"/>
                  </a:moveTo>
                  <a:lnTo>
                    <a:pt x="708025" y="151447"/>
                  </a:lnTo>
                  <a:lnTo>
                    <a:pt x="701351" y="153352"/>
                  </a:lnTo>
                  <a:lnTo>
                    <a:pt x="693089" y="155892"/>
                  </a:lnTo>
                  <a:lnTo>
                    <a:pt x="682284" y="159702"/>
                  </a:lnTo>
                  <a:lnTo>
                    <a:pt x="668937" y="165100"/>
                  </a:lnTo>
                  <a:lnTo>
                    <a:pt x="653366" y="172085"/>
                  </a:lnTo>
                  <a:lnTo>
                    <a:pt x="644468" y="176212"/>
                  </a:lnTo>
                  <a:lnTo>
                    <a:pt x="635570" y="180657"/>
                  </a:lnTo>
                  <a:lnTo>
                    <a:pt x="626354" y="186055"/>
                  </a:lnTo>
                  <a:lnTo>
                    <a:pt x="616185" y="191770"/>
                  </a:lnTo>
                  <a:lnTo>
                    <a:pt x="606016" y="198120"/>
                  </a:lnTo>
                  <a:lnTo>
                    <a:pt x="595529" y="204787"/>
                  </a:lnTo>
                  <a:lnTo>
                    <a:pt x="584724" y="212090"/>
                  </a:lnTo>
                  <a:lnTo>
                    <a:pt x="573602" y="220345"/>
                  </a:lnTo>
                  <a:lnTo>
                    <a:pt x="562479" y="228917"/>
                  </a:lnTo>
                  <a:lnTo>
                    <a:pt x="550721" y="237807"/>
                  </a:lnTo>
                  <a:lnTo>
                    <a:pt x="538963" y="247967"/>
                  </a:lnTo>
                  <a:lnTo>
                    <a:pt x="527205" y="258445"/>
                  </a:lnTo>
                  <a:lnTo>
                    <a:pt x="515129" y="269875"/>
                  </a:lnTo>
                  <a:lnTo>
                    <a:pt x="503054" y="281940"/>
                  </a:lnTo>
                  <a:lnTo>
                    <a:pt x="491296" y="294640"/>
                  </a:lnTo>
                  <a:lnTo>
                    <a:pt x="479220" y="308292"/>
                  </a:lnTo>
                  <a:lnTo>
                    <a:pt x="467462" y="322580"/>
                  </a:lnTo>
                  <a:lnTo>
                    <a:pt x="455386" y="337820"/>
                  </a:lnTo>
                  <a:lnTo>
                    <a:pt x="443628" y="353695"/>
                  </a:lnTo>
                  <a:lnTo>
                    <a:pt x="431870" y="370840"/>
                  </a:lnTo>
                  <a:lnTo>
                    <a:pt x="427421" y="378142"/>
                  </a:lnTo>
                  <a:lnTo>
                    <a:pt x="422654" y="385445"/>
                  </a:lnTo>
                  <a:lnTo>
                    <a:pt x="418205" y="392747"/>
                  </a:lnTo>
                  <a:lnTo>
                    <a:pt x="414392" y="400050"/>
                  </a:lnTo>
                  <a:lnTo>
                    <a:pt x="406447" y="415290"/>
                  </a:lnTo>
                  <a:lnTo>
                    <a:pt x="399774" y="430530"/>
                  </a:lnTo>
                  <a:lnTo>
                    <a:pt x="393418" y="446087"/>
                  </a:lnTo>
                  <a:lnTo>
                    <a:pt x="388015" y="461327"/>
                  </a:lnTo>
                  <a:lnTo>
                    <a:pt x="383249" y="476567"/>
                  </a:lnTo>
                  <a:lnTo>
                    <a:pt x="378800" y="492125"/>
                  </a:lnTo>
                  <a:lnTo>
                    <a:pt x="375304" y="507365"/>
                  </a:lnTo>
                  <a:lnTo>
                    <a:pt x="371808" y="522287"/>
                  </a:lnTo>
                  <a:lnTo>
                    <a:pt x="369266" y="537527"/>
                  </a:lnTo>
                  <a:lnTo>
                    <a:pt x="366724" y="552132"/>
                  </a:lnTo>
                  <a:lnTo>
                    <a:pt x="365135" y="566737"/>
                  </a:lnTo>
                  <a:lnTo>
                    <a:pt x="363864" y="581025"/>
                  </a:lnTo>
                  <a:lnTo>
                    <a:pt x="362910" y="594995"/>
                  </a:lnTo>
                  <a:lnTo>
                    <a:pt x="362275" y="608330"/>
                  </a:lnTo>
                  <a:lnTo>
                    <a:pt x="361322" y="621347"/>
                  </a:lnTo>
                  <a:lnTo>
                    <a:pt x="361322" y="633730"/>
                  </a:lnTo>
                  <a:lnTo>
                    <a:pt x="361322" y="645795"/>
                  </a:lnTo>
                  <a:lnTo>
                    <a:pt x="361957" y="656907"/>
                  </a:lnTo>
                  <a:lnTo>
                    <a:pt x="363228" y="678180"/>
                  </a:lnTo>
                  <a:lnTo>
                    <a:pt x="364499" y="695642"/>
                  </a:lnTo>
                  <a:lnTo>
                    <a:pt x="366088" y="710247"/>
                  </a:lnTo>
                  <a:lnTo>
                    <a:pt x="367359" y="721042"/>
                  </a:lnTo>
                  <a:lnTo>
                    <a:pt x="369266" y="730250"/>
                  </a:lnTo>
                  <a:lnTo>
                    <a:pt x="0" y="553720"/>
                  </a:lnTo>
                  <a:lnTo>
                    <a:pt x="371173"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grpSp>
      <p:sp>
        <p:nvSpPr>
          <p:cNvPr id="36912" name="文本框 81"/>
          <p:cNvSpPr/>
          <p:nvPr/>
        </p:nvSpPr>
        <p:spPr>
          <a:xfrm>
            <a:off x="4322763" y="61913"/>
            <a:ext cx="3554412" cy="1122362"/>
          </a:xfrm>
          <a:prstGeom prst="rect">
            <a:avLst/>
          </a:prstGeom>
          <a:noFill/>
          <a:ln w="9525">
            <a:noFill/>
          </a:ln>
        </p:spPr>
        <p:txBody>
          <a:bodyPr anchor="ctr"/>
          <a:p>
            <a:pPr algn="ctr">
              <a:lnSpc>
                <a:spcPct val="150000"/>
              </a:lnSpc>
            </a:pPr>
            <a:r>
              <a:rPr lang="zh-CN" altLang="en-US" sz="3200" b="1" dirty="0">
                <a:solidFill>
                  <a:srgbClr val="0070C0"/>
                </a:solidFill>
                <a:latin typeface="等线" panose="02010600030101010101" charset="-122"/>
                <a:ea typeface="微软雅黑" panose="020B0503020204020204" pitchFamily="2" charset="-122"/>
                <a:sym typeface="等线" panose="02010600030101010101" charset="-122"/>
              </a:rPr>
              <a:t>备用图标</a:t>
            </a:r>
            <a:endParaRPr lang="en-US" altLang="zh-CN" sz="2100" dirty="0">
              <a:solidFill>
                <a:srgbClr val="0070C0"/>
              </a:solidFill>
              <a:latin typeface="等线" panose="02010600030101010101" charset="-122"/>
              <a:ea typeface="微软雅黑" panose="020B0503020204020204" pitchFamily="2" charset="-122"/>
              <a:sym typeface="等线" panose="0201060003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912"/>
                                        </p:tgtEl>
                                        <p:attrNameLst>
                                          <p:attrName>style.visibility</p:attrName>
                                        </p:attrNameLst>
                                      </p:cBhvr>
                                      <p:to>
                                        <p:strVal val="visible"/>
                                      </p:to>
                                    </p:set>
                                    <p:anim calcmode="lin" valueType="num">
                                      <p:cBhvr>
                                        <p:cTn id="7" dur="500" fill="hold"/>
                                        <p:tgtEl>
                                          <p:spTgt spid="36912"/>
                                        </p:tgtEl>
                                        <p:attrNameLst>
                                          <p:attrName>ppt_w</p:attrName>
                                        </p:attrNameLst>
                                      </p:cBhvr>
                                      <p:tavLst>
                                        <p:tav tm="0">
                                          <p:val>
                                            <p:fltVal val="0.000000"/>
                                          </p:val>
                                        </p:tav>
                                        <p:tav tm="100000">
                                          <p:val>
                                            <p:strVal val="#ppt_w"/>
                                          </p:val>
                                        </p:tav>
                                      </p:tavLst>
                                    </p:anim>
                                    <p:anim calcmode="lin" valueType="num">
                                      <p:cBhvr>
                                        <p:cTn id="8" dur="500" fill="hold"/>
                                        <p:tgtEl>
                                          <p:spTgt spid="36912"/>
                                        </p:tgtEl>
                                        <p:attrNameLst>
                                          <p:attrName>ppt_h</p:attrName>
                                        </p:attrNameLst>
                                      </p:cBhvr>
                                      <p:tavLst>
                                        <p:tav tm="0">
                                          <p:val>
                                            <p:fltVal val="0.000000"/>
                                          </p:val>
                                        </p:tav>
                                        <p:tav tm="100000">
                                          <p:val>
                                            <p:strVal val="#ppt_h"/>
                                          </p:val>
                                        </p:tav>
                                      </p:tavLst>
                                    </p:anim>
                                    <p:animEffect filter="fade">
                                      <p:cBhvr>
                                        <p:cTn id="9" dur="500"/>
                                        <p:tgtEl>
                                          <p:spTgt spid="3691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6866"/>
                                        </p:tgtEl>
                                        <p:attrNameLst>
                                          <p:attrName>style.visibility</p:attrName>
                                        </p:attrNameLst>
                                      </p:cBhvr>
                                      <p:to>
                                        <p:strVal val="visible"/>
                                      </p:to>
                                    </p:set>
                                    <p:animEffect filter="wipe(up)">
                                      <p:cBhvr>
                                        <p:cTn id="13"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2"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717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7171"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7172"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7173"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717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5"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9"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718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7181"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研究背景</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2" name="学论网-矩形 1"/>
          <p:cNvSpPr/>
          <p:nvPr/>
        </p:nvSpPr>
        <p:spPr>
          <a:xfrm>
            <a:off x="966788" y="1965325"/>
            <a:ext cx="10221912" cy="790575"/>
          </a:xfrm>
          <a:prstGeom prst="rect">
            <a:avLst/>
          </a:prstGeom>
          <a:solidFill>
            <a:srgbClr val="0070C0"/>
          </a:solidFill>
          <a:ln w="12700" cap="flat" cmpd="sng">
            <a:solidFill>
              <a:srgbClr val="448AD7"/>
            </a:solidFill>
            <a:prstDash val="solid"/>
            <a:bevel/>
            <a:headEnd type="none" w="med" len="med"/>
            <a:tailEnd type="none" w="med" len="med"/>
          </a:ln>
        </p:spPr>
        <p:txBody>
          <a:bodyPr anchor="ctr"/>
          <a:p>
            <a:pPr algn="ctr"/>
            <a:r>
              <a:rPr lang="zh-CN" altLang="en-US" sz="2800" b="1" dirty="0">
                <a:solidFill>
                  <a:srgbClr val="000000"/>
                </a:solidFill>
                <a:ea typeface="微软雅黑" panose="020B0503020204020204" pitchFamily="2" charset="-122"/>
              </a:rPr>
              <a:t>研究背景概述</a:t>
            </a:r>
            <a:endParaRPr lang="zh-CN" altLang="en-US" sz="2800" b="1" dirty="0">
              <a:solidFill>
                <a:srgbClr val="000000"/>
              </a:solidFill>
              <a:ea typeface="微软雅黑" panose="020B0503020204020204" pitchFamily="2" charset="-122"/>
            </a:endParaRPr>
          </a:p>
        </p:txBody>
      </p:sp>
      <p:sp>
        <p:nvSpPr>
          <p:cNvPr id="7183" name="学论网-矩形 1"/>
          <p:cNvSpPr/>
          <p:nvPr/>
        </p:nvSpPr>
        <p:spPr>
          <a:xfrm>
            <a:off x="966788" y="2879725"/>
            <a:ext cx="3311525"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4" name="学论网-矩形 1"/>
          <p:cNvSpPr/>
          <p:nvPr/>
        </p:nvSpPr>
        <p:spPr>
          <a:xfrm>
            <a:off x="4421188" y="2879725"/>
            <a:ext cx="3313112"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5" name="学论网-矩形 1"/>
          <p:cNvSpPr/>
          <p:nvPr/>
        </p:nvSpPr>
        <p:spPr>
          <a:xfrm>
            <a:off x="7877175" y="2879725"/>
            <a:ext cx="3311525"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6" name="学论网-www.xuelun.me"/>
          <p:cNvSpPr/>
          <p:nvPr/>
        </p:nvSpPr>
        <p:spPr>
          <a:xfrm>
            <a:off x="1257300" y="3192463"/>
            <a:ext cx="2781300" cy="2032000"/>
          </a:xfrm>
          <a:prstGeom prst="rect">
            <a:avLst/>
          </a:prstGeom>
          <a:noFill/>
          <a:ln w="9525">
            <a:noFill/>
          </a:ln>
        </p:spPr>
        <p:txBody>
          <a:bodyPr wrap="square" lIns="0" tIns="0" rIns="0" bIns="0">
            <a:spAutoFit/>
          </a:bodyPr>
          <a:p>
            <a:pPr algn="ctr">
              <a:lnSpc>
                <a:spcPct val="150000"/>
              </a:lnSpc>
            </a:pPr>
            <a:r>
              <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01</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7" name="学论网-www.xuelun.me"/>
          <p:cNvSpPr/>
          <p:nvPr/>
        </p:nvSpPr>
        <p:spPr>
          <a:xfrm>
            <a:off x="4686300" y="3192463"/>
            <a:ext cx="2781300" cy="2032000"/>
          </a:xfrm>
          <a:prstGeom prst="rect">
            <a:avLst/>
          </a:prstGeom>
          <a:noFill/>
          <a:ln w="9525">
            <a:noFill/>
          </a:ln>
        </p:spPr>
        <p:txBody>
          <a:bodyPr wrap="square" lIns="0" tIns="0" rIns="0" bIns="0">
            <a:spAutoFit/>
          </a:bodyPr>
          <a:p>
            <a:pPr algn="ctr">
              <a:lnSpc>
                <a:spcPct val="150000"/>
              </a:lnSpc>
            </a:pPr>
            <a:r>
              <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02</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8" name="学论网-www.xuelun.me"/>
          <p:cNvSpPr/>
          <p:nvPr/>
        </p:nvSpPr>
        <p:spPr>
          <a:xfrm>
            <a:off x="8142288" y="3192463"/>
            <a:ext cx="2781300" cy="2032000"/>
          </a:xfrm>
          <a:prstGeom prst="rect">
            <a:avLst/>
          </a:prstGeom>
          <a:noFill/>
          <a:ln w="9525">
            <a:noFill/>
          </a:ln>
        </p:spPr>
        <p:txBody>
          <a:bodyPr wrap="square" lIns="0" tIns="0" rIns="0" bIns="0">
            <a:spAutoFit/>
          </a:bodyPr>
          <a:p>
            <a:pPr algn="ctr">
              <a:lnSpc>
                <a:spcPct val="150000"/>
              </a:lnSpc>
            </a:pPr>
            <a:r>
              <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03</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7189" name="图片 7188" descr="logo西北大学蓝色"/>
          <p:cNvPicPr>
            <a:picLocks noChangeAspect="1"/>
          </p:cNvPicPr>
          <p:nvPr/>
        </p:nvPicPr>
        <p:blipFill>
          <a:blip r:embed="rId1"/>
          <a:stretch>
            <a:fillRect/>
          </a:stretch>
        </p:blipFill>
        <p:spPr>
          <a:xfrm>
            <a:off x="373063" y="252413"/>
            <a:ext cx="2363787" cy="79375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p:cTn id="7" dur="500" fill="hold"/>
                                        <p:tgtEl>
                                          <p:spTgt spid="7174"/>
                                        </p:tgtEl>
                                        <p:attrNameLst>
                                          <p:attrName>ppt_w</p:attrName>
                                        </p:attrNameLst>
                                      </p:cBhvr>
                                      <p:tavLst>
                                        <p:tav tm="0">
                                          <p:val>
                                            <p:fltVal val="0.000000"/>
                                          </p:val>
                                        </p:tav>
                                        <p:tav tm="100000">
                                          <p:val>
                                            <p:strVal val="#ppt_w"/>
                                          </p:val>
                                        </p:tav>
                                      </p:tavLst>
                                    </p:anim>
                                    <p:anim calcmode="lin" valueType="num">
                                      <p:cBhvr>
                                        <p:cTn id="8" dur="500" fill="hold"/>
                                        <p:tgtEl>
                                          <p:spTgt spid="7174"/>
                                        </p:tgtEl>
                                        <p:attrNameLst>
                                          <p:attrName>ppt_h</p:attrName>
                                        </p:attrNameLst>
                                      </p:cBhvr>
                                      <p:tavLst>
                                        <p:tav tm="0">
                                          <p:val>
                                            <p:fltVal val="0.000000"/>
                                          </p:val>
                                        </p:tav>
                                        <p:tav tm="100000">
                                          <p:val>
                                            <p:strVal val="#ppt_h"/>
                                          </p:val>
                                        </p:tav>
                                      </p:tavLst>
                                    </p:anim>
                                    <p:animEffect filter="fade">
                                      <p:cBhvr>
                                        <p:cTn id="9" dur="500"/>
                                        <p:tgtEl>
                                          <p:spTgt spid="717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7180"/>
                                        </p:tgtEl>
                                        <p:attrNameLst>
                                          <p:attrName>style.visibility</p:attrName>
                                        </p:attrNameLst>
                                      </p:cBhvr>
                                      <p:to>
                                        <p:strVal val="visible"/>
                                      </p:to>
                                    </p:set>
                                    <p:animEffect filter="wipe(right)">
                                      <p:cBhvr>
                                        <p:cTn id="13" dur="500"/>
                                        <p:tgtEl>
                                          <p:spTgt spid="718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181"/>
                                        </p:tgtEl>
                                        <p:attrNameLst>
                                          <p:attrName>style.visibility</p:attrName>
                                        </p:attrNameLst>
                                      </p:cBhvr>
                                      <p:to>
                                        <p:strVal val="visible"/>
                                      </p:to>
                                    </p:set>
                                    <p:animEffect filter="wipe(left)">
                                      <p:cBhvr>
                                        <p:cTn id="16" dur="500"/>
                                        <p:tgtEl>
                                          <p:spTgt spid="7181"/>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7182"/>
                                        </p:tgtEl>
                                        <p:attrNameLst>
                                          <p:attrName>style.visibility</p:attrName>
                                        </p:attrNameLst>
                                      </p:cBhvr>
                                      <p:to>
                                        <p:strVal val="visible"/>
                                      </p:to>
                                    </p:set>
                                    <p:animEffect filter="barn(inVertical)">
                                      <p:cBhvr>
                                        <p:cTn id="20" dur="500"/>
                                        <p:tgtEl>
                                          <p:spTgt spid="7182"/>
                                        </p:tgtEl>
                                      </p:cBhvr>
                                    </p:animEffect>
                                  </p:childTnLst>
                                </p:cTn>
                              </p:par>
                            </p:childTnLst>
                          </p:cTn>
                        </p:par>
                        <p:par>
                          <p:cTn id="21" fill="hold">
                            <p:stCondLst>
                              <p:cond delay="1500"/>
                            </p:stCondLst>
                            <p:childTnLst>
                              <p:par>
                                <p:cTn id="22" presetID="2" presetClass="entr" presetSubtype="4" decel="53300" fill="hold" grpId="0" nodeType="afterEffect">
                                  <p:stCondLst>
                                    <p:cond delay="0"/>
                                  </p:stCondLst>
                                  <p:childTnLst>
                                    <p:set>
                                      <p:cBhvr>
                                        <p:cTn id="23" dur="1" fill="hold">
                                          <p:stCondLst>
                                            <p:cond delay="0"/>
                                          </p:stCondLst>
                                        </p:cTn>
                                        <p:tgtEl>
                                          <p:spTgt spid="7183"/>
                                        </p:tgtEl>
                                        <p:attrNameLst>
                                          <p:attrName>style.visibility</p:attrName>
                                        </p:attrNameLst>
                                      </p:cBhvr>
                                      <p:to>
                                        <p:strVal val="visible"/>
                                      </p:to>
                                    </p:set>
                                    <p:anim calcmode="lin" valueType="num">
                                      <p:cBhvr>
                                        <p:cTn id="24" dur="750" fill="hold"/>
                                        <p:tgtEl>
                                          <p:spTgt spid="7183"/>
                                        </p:tgtEl>
                                        <p:attrNameLst>
                                          <p:attrName>ppt_x</p:attrName>
                                        </p:attrNameLst>
                                      </p:cBhvr>
                                      <p:tavLst>
                                        <p:tav tm="0">
                                          <p:val>
                                            <p:strVal val="#ppt_x"/>
                                          </p:val>
                                        </p:tav>
                                        <p:tav tm="100000">
                                          <p:val>
                                            <p:strVal val="#ppt_x"/>
                                          </p:val>
                                        </p:tav>
                                      </p:tavLst>
                                    </p:anim>
                                    <p:anim calcmode="lin" valueType="num">
                                      <p:cBhvr>
                                        <p:cTn id="25" dur="750" fill="hold"/>
                                        <p:tgtEl>
                                          <p:spTgt spid="7183"/>
                                        </p:tgtEl>
                                        <p:attrNameLst>
                                          <p:attrName>ppt_y</p:attrName>
                                        </p:attrNameLst>
                                      </p:cBhvr>
                                      <p:tavLst>
                                        <p:tav tm="0">
                                          <p:val>
                                            <p:strVal val="1+#ppt_h/2"/>
                                          </p:val>
                                        </p:tav>
                                        <p:tav tm="100000">
                                          <p:val>
                                            <p:strVal val="#ppt_y"/>
                                          </p:val>
                                        </p:tav>
                                      </p:tavLst>
                                    </p:anim>
                                  </p:childTnLst>
                                </p:cTn>
                              </p:par>
                              <p:par>
                                <p:cTn id="26" presetID="2" presetClass="entr" presetSubtype="4" decel="53300" fill="hold" grpId="0" nodeType="withEffect">
                                  <p:stCondLst>
                                    <p:cond delay="250"/>
                                  </p:stCondLst>
                                  <p:childTnLst>
                                    <p:set>
                                      <p:cBhvr>
                                        <p:cTn id="27" dur="1" fill="hold">
                                          <p:stCondLst>
                                            <p:cond delay="0"/>
                                          </p:stCondLst>
                                        </p:cTn>
                                        <p:tgtEl>
                                          <p:spTgt spid="7184"/>
                                        </p:tgtEl>
                                        <p:attrNameLst>
                                          <p:attrName>style.visibility</p:attrName>
                                        </p:attrNameLst>
                                      </p:cBhvr>
                                      <p:to>
                                        <p:strVal val="visible"/>
                                      </p:to>
                                    </p:set>
                                    <p:anim calcmode="lin" valueType="num">
                                      <p:cBhvr>
                                        <p:cTn id="28" dur="750" fill="hold"/>
                                        <p:tgtEl>
                                          <p:spTgt spid="7184"/>
                                        </p:tgtEl>
                                        <p:attrNameLst>
                                          <p:attrName>ppt_x</p:attrName>
                                        </p:attrNameLst>
                                      </p:cBhvr>
                                      <p:tavLst>
                                        <p:tav tm="0">
                                          <p:val>
                                            <p:strVal val="#ppt_x"/>
                                          </p:val>
                                        </p:tav>
                                        <p:tav tm="100000">
                                          <p:val>
                                            <p:strVal val="#ppt_x"/>
                                          </p:val>
                                        </p:tav>
                                      </p:tavLst>
                                    </p:anim>
                                    <p:anim calcmode="lin" valueType="num">
                                      <p:cBhvr>
                                        <p:cTn id="29" dur="750" fill="hold"/>
                                        <p:tgtEl>
                                          <p:spTgt spid="7184"/>
                                        </p:tgtEl>
                                        <p:attrNameLst>
                                          <p:attrName>ppt_y</p:attrName>
                                        </p:attrNameLst>
                                      </p:cBhvr>
                                      <p:tavLst>
                                        <p:tav tm="0">
                                          <p:val>
                                            <p:strVal val="1+#ppt_h/2"/>
                                          </p:val>
                                        </p:tav>
                                        <p:tav tm="100000">
                                          <p:val>
                                            <p:strVal val="#ppt_y"/>
                                          </p:val>
                                        </p:tav>
                                      </p:tavLst>
                                    </p:anim>
                                  </p:childTnLst>
                                </p:cTn>
                              </p:par>
                              <p:par>
                                <p:cTn id="30" presetID="2" presetClass="entr" presetSubtype="4" decel="53300" fill="hold" grpId="0" nodeType="withEffect">
                                  <p:stCondLst>
                                    <p:cond delay="500"/>
                                  </p:stCondLst>
                                  <p:childTnLst>
                                    <p:set>
                                      <p:cBhvr>
                                        <p:cTn id="31" dur="1" fill="hold">
                                          <p:stCondLst>
                                            <p:cond delay="0"/>
                                          </p:stCondLst>
                                        </p:cTn>
                                        <p:tgtEl>
                                          <p:spTgt spid="7185"/>
                                        </p:tgtEl>
                                        <p:attrNameLst>
                                          <p:attrName>style.visibility</p:attrName>
                                        </p:attrNameLst>
                                      </p:cBhvr>
                                      <p:to>
                                        <p:strVal val="visible"/>
                                      </p:to>
                                    </p:set>
                                    <p:anim calcmode="lin" valueType="num">
                                      <p:cBhvr>
                                        <p:cTn id="32" dur="750" fill="hold"/>
                                        <p:tgtEl>
                                          <p:spTgt spid="7185"/>
                                        </p:tgtEl>
                                        <p:attrNameLst>
                                          <p:attrName>ppt_x</p:attrName>
                                        </p:attrNameLst>
                                      </p:cBhvr>
                                      <p:tavLst>
                                        <p:tav tm="0">
                                          <p:val>
                                            <p:strVal val="#ppt_x"/>
                                          </p:val>
                                        </p:tav>
                                        <p:tav tm="100000">
                                          <p:val>
                                            <p:strVal val="#ppt_x"/>
                                          </p:val>
                                        </p:tav>
                                      </p:tavLst>
                                    </p:anim>
                                    <p:anim calcmode="lin" valueType="num">
                                      <p:cBhvr>
                                        <p:cTn id="33" dur="750" fill="hold"/>
                                        <p:tgtEl>
                                          <p:spTgt spid="7185"/>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7186"/>
                                        </p:tgtEl>
                                        <p:attrNameLst>
                                          <p:attrName>style.visibility</p:attrName>
                                        </p:attrNameLst>
                                      </p:cBhvr>
                                      <p:to>
                                        <p:strVal val="visible"/>
                                      </p:to>
                                    </p:set>
                                    <p:animEffect filter="wipe(up)">
                                      <p:cBhvr>
                                        <p:cTn id="37" dur="300"/>
                                        <p:tgtEl>
                                          <p:spTgt spid="7186"/>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7187"/>
                                        </p:tgtEl>
                                        <p:attrNameLst>
                                          <p:attrName>style.visibility</p:attrName>
                                        </p:attrNameLst>
                                      </p:cBhvr>
                                      <p:to>
                                        <p:strVal val="visible"/>
                                      </p:to>
                                    </p:set>
                                    <p:animEffect filter="wipe(up)">
                                      <p:cBhvr>
                                        <p:cTn id="41" dur="300"/>
                                        <p:tgtEl>
                                          <p:spTgt spid="7187"/>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7188"/>
                                        </p:tgtEl>
                                        <p:attrNameLst>
                                          <p:attrName>style.visibility</p:attrName>
                                        </p:attrNameLst>
                                      </p:cBhvr>
                                      <p:to>
                                        <p:strVal val="visible"/>
                                      </p:to>
                                    </p:set>
                                    <p:animEffect filter="wipe(up)">
                                      <p:cBhvr>
                                        <p:cTn id="45" dur="300"/>
                                        <p:tgtEl>
                                          <p:spTgt spid="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p:bldP spid="7181" grpId="0" bldLvl="0"/>
      <p:bldP spid="7182" grpId="0" bldLvl="0"/>
      <p:bldP spid="7183" grpId="0" bldLvl="0"/>
      <p:bldP spid="7184" grpId="0" bldLvl="0"/>
      <p:bldP spid="7185" grpId="0" bldLvl="0"/>
      <p:bldP spid="7186" grpId="0" bldLvl="0"/>
      <p:bldP spid="7187" grpId="0" bldLvl="0"/>
      <p:bldP spid="7188"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819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8195"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8196"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8197"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819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9"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820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8205"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研究意义</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6" name="组合 8205"/>
          <p:cNvGrpSpPr/>
          <p:nvPr/>
        </p:nvGrpSpPr>
        <p:grpSpPr>
          <a:xfrm>
            <a:off x="1763713" y="1730375"/>
            <a:ext cx="1282700" cy="4860925"/>
            <a:chOff x="0" y="0"/>
            <a:chExt cx="1283075" cy="4860235"/>
          </a:xfrm>
        </p:grpSpPr>
        <p:sp>
          <p:nvSpPr>
            <p:cNvPr id="8207" name="学论网-www.xuelun.me"/>
            <p:cNvSpPr/>
            <p:nvPr/>
          </p:nvSpPr>
          <p:spPr>
            <a:xfrm rot="5400000">
              <a:off x="0" y="0"/>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08" name="学论网-www.xuelun.me"/>
            <p:cNvSpPr/>
            <p:nvPr/>
          </p:nvSpPr>
          <p:spPr>
            <a:xfrm rot="-5400000" flipH="1">
              <a:off x="0" y="1191768"/>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09" name="学论网-www.xuelun.me"/>
            <p:cNvSpPr/>
            <p:nvPr/>
          </p:nvSpPr>
          <p:spPr>
            <a:xfrm rot="5400000">
              <a:off x="0" y="2385390"/>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10" name="学论网-www.xuelun.me"/>
            <p:cNvSpPr/>
            <p:nvPr/>
          </p:nvSpPr>
          <p:spPr>
            <a:xfrm rot="-5400000" flipH="1">
              <a:off x="0" y="3577159"/>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grpSp>
      <p:sp>
        <p:nvSpPr>
          <p:cNvPr id="8211" name="学论网-www.xuelun.me"/>
          <p:cNvSpPr/>
          <p:nvPr/>
        </p:nvSpPr>
        <p:spPr>
          <a:xfrm>
            <a:off x="1947863" y="1924050"/>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2" name="学论网-www.xuelun.me"/>
          <p:cNvSpPr/>
          <p:nvPr/>
        </p:nvSpPr>
        <p:spPr>
          <a:xfrm>
            <a:off x="1947863" y="3113088"/>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B.</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3" name="学论网-www.xuelun.me"/>
          <p:cNvSpPr/>
          <p:nvPr/>
        </p:nvSpPr>
        <p:spPr>
          <a:xfrm>
            <a:off x="1947863" y="4302125"/>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C.</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4" name="学论网-www.xuelun.me"/>
          <p:cNvSpPr/>
          <p:nvPr/>
        </p:nvSpPr>
        <p:spPr>
          <a:xfrm>
            <a:off x="1947863" y="5492750"/>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D.</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5" name="学论网-www.xuelun.me"/>
          <p:cNvSpPr/>
          <p:nvPr/>
        </p:nvSpPr>
        <p:spPr>
          <a:xfrm>
            <a:off x="3387725" y="1924050"/>
            <a:ext cx="7572375" cy="73977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6" name="学论网-www.xuelun.me"/>
          <p:cNvSpPr/>
          <p:nvPr/>
        </p:nvSpPr>
        <p:spPr>
          <a:xfrm>
            <a:off x="3387725" y="3113088"/>
            <a:ext cx="7572375" cy="738187"/>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7" name="学论网-www.xuelun.me"/>
          <p:cNvSpPr/>
          <p:nvPr/>
        </p:nvSpPr>
        <p:spPr>
          <a:xfrm>
            <a:off x="3387725" y="4387850"/>
            <a:ext cx="7572375" cy="73977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8" name="学论网-www.xuelun.me"/>
          <p:cNvSpPr/>
          <p:nvPr/>
        </p:nvSpPr>
        <p:spPr>
          <a:xfrm>
            <a:off x="3387725" y="5580063"/>
            <a:ext cx="7572375" cy="738187"/>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219" name="图片 8218"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p:cTn id="7" dur="500" fill="hold"/>
                                        <p:tgtEl>
                                          <p:spTgt spid="8198"/>
                                        </p:tgtEl>
                                        <p:attrNameLst>
                                          <p:attrName>ppt_w</p:attrName>
                                        </p:attrNameLst>
                                      </p:cBhvr>
                                      <p:tavLst>
                                        <p:tav tm="0">
                                          <p:val>
                                            <p:fltVal val="0.000000"/>
                                          </p:val>
                                        </p:tav>
                                        <p:tav tm="100000">
                                          <p:val>
                                            <p:strVal val="#ppt_w"/>
                                          </p:val>
                                        </p:tav>
                                      </p:tavLst>
                                    </p:anim>
                                    <p:anim calcmode="lin" valueType="num">
                                      <p:cBhvr>
                                        <p:cTn id="8" dur="500" fill="hold"/>
                                        <p:tgtEl>
                                          <p:spTgt spid="8198"/>
                                        </p:tgtEl>
                                        <p:attrNameLst>
                                          <p:attrName>ppt_h</p:attrName>
                                        </p:attrNameLst>
                                      </p:cBhvr>
                                      <p:tavLst>
                                        <p:tav tm="0">
                                          <p:val>
                                            <p:fltVal val="0.000000"/>
                                          </p:val>
                                        </p:tav>
                                        <p:tav tm="100000">
                                          <p:val>
                                            <p:strVal val="#ppt_h"/>
                                          </p:val>
                                        </p:tav>
                                      </p:tavLst>
                                    </p:anim>
                                    <p:animEffect filter="fade">
                                      <p:cBhvr>
                                        <p:cTn id="9" dur="500"/>
                                        <p:tgtEl>
                                          <p:spTgt spid="819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8204"/>
                                        </p:tgtEl>
                                        <p:attrNameLst>
                                          <p:attrName>style.visibility</p:attrName>
                                        </p:attrNameLst>
                                      </p:cBhvr>
                                      <p:to>
                                        <p:strVal val="visible"/>
                                      </p:to>
                                    </p:set>
                                    <p:animEffect filter="wipe(right)">
                                      <p:cBhvr>
                                        <p:cTn id="13" dur="500"/>
                                        <p:tgtEl>
                                          <p:spTgt spid="820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205"/>
                                        </p:tgtEl>
                                        <p:attrNameLst>
                                          <p:attrName>style.visibility</p:attrName>
                                        </p:attrNameLst>
                                      </p:cBhvr>
                                      <p:to>
                                        <p:strVal val="visible"/>
                                      </p:to>
                                    </p:set>
                                    <p:animEffect filter="wipe(left)">
                                      <p:cBhvr>
                                        <p:cTn id="16" dur="500"/>
                                        <p:tgtEl>
                                          <p:spTgt spid="8205"/>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8206"/>
                                        </p:tgtEl>
                                        <p:attrNameLst>
                                          <p:attrName>style.visibility</p:attrName>
                                        </p:attrNameLst>
                                      </p:cBhvr>
                                      <p:to>
                                        <p:strVal val="visible"/>
                                      </p:to>
                                    </p:set>
                                    <p:animEffect filter="wipe(down)">
                                      <p:cBhvr>
                                        <p:cTn id="20" dur="750"/>
                                        <p:tgtEl>
                                          <p:spTgt spid="820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211"/>
                                        </p:tgtEl>
                                        <p:attrNameLst>
                                          <p:attrName>style.visibility</p:attrName>
                                        </p:attrNameLst>
                                      </p:cBhvr>
                                      <p:to>
                                        <p:strVal val="visible"/>
                                      </p:to>
                                    </p:set>
                                    <p:anim calcmode="lin" valueType="num">
                                      <p:cBhvr>
                                        <p:cTn id="24" dur="500" fill="hold"/>
                                        <p:tgtEl>
                                          <p:spTgt spid="8211"/>
                                        </p:tgtEl>
                                        <p:attrNameLst>
                                          <p:attrName>ppt_w</p:attrName>
                                        </p:attrNameLst>
                                      </p:cBhvr>
                                      <p:tavLst>
                                        <p:tav tm="0">
                                          <p:val>
                                            <p:fltVal val="0.000000"/>
                                          </p:val>
                                        </p:tav>
                                        <p:tav tm="100000">
                                          <p:val>
                                            <p:strVal val="#ppt_w"/>
                                          </p:val>
                                        </p:tav>
                                      </p:tavLst>
                                    </p:anim>
                                    <p:anim calcmode="lin" valueType="num">
                                      <p:cBhvr>
                                        <p:cTn id="25" dur="500" fill="hold"/>
                                        <p:tgtEl>
                                          <p:spTgt spid="8211"/>
                                        </p:tgtEl>
                                        <p:attrNameLst>
                                          <p:attrName>ppt_h</p:attrName>
                                        </p:attrNameLst>
                                      </p:cBhvr>
                                      <p:tavLst>
                                        <p:tav tm="0">
                                          <p:val>
                                            <p:fltVal val="0.000000"/>
                                          </p:val>
                                        </p:tav>
                                        <p:tav tm="100000">
                                          <p:val>
                                            <p:strVal val="#ppt_h"/>
                                          </p:val>
                                        </p:tav>
                                      </p:tavLst>
                                    </p:anim>
                                    <p:animEffect filter="fade">
                                      <p:cBhvr>
                                        <p:cTn id="26" dur="500"/>
                                        <p:tgtEl>
                                          <p:spTgt spid="8211"/>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8212"/>
                                        </p:tgtEl>
                                        <p:attrNameLst>
                                          <p:attrName>style.visibility</p:attrName>
                                        </p:attrNameLst>
                                      </p:cBhvr>
                                      <p:to>
                                        <p:strVal val="visible"/>
                                      </p:to>
                                    </p:set>
                                    <p:anim calcmode="lin" valueType="num">
                                      <p:cBhvr>
                                        <p:cTn id="29" dur="500" fill="hold"/>
                                        <p:tgtEl>
                                          <p:spTgt spid="8212"/>
                                        </p:tgtEl>
                                        <p:attrNameLst>
                                          <p:attrName>ppt_w</p:attrName>
                                        </p:attrNameLst>
                                      </p:cBhvr>
                                      <p:tavLst>
                                        <p:tav tm="0">
                                          <p:val>
                                            <p:fltVal val="0.000000"/>
                                          </p:val>
                                        </p:tav>
                                        <p:tav tm="100000">
                                          <p:val>
                                            <p:strVal val="#ppt_w"/>
                                          </p:val>
                                        </p:tav>
                                      </p:tavLst>
                                    </p:anim>
                                    <p:anim calcmode="lin" valueType="num">
                                      <p:cBhvr>
                                        <p:cTn id="30" dur="500" fill="hold"/>
                                        <p:tgtEl>
                                          <p:spTgt spid="8212"/>
                                        </p:tgtEl>
                                        <p:attrNameLst>
                                          <p:attrName>ppt_h</p:attrName>
                                        </p:attrNameLst>
                                      </p:cBhvr>
                                      <p:tavLst>
                                        <p:tav tm="0">
                                          <p:val>
                                            <p:fltVal val="0.000000"/>
                                          </p:val>
                                        </p:tav>
                                        <p:tav tm="100000">
                                          <p:val>
                                            <p:strVal val="#ppt_h"/>
                                          </p:val>
                                        </p:tav>
                                      </p:tavLst>
                                    </p:anim>
                                    <p:animEffect filter="fade">
                                      <p:cBhvr>
                                        <p:cTn id="31" dur="500"/>
                                        <p:tgtEl>
                                          <p:spTgt spid="8212"/>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8213"/>
                                        </p:tgtEl>
                                        <p:attrNameLst>
                                          <p:attrName>style.visibility</p:attrName>
                                        </p:attrNameLst>
                                      </p:cBhvr>
                                      <p:to>
                                        <p:strVal val="visible"/>
                                      </p:to>
                                    </p:set>
                                    <p:anim calcmode="lin" valueType="num">
                                      <p:cBhvr>
                                        <p:cTn id="34" dur="500" fill="hold"/>
                                        <p:tgtEl>
                                          <p:spTgt spid="8213"/>
                                        </p:tgtEl>
                                        <p:attrNameLst>
                                          <p:attrName>ppt_w</p:attrName>
                                        </p:attrNameLst>
                                      </p:cBhvr>
                                      <p:tavLst>
                                        <p:tav tm="0">
                                          <p:val>
                                            <p:fltVal val="0.000000"/>
                                          </p:val>
                                        </p:tav>
                                        <p:tav tm="100000">
                                          <p:val>
                                            <p:strVal val="#ppt_w"/>
                                          </p:val>
                                        </p:tav>
                                      </p:tavLst>
                                    </p:anim>
                                    <p:anim calcmode="lin" valueType="num">
                                      <p:cBhvr>
                                        <p:cTn id="35" dur="500" fill="hold"/>
                                        <p:tgtEl>
                                          <p:spTgt spid="8213"/>
                                        </p:tgtEl>
                                        <p:attrNameLst>
                                          <p:attrName>ppt_h</p:attrName>
                                        </p:attrNameLst>
                                      </p:cBhvr>
                                      <p:tavLst>
                                        <p:tav tm="0">
                                          <p:val>
                                            <p:fltVal val="0.000000"/>
                                          </p:val>
                                        </p:tav>
                                        <p:tav tm="100000">
                                          <p:val>
                                            <p:strVal val="#ppt_h"/>
                                          </p:val>
                                        </p:tav>
                                      </p:tavLst>
                                    </p:anim>
                                    <p:animEffect filter="fade">
                                      <p:cBhvr>
                                        <p:cTn id="36" dur="500"/>
                                        <p:tgtEl>
                                          <p:spTgt spid="8213"/>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8214"/>
                                        </p:tgtEl>
                                        <p:attrNameLst>
                                          <p:attrName>style.visibility</p:attrName>
                                        </p:attrNameLst>
                                      </p:cBhvr>
                                      <p:to>
                                        <p:strVal val="visible"/>
                                      </p:to>
                                    </p:set>
                                    <p:anim calcmode="lin" valueType="num">
                                      <p:cBhvr>
                                        <p:cTn id="39" dur="500" fill="hold"/>
                                        <p:tgtEl>
                                          <p:spTgt spid="8214"/>
                                        </p:tgtEl>
                                        <p:attrNameLst>
                                          <p:attrName>ppt_w</p:attrName>
                                        </p:attrNameLst>
                                      </p:cBhvr>
                                      <p:tavLst>
                                        <p:tav tm="0">
                                          <p:val>
                                            <p:fltVal val="0.000000"/>
                                          </p:val>
                                        </p:tav>
                                        <p:tav tm="100000">
                                          <p:val>
                                            <p:strVal val="#ppt_w"/>
                                          </p:val>
                                        </p:tav>
                                      </p:tavLst>
                                    </p:anim>
                                    <p:anim calcmode="lin" valueType="num">
                                      <p:cBhvr>
                                        <p:cTn id="40" dur="500" fill="hold"/>
                                        <p:tgtEl>
                                          <p:spTgt spid="8214"/>
                                        </p:tgtEl>
                                        <p:attrNameLst>
                                          <p:attrName>ppt_h</p:attrName>
                                        </p:attrNameLst>
                                      </p:cBhvr>
                                      <p:tavLst>
                                        <p:tav tm="0">
                                          <p:val>
                                            <p:fltVal val="0.000000"/>
                                          </p:val>
                                        </p:tav>
                                        <p:tav tm="100000">
                                          <p:val>
                                            <p:strVal val="#ppt_h"/>
                                          </p:val>
                                        </p:tav>
                                      </p:tavLst>
                                    </p:anim>
                                    <p:animEffect filter="fade">
                                      <p:cBhvr>
                                        <p:cTn id="41" dur="500"/>
                                        <p:tgtEl>
                                          <p:spTgt spid="8214"/>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8215"/>
                                        </p:tgtEl>
                                        <p:attrNameLst>
                                          <p:attrName>style.visibility</p:attrName>
                                        </p:attrNameLst>
                                      </p:cBhvr>
                                      <p:to>
                                        <p:strVal val="visible"/>
                                      </p:to>
                                    </p:set>
                                    <p:animEffect filter="wipe(left)">
                                      <p:cBhvr>
                                        <p:cTn id="45" dur="300"/>
                                        <p:tgtEl>
                                          <p:spTgt spid="8215"/>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8216"/>
                                        </p:tgtEl>
                                        <p:attrNameLst>
                                          <p:attrName>style.visibility</p:attrName>
                                        </p:attrNameLst>
                                      </p:cBhvr>
                                      <p:to>
                                        <p:strVal val="visible"/>
                                      </p:to>
                                    </p:set>
                                    <p:animEffect filter="wipe(left)">
                                      <p:cBhvr>
                                        <p:cTn id="49" dur="300"/>
                                        <p:tgtEl>
                                          <p:spTgt spid="82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8217"/>
                                        </p:tgtEl>
                                        <p:attrNameLst>
                                          <p:attrName>style.visibility</p:attrName>
                                        </p:attrNameLst>
                                      </p:cBhvr>
                                      <p:to>
                                        <p:strVal val="visible"/>
                                      </p:to>
                                    </p:set>
                                    <p:animEffect filter="wipe(left)">
                                      <p:cBhvr>
                                        <p:cTn id="53" dur="300"/>
                                        <p:tgtEl>
                                          <p:spTgt spid="8217"/>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218"/>
                                        </p:tgtEl>
                                        <p:attrNameLst>
                                          <p:attrName>style.visibility</p:attrName>
                                        </p:attrNameLst>
                                      </p:cBhvr>
                                      <p:to>
                                        <p:strVal val="visible"/>
                                      </p:to>
                                    </p:set>
                                    <p:animEffect filter="wipe(left)">
                                      <p:cBhvr>
                                        <p:cTn id="57" dur="3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ldLvl="0"/>
      <p:bldP spid="8205" grpId="0" bldLvl="0"/>
      <p:bldP spid="8211" grpId="0" bldLvl="0"/>
      <p:bldP spid="8212" grpId="0" bldLvl="0"/>
      <p:bldP spid="8213" grpId="0" bldLvl="0"/>
      <p:bldP spid="8214" grpId="0" bldLvl="0"/>
      <p:bldP spid="8215" grpId="0" bldLvl="0"/>
      <p:bldP spid="8216" grpId="0" bldLvl="0"/>
      <p:bldP spid="8217" grpId="0" bldLvl="0"/>
      <p:bldP spid="8218"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921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9219"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9220"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9221"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922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3"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7"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9228"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9229"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研究现状</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0" name="矩形 38"/>
          <p:cNvSpPr/>
          <p:nvPr/>
        </p:nvSpPr>
        <p:spPr>
          <a:xfrm>
            <a:off x="1287463" y="2689225"/>
            <a:ext cx="823912" cy="2852738"/>
          </a:xfrm>
          <a:prstGeom prst="rect">
            <a:avLst/>
          </a:prstGeom>
          <a:solidFill>
            <a:srgbClr val="0070C0"/>
          </a:solidFill>
          <a:ln w="12700" cap="flat" cmpd="sng">
            <a:solidFill>
              <a:srgbClr val="448AD7"/>
            </a:solidFill>
            <a:prstDash val="solid"/>
            <a:bevel/>
            <a:headEnd type="none" w="med" len="med"/>
            <a:tailEnd type="none" w="med" len="med"/>
          </a:ln>
        </p:spPr>
        <p:txBody>
          <a:bodyPr anchor="ctr"/>
          <a:p>
            <a:pPr algn="ctr"/>
            <a:r>
              <a:rPr lang="zh-CN" alt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国内外现状分析</a:t>
            </a:r>
            <a:endParaRPr lang="zh-CN" alt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1" name="左大括号 39"/>
          <p:cNvSpPr/>
          <p:nvPr/>
        </p:nvSpPr>
        <p:spPr>
          <a:xfrm>
            <a:off x="2393950" y="2154238"/>
            <a:ext cx="179388" cy="3922712"/>
          </a:xfrm>
          <a:prstGeom prst="leftBrace">
            <a:avLst>
              <a:gd name="adj1" fmla="val 17109"/>
              <a:gd name="adj2" fmla="val 50000"/>
            </a:avLst>
          </a:prstGeom>
          <a:noFill/>
          <a:ln w="6350" cap="flat" cmpd="sng">
            <a:solidFill>
              <a:srgbClr val="0070C0"/>
            </a:solidFill>
            <a:prstDash val="solid"/>
            <a:bevel/>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2" name="矩形 40"/>
          <p:cNvSpPr/>
          <p:nvPr/>
        </p:nvSpPr>
        <p:spPr>
          <a:xfrm>
            <a:off x="2720975" y="2154238"/>
            <a:ext cx="2017713" cy="504825"/>
          </a:xfrm>
          <a:prstGeom prst="rect">
            <a:avLst/>
          </a:prstGeom>
          <a:solidFill>
            <a:srgbClr val="00B0F0"/>
          </a:solidFill>
          <a:ln w="12700" cap="flat" cmpd="sng">
            <a:solidFill>
              <a:srgbClr val="00B0F0"/>
            </a:solidFill>
            <a:prstDash val="solid"/>
            <a:bevel/>
            <a:headEnd type="none" w="med" len="med"/>
            <a:tailEnd type="none" w="med" len="med"/>
          </a:ln>
        </p:spPr>
        <p:txBody>
          <a:bodyPr vert="horz" anchor="ctr"/>
          <a:p>
            <a:pPr algn="ct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主要研究热点</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3" name="矩形 41"/>
          <p:cNvSpPr/>
          <p:nvPr/>
        </p:nvSpPr>
        <p:spPr>
          <a:xfrm>
            <a:off x="2720975" y="3827463"/>
            <a:ext cx="2017713" cy="504825"/>
          </a:xfrm>
          <a:prstGeom prst="rect">
            <a:avLst/>
          </a:prstGeom>
          <a:solidFill>
            <a:srgbClr val="00B0F0"/>
          </a:solidFill>
          <a:ln w="12700" cap="flat" cmpd="sng">
            <a:solidFill>
              <a:srgbClr val="00B0F0"/>
            </a:solidFill>
            <a:prstDash val="solid"/>
            <a:bevel/>
            <a:headEnd type="none" w="med" len="med"/>
            <a:tailEnd type="none" w="med" len="med"/>
          </a:ln>
        </p:spPr>
        <p:txBody>
          <a:bodyPr vert="horz" anchor="ctr"/>
          <a:p>
            <a:pPr algn="ct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主要研究趋势</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4" name="矩形 42"/>
          <p:cNvSpPr/>
          <p:nvPr/>
        </p:nvSpPr>
        <p:spPr>
          <a:xfrm>
            <a:off x="2720975" y="5500688"/>
            <a:ext cx="2017713" cy="504825"/>
          </a:xfrm>
          <a:prstGeom prst="rect">
            <a:avLst/>
          </a:prstGeom>
          <a:solidFill>
            <a:srgbClr val="00B0F0"/>
          </a:solidFill>
          <a:ln w="12700" cap="flat" cmpd="sng">
            <a:solidFill>
              <a:srgbClr val="00B0F0"/>
            </a:solidFill>
            <a:prstDash val="solid"/>
            <a:bevel/>
            <a:headEnd type="none" w="med" len="med"/>
            <a:tailEnd type="none" w="med" len="med"/>
          </a:ln>
        </p:spPr>
        <p:txBody>
          <a:bodyPr vert="horz" anchor="ctr"/>
          <a:p>
            <a:pPr algn="ct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研究应用领域</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5" name="左大括号 43"/>
          <p:cNvSpPr/>
          <p:nvPr/>
        </p:nvSpPr>
        <p:spPr>
          <a:xfrm>
            <a:off x="4911725" y="3487738"/>
            <a:ext cx="179388" cy="1257300"/>
          </a:xfrm>
          <a:prstGeom prst="leftBrace">
            <a:avLst>
              <a:gd name="adj1" fmla="val 17132"/>
              <a:gd name="adj2" fmla="val 50000"/>
            </a:avLst>
          </a:prstGeom>
          <a:noFill/>
          <a:ln w="6350" cap="flat" cmpd="sng">
            <a:solidFill>
              <a:schemeClr val="accent1"/>
            </a:solidFill>
            <a:prstDash val="solid"/>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6" name="左大括号 44"/>
          <p:cNvSpPr/>
          <p:nvPr/>
        </p:nvSpPr>
        <p:spPr>
          <a:xfrm>
            <a:off x="4911725" y="1814513"/>
            <a:ext cx="179388" cy="1257300"/>
          </a:xfrm>
          <a:prstGeom prst="leftBrace">
            <a:avLst>
              <a:gd name="adj1" fmla="val 17132"/>
              <a:gd name="adj2" fmla="val 50000"/>
            </a:avLst>
          </a:prstGeom>
          <a:noFill/>
          <a:ln w="6350" cap="flat" cmpd="sng">
            <a:solidFill>
              <a:schemeClr val="accent1"/>
            </a:solidFill>
            <a:prstDash val="solid"/>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7" name="左大括号 45"/>
          <p:cNvSpPr/>
          <p:nvPr/>
        </p:nvSpPr>
        <p:spPr>
          <a:xfrm>
            <a:off x="4911725" y="5160963"/>
            <a:ext cx="179388" cy="1257300"/>
          </a:xfrm>
          <a:prstGeom prst="leftBrace">
            <a:avLst>
              <a:gd name="adj1" fmla="val 17132"/>
              <a:gd name="adj2" fmla="val 50000"/>
            </a:avLst>
          </a:prstGeom>
          <a:noFill/>
          <a:ln w="6350" cap="flat" cmpd="sng">
            <a:solidFill>
              <a:schemeClr val="accent1"/>
            </a:solidFill>
            <a:prstDash val="solid"/>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8" name="矩形 46"/>
          <p:cNvSpPr/>
          <p:nvPr/>
        </p:nvSpPr>
        <p:spPr>
          <a:xfrm>
            <a:off x="5126038" y="1797050"/>
            <a:ext cx="5795962" cy="1282700"/>
          </a:xfrm>
          <a:prstGeom prst="rect">
            <a:avLst/>
          </a:prstGeom>
          <a:noFill/>
          <a:ln w="9525">
            <a:noFill/>
          </a:ln>
        </p:spPr>
        <p:txBody>
          <a:bodyPr wrap="square">
            <a:spAutoFit/>
          </a:bodyPr>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9" name="矩形 47"/>
          <p:cNvSpPr/>
          <p:nvPr/>
        </p:nvSpPr>
        <p:spPr>
          <a:xfrm>
            <a:off x="5126038" y="3489325"/>
            <a:ext cx="5795962" cy="1282700"/>
          </a:xfrm>
          <a:prstGeom prst="rect">
            <a:avLst/>
          </a:prstGeom>
          <a:noFill/>
          <a:ln w="9525">
            <a:noFill/>
          </a:ln>
        </p:spPr>
        <p:txBody>
          <a:bodyPr wrap="square">
            <a:spAutoFit/>
          </a:bodyPr>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40" name="矩形 48"/>
          <p:cNvSpPr/>
          <p:nvPr/>
        </p:nvSpPr>
        <p:spPr>
          <a:xfrm>
            <a:off x="5126038" y="5175250"/>
            <a:ext cx="5795962" cy="1282700"/>
          </a:xfrm>
          <a:prstGeom prst="rect">
            <a:avLst/>
          </a:prstGeom>
          <a:noFill/>
          <a:ln w="9525">
            <a:noFill/>
          </a:ln>
        </p:spPr>
        <p:txBody>
          <a:bodyPr wrap="square">
            <a:spAutoFit/>
          </a:bodyPr>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9241" name="图片 924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p:cTn id="7" dur="500" fill="hold"/>
                                        <p:tgtEl>
                                          <p:spTgt spid="9222"/>
                                        </p:tgtEl>
                                        <p:attrNameLst>
                                          <p:attrName>ppt_w</p:attrName>
                                        </p:attrNameLst>
                                      </p:cBhvr>
                                      <p:tavLst>
                                        <p:tav tm="0">
                                          <p:val>
                                            <p:fltVal val="0.000000"/>
                                          </p:val>
                                        </p:tav>
                                        <p:tav tm="100000">
                                          <p:val>
                                            <p:strVal val="#ppt_w"/>
                                          </p:val>
                                        </p:tav>
                                      </p:tavLst>
                                    </p:anim>
                                    <p:anim calcmode="lin" valueType="num">
                                      <p:cBhvr>
                                        <p:cTn id="8" dur="500" fill="hold"/>
                                        <p:tgtEl>
                                          <p:spTgt spid="9222"/>
                                        </p:tgtEl>
                                        <p:attrNameLst>
                                          <p:attrName>ppt_h</p:attrName>
                                        </p:attrNameLst>
                                      </p:cBhvr>
                                      <p:tavLst>
                                        <p:tav tm="0">
                                          <p:val>
                                            <p:fltVal val="0.000000"/>
                                          </p:val>
                                        </p:tav>
                                        <p:tav tm="100000">
                                          <p:val>
                                            <p:strVal val="#ppt_h"/>
                                          </p:val>
                                        </p:tav>
                                      </p:tavLst>
                                    </p:anim>
                                    <p:animEffect filter="fade">
                                      <p:cBhvr>
                                        <p:cTn id="9" dur="500"/>
                                        <p:tgtEl>
                                          <p:spTgt spid="922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9228"/>
                                        </p:tgtEl>
                                        <p:attrNameLst>
                                          <p:attrName>style.visibility</p:attrName>
                                        </p:attrNameLst>
                                      </p:cBhvr>
                                      <p:to>
                                        <p:strVal val="visible"/>
                                      </p:to>
                                    </p:set>
                                    <p:animEffect filter="wipe(right)">
                                      <p:cBhvr>
                                        <p:cTn id="13" dur="500"/>
                                        <p:tgtEl>
                                          <p:spTgt spid="922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229"/>
                                        </p:tgtEl>
                                        <p:attrNameLst>
                                          <p:attrName>style.visibility</p:attrName>
                                        </p:attrNameLst>
                                      </p:cBhvr>
                                      <p:to>
                                        <p:strVal val="visible"/>
                                      </p:to>
                                    </p:set>
                                    <p:animEffect filter="wipe(left)">
                                      <p:cBhvr>
                                        <p:cTn id="16" dur="500"/>
                                        <p:tgtEl>
                                          <p:spTgt spid="9229"/>
                                        </p:tgtEl>
                                      </p:cBhvr>
                                    </p:animEffect>
                                  </p:childTnLst>
                                </p:cTn>
                              </p:par>
                            </p:childTnLst>
                          </p:cTn>
                        </p:par>
                        <p:par>
                          <p:cTn id="17" fill="hold">
                            <p:stCondLst>
                              <p:cond delay="1000"/>
                            </p:stCondLst>
                            <p:childTnLst>
                              <p:par>
                                <p:cTn id="18" presetID="16" presetClass="entr" presetSubtype="26" fill="hold" grpId="0" nodeType="afterEffect">
                                  <p:stCondLst>
                                    <p:cond delay="0"/>
                                  </p:stCondLst>
                                  <p:childTnLst>
                                    <p:set>
                                      <p:cBhvr>
                                        <p:cTn id="19" dur="1" fill="hold">
                                          <p:stCondLst>
                                            <p:cond delay="0"/>
                                          </p:stCondLst>
                                        </p:cTn>
                                        <p:tgtEl>
                                          <p:spTgt spid="9230"/>
                                        </p:tgtEl>
                                        <p:attrNameLst>
                                          <p:attrName>style.visibility</p:attrName>
                                        </p:attrNameLst>
                                      </p:cBhvr>
                                      <p:to>
                                        <p:strVal val="visible"/>
                                      </p:to>
                                    </p:set>
                                    <p:animEffect filter="barn(inHorizontal)">
                                      <p:cBhvr>
                                        <p:cTn id="20" dur="500"/>
                                        <p:tgtEl>
                                          <p:spTgt spid="9230"/>
                                        </p:tgtEl>
                                      </p:cBhvr>
                                    </p:animEffect>
                                  </p:childTnLst>
                                </p:cTn>
                              </p:par>
                            </p:childTnLst>
                          </p:cTn>
                        </p:par>
                        <p:par>
                          <p:cTn id="21" fill="hold">
                            <p:stCondLst>
                              <p:cond delay="1500"/>
                            </p:stCondLst>
                            <p:childTnLst>
                              <p:par>
                                <p:cTn id="22" presetID="16" presetClass="entr" presetSubtype="42" fill="hold" grpId="0" nodeType="afterEffect">
                                  <p:stCondLst>
                                    <p:cond delay="0"/>
                                  </p:stCondLst>
                                  <p:childTnLst>
                                    <p:set>
                                      <p:cBhvr>
                                        <p:cTn id="23" dur="1" fill="hold">
                                          <p:stCondLst>
                                            <p:cond delay="0"/>
                                          </p:stCondLst>
                                        </p:cTn>
                                        <p:tgtEl>
                                          <p:spTgt spid="9231"/>
                                        </p:tgtEl>
                                        <p:attrNameLst>
                                          <p:attrName>style.visibility</p:attrName>
                                        </p:attrNameLst>
                                      </p:cBhvr>
                                      <p:to>
                                        <p:strVal val="visible"/>
                                      </p:to>
                                    </p:set>
                                    <p:animEffect filter="barn(outHorizontal)">
                                      <p:cBhvr>
                                        <p:cTn id="24" dur="500"/>
                                        <p:tgtEl>
                                          <p:spTgt spid="9231"/>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9232"/>
                                        </p:tgtEl>
                                        <p:attrNameLst>
                                          <p:attrName>style.visibility</p:attrName>
                                        </p:attrNameLst>
                                      </p:cBhvr>
                                      <p:to>
                                        <p:strVal val="visible"/>
                                      </p:to>
                                    </p:set>
                                    <p:anim calcmode="lin" valueType="num">
                                      <p:cBhvr>
                                        <p:cTn id="28" dur="500" fill="hold"/>
                                        <p:tgtEl>
                                          <p:spTgt spid="9232"/>
                                        </p:tgtEl>
                                        <p:attrNameLst>
                                          <p:attrName>ppt_x</p:attrName>
                                        </p:attrNameLst>
                                      </p:cBhvr>
                                      <p:tavLst>
                                        <p:tav tm="0">
                                          <p:val>
                                            <p:strVal val="1+#ppt_w/2"/>
                                          </p:val>
                                        </p:tav>
                                        <p:tav tm="100000">
                                          <p:val>
                                            <p:strVal val="#ppt_x"/>
                                          </p:val>
                                        </p:tav>
                                      </p:tavLst>
                                    </p:anim>
                                    <p:anim calcmode="lin" valueType="num">
                                      <p:cBhvr>
                                        <p:cTn id="29" dur="500" fill="hold"/>
                                        <p:tgtEl>
                                          <p:spTgt spid="9232"/>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9233"/>
                                        </p:tgtEl>
                                        <p:attrNameLst>
                                          <p:attrName>style.visibility</p:attrName>
                                        </p:attrNameLst>
                                      </p:cBhvr>
                                      <p:to>
                                        <p:strVal val="visible"/>
                                      </p:to>
                                    </p:set>
                                    <p:anim calcmode="lin" valueType="num">
                                      <p:cBhvr>
                                        <p:cTn id="33" dur="500" fill="hold"/>
                                        <p:tgtEl>
                                          <p:spTgt spid="9233"/>
                                        </p:tgtEl>
                                        <p:attrNameLst>
                                          <p:attrName>ppt_x</p:attrName>
                                        </p:attrNameLst>
                                      </p:cBhvr>
                                      <p:tavLst>
                                        <p:tav tm="0">
                                          <p:val>
                                            <p:strVal val="1+#ppt_w/2"/>
                                          </p:val>
                                        </p:tav>
                                        <p:tav tm="100000">
                                          <p:val>
                                            <p:strVal val="#ppt_x"/>
                                          </p:val>
                                        </p:tav>
                                      </p:tavLst>
                                    </p:anim>
                                    <p:anim calcmode="lin" valueType="num">
                                      <p:cBhvr>
                                        <p:cTn id="34" dur="500" fill="hold"/>
                                        <p:tgtEl>
                                          <p:spTgt spid="923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9234"/>
                                        </p:tgtEl>
                                        <p:attrNameLst>
                                          <p:attrName>style.visibility</p:attrName>
                                        </p:attrNameLst>
                                      </p:cBhvr>
                                      <p:to>
                                        <p:strVal val="visible"/>
                                      </p:to>
                                    </p:set>
                                    <p:anim calcmode="lin" valueType="num">
                                      <p:cBhvr>
                                        <p:cTn id="38" dur="500" fill="hold"/>
                                        <p:tgtEl>
                                          <p:spTgt spid="9234"/>
                                        </p:tgtEl>
                                        <p:attrNameLst>
                                          <p:attrName>ppt_x</p:attrName>
                                        </p:attrNameLst>
                                      </p:cBhvr>
                                      <p:tavLst>
                                        <p:tav tm="0">
                                          <p:val>
                                            <p:strVal val="1+#ppt_w/2"/>
                                          </p:val>
                                        </p:tav>
                                        <p:tav tm="100000">
                                          <p:val>
                                            <p:strVal val="#ppt_x"/>
                                          </p:val>
                                        </p:tav>
                                      </p:tavLst>
                                    </p:anim>
                                    <p:anim calcmode="lin" valueType="num">
                                      <p:cBhvr>
                                        <p:cTn id="39" dur="500" fill="hold"/>
                                        <p:tgtEl>
                                          <p:spTgt spid="9234"/>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6" presetClass="entr" presetSubtype="42" fill="hold" grpId="0" nodeType="afterEffect">
                                  <p:stCondLst>
                                    <p:cond delay="0"/>
                                  </p:stCondLst>
                                  <p:childTnLst>
                                    <p:set>
                                      <p:cBhvr>
                                        <p:cTn id="42" dur="1" fill="hold">
                                          <p:stCondLst>
                                            <p:cond delay="0"/>
                                          </p:stCondLst>
                                        </p:cTn>
                                        <p:tgtEl>
                                          <p:spTgt spid="9236"/>
                                        </p:tgtEl>
                                        <p:attrNameLst>
                                          <p:attrName>style.visibility</p:attrName>
                                        </p:attrNameLst>
                                      </p:cBhvr>
                                      <p:to>
                                        <p:strVal val="visible"/>
                                      </p:to>
                                    </p:set>
                                    <p:animEffect filter="barn(outHorizontal)">
                                      <p:cBhvr>
                                        <p:cTn id="43" dur="500"/>
                                        <p:tgtEl>
                                          <p:spTgt spid="9236"/>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9238"/>
                                        </p:tgtEl>
                                        <p:attrNameLst>
                                          <p:attrName>style.visibility</p:attrName>
                                        </p:attrNameLst>
                                      </p:cBhvr>
                                      <p:to>
                                        <p:strVal val="visible"/>
                                      </p:to>
                                    </p:set>
                                    <p:animEffect filter="wipe(left)">
                                      <p:cBhvr>
                                        <p:cTn id="47" dur="500"/>
                                        <p:tgtEl>
                                          <p:spTgt spid="9238"/>
                                        </p:tgtEl>
                                      </p:cBhvr>
                                    </p:animEffect>
                                  </p:childTnLst>
                                </p:cTn>
                              </p:par>
                            </p:childTnLst>
                          </p:cTn>
                        </p:par>
                        <p:par>
                          <p:cTn id="48" fill="hold">
                            <p:stCondLst>
                              <p:cond delay="4500"/>
                            </p:stCondLst>
                            <p:childTnLst>
                              <p:par>
                                <p:cTn id="49" presetID="16" presetClass="entr" presetSubtype="42" fill="hold" grpId="0" nodeType="afterEffect">
                                  <p:stCondLst>
                                    <p:cond delay="0"/>
                                  </p:stCondLst>
                                  <p:childTnLst>
                                    <p:set>
                                      <p:cBhvr>
                                        <p:cTn id="50" dur="1" fill="hold">
                                          <p:stCondLst>
                                            <p:cond delay="0"/>
                                          </p:stCondLst>
                                        </p:cTn>
                                        <p:tgtEl>
                                          <p:spTgt spid="9235"/>
                                        </p:tgtEl>
                                        <p:attrNameLst>
                                          <p:attrName>style.visibility</p:attrName>
                                        </p:attrNameLst>
                                      </p:cBhvr>
                                      <p:to>
                                        <p:strVal val="visible"/>
                                      </p:to>
                                    </p:set>
                                    <p:animEffect filter="barn(outHorizontal)">
                                      <p:cBhvr>
                                        <p:cTn id="51" dur="500"/>
                                        <p:tgtEl>
                                          <p:spTgt spid="9235"/>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239"/>
                                        </p:tgtEl>
                                        <p:attrNameLst>
                                          <p:attrName>style.visibility</p:attrName>
                                        </p:attrNameLst>
                                      </p:cBhvr>
                                      <p:to>
                                        <p:strVal val="visible"/>
                                      </p:to>
                                    </p:set>
                                    <p:animEffect filter="wipe(left)">
                                      <p:cBhvr>
                                        <p:cTn id="55" dur="500"/>
                                        <p:tgtEl>
                                          <p:spTgt spid="9239"/>
                                        </p:tgtEl>
                                      </p:cBhvr>
                                    </p:animEffect>
                                  </p:childTnLst>
                                </p:cTn>
                              </p:par>
                            </p:childTnLst>
                          </p:cTn>
                        </p:par>
                        <p:par>
                          <p:cTn id="56" fill="hold">
                            <p:stCondLst>
                              <p:cond delay="5500"/>
                            </p:stCondLst>
                            <p:childTnLst>
                              <p:par>
                                <p:cTn id="57" presetID="16" presetClass="entr" presetSubtype="42" fill="hold" grpId="0" nodeType="afterEffect">
                                  <p:stCondLst>
                                    <p:cond delay="0"/>
                                  </p:stCondLst>
                                  <p:childTnLst>
                                    <p:set>
                                      <p:cBhvr>
                                        <p:cTn id="58" dur="1" fill="hold">
                                          <p:stCondLst>
                                            <p:cond delay="0"/>
                                          </p:stCondLst>
                                        </p:cTn>
                                        <p:tgtEl>
                                          <p:spTgt spid="9237"/>
                                        </p:tgtEl>
                                        <p:attrNameLst>
                                          <p:attrName>style.visibility</p:attrName>
                                        </p:attrNameLst>
                                      </p:cBhvr>
                                      <p:to>
                                        <p:strVal val="visible"/>
                                      </p:to>
                                    </p:set>
                                    <p:animEffect filter="barn(outHorizontal)">
                                      <p:cBhvr>
                                        <p:cTn id="59" dur="500"/>
                                        <p:tgtEl>
                                          <p:spTgt spid="9237"/>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9240"/>
                                        </p:tgtEl>
                                        <p:attrNameLst>
                                          <p:attrName>style.visibility</p:attrName>
                                        </p:attrNameLst>
                                      </p:cBhvr>
                                      <p:to>
                                        <p:strVal val="visible"/>
                                      </p:to>
                                    </p:set>
                                    <p:animEffect filter="wipe(left)">
                                      <p:cBhvr>
                                        <p:cTn id="63"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ldLvl="0"/>
      <p:bldP spid="9229" grpId="0" bldLvl="0"/>
      <p:bldP spid="9230" grpId="0" bldLvl="0"/>
      <p:bldP spid="9231" grpId="0" bldLvl="0"/>
      <p:bldP spid="9232" grpId="0" bldLvl="0"/>
      <p:bldP spid="9233" grpId="0" bldLvl="0"/>
      <p:bldP spid="9234" grpId="0" bldLvl="0"/>
      <p:bldP spid="9235" grpId="0" bldLvl="0"/>
      <p:bldP spid="9236" grpId="0" bldLvl="0"/>
      <p:bldP spid="9237" grpId="0" bldLvl="0"/>
      <p:bldP spid="9238" grpId="0" bldLvl="0"/>
      <p:bldP spid="9239" grpId="0" bldLvl="0"/>
      <p:bldP spid="9240"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024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0243"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0244"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0245"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0246"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7"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8"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9"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0"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1"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025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0253"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主要创新点</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0254" name="组合 10253"/>
          <p:cNvGrpSpPr/>
          <p:nvPr/>
        </p:nvGrpSpPr>
        <p:grpSpPr>
          <a:xfrm rot="5400000">
            <a:off x="1169988" y="1592263"/>
            <a:ext cx="2430462" cy="4770437"/>
            <a:chOff x="0" y="0"/>
            <a:chExt cx="1611313" cy="3162300"/>
          </a:xfrm>
        </p:grpSpPr>
        <p:grpSp>
          <p:nvGrpSpPr>
            <p:cNvPr id="10255" name="组合 10254"/>
            <p:cNvGrpSpPr/>
            <p:nvPr/>
          </p:nvGrpSpPr>
          <p:grpSpPr>
            <a:xfrm>
              <a:off x="0" y="0"/>
              <a:ext cx="1611313" cy="1192212"/>
              <a:chOff x="0" y="0"/>
              <a:chExt cx="1611313" cy="1192212"/>
            </a:xfrm>
          </p:grpSpPr>
          <p:sp>
            <p:nvSpPr>
              <p:cNvPr id="10256" name="Line 9"/>
              <p:cNvSpPr/>
              <p:nvPr/>
            </p:nvSpPr>
            <p:spPr>
              <a:xfrm flipV="1">
                <a:off x="803275" y="0"/>
                <a:ext cx="1" cy="239713"/>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7" name="Line 10"/>
              <p:cNvSpPr/>
              <p:nvPr/>
            </p:nvSpPr>
            <p:spPr>
              <a:xfrm flipV="1">
                <a:off x="1082675" y="104775"/>
                <a:ext cx="122238" cy="2095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8" name="Line 11"/>
              <p:cNvSpPr/>
              <p:nvPr/>
            </p:nvSpPr>
            <p:spPr>
              <a:xfrm flipV="1">
                <a:off x="1285875" y="395287"/>
                <a:ext cx="211138" cy="122238"/>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9" name="Line 12"/>
              <p:cNvSpPr/>
              <p:nvPr/>
            </p:nvSpPr>
            <p:spPr>
              <a:xfrm>
                <a:off x="1358900" y="793750"/>
                <a:ext cx="252413" cy="1"/>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0" name="Line 13"/>
              <p:cNvSpPr/>
              <p:nvPr/>
            </p:nvSpPr>
            <p:spPr>
              <a:xfrm>
                <a:off x="1285875" y="1071562"/>
                <a:ext cx="211138" cy="1206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1" name="Line 14"/>
              <p:cNvSpPr/>
              <p:nvPr/>
            </p:nvSpPr>
            <p:spPr>
              <a:xfrm flipH="1" flipV="1">
                <a:off x="401637" y="104775"/>
                <a:ext cx="122238" cy="2095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2" name="Line 15"/>
              <p:cNvSpPr/>
              <p:nvPr/>
            </p:nvSpPr>
            <p:spPr>
              <a:xfrm flipH="1" flipV="1">
                <a:off x="109537" y="395287"/>
                <a:ext cx="211138" cy="122238"/>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3" name="Line 16"/>
              <p:cNvSpPr/>
              <p:nvPr/>
            </p:nvSpPr>
            <p:spPr>
              <a:xfrm flipH="1">
                <a:off x="0" y="793750"/>
                <a:ext cx="244475" cy="1"/>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4" name="Line 17"/>
              <p:cNvSpPr/>
              <p:nvPr/>
            </p:nvSpPr>
            <p:spPr>
              <a:xfrm flipH="1">
                <a:off x="109537" y="1071562"/>
                <a:ext cx="211138" cy="1206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0265" name="组合 10264"/>
            <p:cNvGrpSpPr/>
            <p:nvPr/>
          </p:nvGrpSpPr>
          <p:grpSpPr>
            <a:xfrm>
              <a:off x="398462" y="373062"/>
              <a:ext cx="809625" cy="1139825"/>
              <a:chOff x="0" y="0"/>
              <a:chExt cx="809625" cy="1139825"/>
            </a:xfrm>
          </p:grpSpPr>
          <p:sp>
            <p:nvSpPr>
              <p:cNvPr id="10266" name="Freeform 5"/>
              <p:cNvSpPr/>
              <p:nvPr/>
            </p:nvSpPr>
            <p:spPr>
              <a:xfrm>
                <a:off x="404813" y="119063"/>
                <a:ext cx="282575" cy="282575"/>
              </a:xfrm>
              <a:custGeom>
                <a:avLst/>
                <a:gdLst>
                  <a:gd name="txL" fmla="*/ 0 w 146"/>
                  <a:gd name="txT" fmla="*/ 0 h 147"/>
                  <a:gd name="txR" fmla="*/ 146 w 146"/>
                  <a:gd name="txB" fmla="*/ 147 h 147"/>
                </a:gdLst>
                <a:ahLst/>
                <a:cxnLst>
                  <a:cxn ang="0">
                    <a:pos x="146" y="147"/>
                  </a:cxn>
                  <a:cxn ang="0">
                    <a:pos x="0" y="0"/>
                  </a:cxn>
                </a:cxnLst>
                <a:rect l="txL" t="txT" r="txR" b="txB"/>
                <a:pathLst>
                  <a:path w="146" h="147">
                    <a:moveTo>
                      <a:pt x="146" y="147"/>
                    </a:moveTo>
                    <a:cubicBezTo>
                      <a:pt x="146" y="66"/>
                      <a:pt x="81" y="0"/>
                      <a:pt x="0" y="0"/>
                    </a:cubicBezTo>
                  </a:path>
                </a:pathLst>
              </a:custGeom>
              <a:noFill/>
              <a:ln w="46038" cap="rnd"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7" name="Freeform 6"/>
              <p:cNvSpPr/>
              <p:nvPr/>
            </p:nvSpPr>
            <p:spPr>
              <a:xfrm>
                <a:off x="457200" y="582613"/>
                <a:ext cx="104775" cy="422275"/>
              </a:xfrm>
              <a:custGeom>
                <a:avLst/>
                <a:gdLst>
                  <a:gd name="txL" fmla="*/ 0 w 66"/>
                  <a:gd name="txT" fmla="*/ 0 h 266"/>
                  <a:gd name="txR" fmla="*/ 66 w 66"/>
                  <a:gd name="txB" fmla="*/ 266 h 266"/>
                </a:gdLst>
                <a:ahLst/>
                <a:cxnLst>
                  <a:cxn ang="0">
                    <a:pos x="23" y="266"/>
                  </a:cxn>
                  <a:cxn ang="0">
                    <a:pos x="0" y="262"/>
                  </a:cxn>
                  <a:cxn ang="0">
                    <a:pos x="44" y="0"/>
                  </a:cxn>
                  <a:cxn ang="0">
                    <a:pos x="66" y="4"/>
                  </a:cxn>
                  <a:cxn ang="0">
                    <a:pos x="23" y="266"/>
                  </a:cxn>
                  <a:cxn ang="0">
                    <a:pos x="23" y="266"/>
                  </a:cxn>
                </a:cxnLst>
                <a:rect l="txL" t="txT" r="txR" b="txB"/>
                <a:pathLst>
                  <a:path w="66" h="266">
                    <a:moveTo>
                      <a:pt x="23" y="266"/>
                    </a:moveTo>
                    <a:lnTo>
                      <a:pt x="0" y="262"/>
                    </a:lnTo>
                    <a:lnTo>
                      <a:pt x="44" y="0"/>
                    </a:lnTo>
                    <a:lnTo>
                      <a:pt x="66" y="4"/>
                    </a:lnTo>
                    <a:lnTo>
                      <a:pt x="23" y="266"/>
                    </a:lnTo>
                    <a:lnTo>
                      <a:pt x="23" y="266"/>
                    </a:ln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8" name="Freeform 7"/>
              <p:cNvSpPr/>
              <p:nvPr/>
            </p:nvSpPr>
            <p:spPr>
              <a:xfrm>
                <a:off x="246063" y="582613"/>
                <a:ext cx="104775" cy="422275"/>
              </a:xfrm>
              <a:custGeom>
                <a:avLst/>
                <a:gdLst>
                  <a:gd name="txL" fmla="*/ 0 w 66"/>
                  <a:gd name="txT" fmla="*/ 0 h 266"/>
                  <a:gd name="txR" fmla="*/ 66 w 66"/>
                  <a:gd name="txB" fmla="*/ 266 h 266"/>
                </a:gdLst>
                <a:ahLst/>
                <a:cxnLst>
                  <a:cxn ang="0">
                    <a:pos x="44" y="266"/>
                  </a:cxn>
                  <a:cxn ang="0">
                    <a:pos x="0" y="4"/>
                  </a:cxn>
                  <a:cxn ang="0">
                    <a:pos x="23" y="0"/>
                  </a:cxn>
                  <a:cxn ang="0">
                    <a:pos x="66" y="262"/>
                  </a:cxn>
                  <a:cxn ang="0">
                    <a:pos x="44" y="266"/>
                  </a:cxn>
                  <a:cxn ang="0">
                    <a:pos x="44" y="266"/>
                  </a:cxn>
                </a:cxnLst>
                <a:rect l="txL" t="txT" r="txR" b="txB"/>
                <a:pathLst>
                  <a:path w="66" h="266">
                    <a:moveTo>
                      <a:pt x="44" y="266"/>
                    </a:moveTo>
                    <a:lnTo>
                      <a:pt x="0" y="4"/>
                    </a:lnTo>
                    <a:lnTo>
                      <a:pt x="23" y="0"/>
                    </a:lnTo>
                    <a:lnTo>
                      <a:pt x="66" y="262"/>
                    </a:lnTo>
                    <a:lnTo>
                      <a:pt x="44" y="266"/>
                    </a:lnTo>
                    <a:lnTo>
                      <a:pt x="44" y="266"/>
                    </a:ln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9" name="Freeform 8"/>
              <p:cNvSpPr/>
              <p:nvPr/>
            </p:nvSpPr>
            <p:spPr>
              <a:xfrm>
                <a:off x="273050" y="584200"/>
                <a:ext cx="269875" cy="58738"/>
              </a:xfrm>
              <a:custGeom>
                <a:avLst/>
                <a:gdLst>
                  <a:gd name="txL" fmla="*/ 0 w 139"/>
                  <a:gd name="txT" fmla="*/ 0 h 30"/>
                  <a:gd name="txR" fmla="*/ 139 w 139"/>
                  <a:gd name="txB" fmla="*/ 30 h 30"/>
                </a:gdLst>
                <a:ahLst/>
                <a:cxnLst>
                  <a:cxn ang="0">
                    <a:pos x="139" y="30"/>
                  </a:cxn>
                  <a:cxn ang="0">
                    <a:pos x="126" y="17"/>
                  </a:cxn>
                  <a:cxn ang="0">
                    <a:pos x="122" y="10"/>
                  </a:cxn>
                  <a:cxn ang="0">
                    <a:pos x="118" y="17"/>
                  </a:cxn>
                  <a:cxn ang="0">
                    <a:pos x="104" y="30"/>
                  </a:cxn>
                  <a:cxn ang="0">
                    <a:pos x="91" y="17"/>
                  </a:cxn>
                  <a:cxn ang="0">
                    <a:pos x="87" y="10"/>
                  </a:cxn>
                  <a:cxn ang="0">
                    <a:pos x="83" y="17"/>
                  </a:cxn>
                  <a:cxn ang="0">
                    <a:pos x="70" y="30"/>
                  </a:cxn>
                  <a:cxn ang="0">
                    <a:pos x="57" y="17"/>
                  </a:cxn>
                  <a:cxn ang="0">
                    <a:pos x="52" y="10"/>
                  </a:cxn>
                  <a:cxn ang="0">
                    <a:pos x="48" y="17"/>
                  </a:cxn>
                  <a:cxn ang="0">
                    <a:pos x="35" y="30"/>
                  </a:cxn>
                  <a:cxn ang="0">
                    <a:pos x="22" y="17"/>
                  </a:cxn>
                  <a:cxn ang="0">
                    <a:pos x="18" y="10"/>
                  </a:cxn>
                  <a:cxn ang="0">
                    <a:pos x="13" y="17"/>
                  </a:cxn>
                  <a:cxn ang="0">
                    <a:pos x="0" y="30"/>
                  </a:cxn>
                  <a:cxn ang="0">
                    <a:pos x="0" y="20"/>
                  </a:cxn>
                  <a:cxn ang="0">
                    <a:pos x="4" y="13"/>
                  </a:cxn>
                  <a:cxn ang="0">
                    <a:pos x="18" y="0"/>
                  </a:cxn>
                  <a:cxn ang="0">
                    <a:pos x="31" y="13"/>
                  </a:cxn>
                  <a:cxn ang="0">
                    <a:pos x="35" y="20"/>
                  </a:cxn>
                  <a:cxn ang="0">
                    <a:pos x="39" y="13"/>
                  </a:cxn>
                  <a:cxn ang="0">
                    <a:pos x="52" y="0"/>
                  </a:cxn>
                  <a:cxn ang="0">
                    <a:pos x="65" y="13"/>
                  </a:cxn>
                  <a:cxn ang="0">
                    <a:pos x="70" y="20"/>
                  </a:cxn>
                  <a:cxn ang="0">
                    <a:pos x="74" y="13"/>
                  </a:cxn>
                  <a:cxn ang="0">
                    <a:pos x="87" y="0"/>
                  </a:cxn>
                  <a:cxn ang="0">
                    <a:pos x="100" y="13"/>
                  </a:cxn>
                  <a:cxn ang="0">
                    <a:pos x="104" y="20"/>
                  </a:cxn>
                  <a:cxn ang="0">
                    <a:pos x="109" y="13"/>
                  </a:cxn>
                  <a:cxn ang="0">
                    <a:pos x="122" y="0"/>
                  </a:cxn>
                  <a:cxn ang="0">
                    <a:pos x="135" y="13"/>
                  </a:cxn>
                  <a:cxn ang="0">
                    <a:pos x="139" y="20"/>
                  </a:cxn>
                  <a:cxn ang="0">
                    <a:pos x="139" y="30"/>
                  </a:cxn>
                </a:cxnLst>
                <a:rect l="txL" t="txT" r="txR" b="tx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0" name="Freeform 18"/>
              <p:cNvSpPr/>
              <p:nvPr/>
            </p:nvSpPr>
            <p:spPr>
              <a:xfrm>
                <a:off x="0" y="0"/>
                <a:ext cx="809625" cy="973138"/>
              </a:xfrm>
              <a:custGeom>
                <a:avLst/>
                <a:gdLst>
                  <a:gd name="txL" fmla="*/ 0 w 418"/>
                  <a:gd name="txT" fmla="*/ 0 h 506"/>
                  <a:gd name="txR" fmla="*/ 418 w 418"/>
                  <a:gd name="txB" fmla="*/ 506 h 506"/>
                </a:gdLst>
                <a:ahLst/>
                <a:cxnLst>
                  <a:cxn ang="0">
                    <a:pos x="0" y="209"/>
                  </a:cxn>
                  <a:cxn ang="0">
                    <a:pos x="209" y="0"/>
                  </a:cxn>
                  <a:cxn ang="0">
                    <a:pos x="418" y="209"/>
                  </a:cxn>
                  <a:cxn ang="0">
                    <a:pos x="334" y="414"/>
                  </a:cxn>
                  <a:cxn ang="0">
                    <a:pos x="315" y="506"/>
                  </a:cxn>
                  <a:cxn ang="0">
                    <a:pos x="224" y="506"/>
                  </a:cxn>
                  <a:cxn ang="0">
                    <a:pos x="194" y="506"/>
                  </a:cxn>
                  <a:cxn ang="0">
                    <a:pos x="102" y="506"/>
                  </a:cxn>
                  <a:cxn ang="0">
                    <a:pos x="83" y="414"/>
                  </a:cxn>
                  <a:cxn ang="0">
                    <a:pos x="0" y="209"/>
                  </a:cxn>
                </a:cxnLst>
                <a:rect l="txL" t="txT" r="txR" b="tx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1" name="Line 19"/>
              <p:cNvSpPr/>
              <p:nvPr/>
            </p:nvSpPr>
            <p:spPr>
              <a:xfrm>
                <a:off x="211138" y="1055688"/>
                <a:ext cx="385763"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2" name="Line 20"/>
              <p:cNvSpPr/>
              <p:nvPr/>
            </p:nvSpPr>
            <p:spPr>
              <a:xfrm>
                <a:off x="239713" y="1139825"/>
                <a:ext cx="330200"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0273" name="组合 10272"/>
            <p:cNvGrpSpPr/>
            <p:nvPr/>
          </p:nvGrpSpPr>
          <p:grpSpPr>
            <a:xfrm>
              <a:off x="376237" y="1590675"/>
              <a:ext cx="1074738" cy="1571625"/>
              <a:chOff x="0" y="0"/>
              <a:chExt cx="1074738" cy="1571625"/>
            </a:xfrm>
          </p:grpSpPr>
          <p:sp>
            <p:nvSpPr>
              <p:cNvPr id="10274" name="Line 21"/>
              <p:cNvSpPr/>
              <p:nvPr/>
            </p:nvSpPr>
            <p:spPr>
              <a:xfrm>
                <a:off x="311150" y="0"/>
                <a:ext cx="231775"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5" name="Freeform 22"/>
              <p:cNvSpPr/>
              <p:nvPr/>
            </p:nvSpPr>
            <p:spPr>
              <a:xfrm>
                <a:off x="215900" y="209550"/>
                <a:ext cx="795338" cy="317500"/>
              </a:xfrm>
              <a:custGeom>
                <a:avLst/>
                <a:gdLst>
                  <a:gd name="txL" fmla="*/ 0 w 410"/>
                  <a:gd name="txT" fmla="*/ 0 h 165"/>
                  <a:gd name="txR" fmla="*/ 410 w 410"/>
                  <a:gd name="txB" fmla="*/ 165 h 165"/>
                </a:gdLst>
                <a:ahLst/>
                <a:cxnLst>
                  <a:cxn ang="0">
                    <a:pos x="327" y="0"/>
                  </a:cxn>
                  <a:cxn ang="0">
                    <a:pos x="410" y="82"/>
                  </a:cxn>
                  <a:cxn ang="0">
                    <a:pos x="410" y="82"/>
                  </a:cxn>
                  <a:cxn ang="0">
                    <a:pos x="327" y="165"/>
                  </a:cxn>
                  <a:cxn ang="0">
                    <a:pos x="0" y="165"/>
                  </a:cxn>
                </a:cxnLst>
                <a:rect l="txL" t="txT" r="txR" b="tx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6" name="Freeform 23"/>
              <p:cNvSpPr/>
              <p:nvPr/>
            </p:nvSpPr>
            <p:spPr>
              <a:xfrm>
                <a:off x="452438" y="928687"/>
                <a:ext cx="622300" cy="642938"/>
              </a:xfrm>
              <a:custGeom>
                <a:avLst/>
                <a:gdLst>
                  <a:gd name="txL" fmla="*/ 0 w 321"/>
                  <a:gd name="txT" fmla="*/ 0 h 334"/>
                  <a:gd name="txR" fmla="*/ 321 w 321"/>
                  <a:gd name="txB" fmla="*/ 334 h 334"/>
                </a:gdLst>
                <a:ahLst/>
                <a:cxnLst>
                  <a:cxn ang="0">
                    <a:pos x="213" y="0"/>
                  </a:cxn>
                  <a:cxn ang="0">
                    <a:pos x="321" y="108"/>
                  </a:cxn>
                  <a:cxn ang="0">
                    <a:pos x="321" y="108"/>
                  </a:cxn>
                  <a:cxn ang="0">
                    <a:pos x="213" y="216"/>
                  </a:cxn>
                  <a:cxn ang="0">
                    <a:pos x="0" y="216"/>
                  </a:cxn>
                  <a:cxn ang="0">
                    <a:pos x="0" y="334"/>
                  </a:cxn>
                </a:cxnLst>
                <a:rect l="txL" t="txT" r="txR" b="tx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7" name="Freeform 24"/>
              <p:cNvSpPr/>
              <p:nvPr/>
            </p:nvSpPr>
            <p:spPr>
              <a:xfrm>
                <a:off x="0" y="527050"/>
                <a:ext cx="879475" cy="401638"/>
              </a:xfrm>
              <a:custGeom>
                <a:avLst/>
                <a:gdLst>
                  <a:gd name="txL" fmla="*/ 0 w 453"/>
                  <a:gd name="txT" fmla="*/ 0 h 208"/>
                  <a:gd name="txR" fmla="*/ 453 w 453"/>
                  <a:gd name="txB" fmla="*/ 208 h 208"/>
                </a:gdLst>
                <a:ahLst/>
                <a:cxnLst>
                  <a:cxn ang="0">
                    <a:pos x="453" y="208"/>
                  </a:cxn>
                  <a:cxn ang="0">
                    <a:pos x="104" y="208"/>
                  </a:cxn>
                  <a:cxn ang="0">
                    <a:pos x="0" y="104"/>
                  </a:cxn>
                  <a:cxn ang="0">
                    <a:pos x="0" y="104"/>
                  </a:cxn>
                  <a:cxn ang="0">
                    <a:pos x="104" y="0"/>
                  </a:cxn>
                </a:cxnLst>
                <a:rect l="txL" t="txT" r="txR" b="tx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8" name="Freeform 25"/>
              <p:cNvSpPr/>
              <p:nvPr/>
            </p:nvSpPr>
            <p:spPr>
              <a:xfrm>
                <a:off x="433388" y="44450"/>
                <a:ext cx="415925" cy="165100"/>
              </a:xfrm>
              <a:custGeom>
                <a:avLst/>
                <a:gdLst>
                  <a:gd name="txL" fmla="*/ 0 w 215"/>
                  <a:gd name="txT" fmla="*/ 0 h 86"/>
                  <a:gd name="txR" fmla="*/ 215 w 215"/>
                  <a:gd name="txB" fmla="*/ 86 h 86"/>
                </a:gdLst>
                <a:ahLst/>
                <a:cxnLst>
                  <a:cxn ang="0">
                    <a:pos x="215" y="86"/>
                  </a:cxn>
                  <a:cxn ang="0">
                    <a:pos x="86" y="86"/>
                  </a:cxn>
                  <a:cxn ang="0">
                    <a:pos x="0" y="0"/>
                  </a:cxn>
                  <a:cxn ang="0">
                    <a:pos x="0" y="0"/>
                  </a:cxn>
                </a:cxnLst>
                <a:rect l="txL" t="txT" r="txR" b="txB"/>
                <a:pathLst>
                  <a:path w="215" h="86">
                    <a:moveTo>
                      <a:pt x="215" y="86"/>
                    </a:moveTo>
                    <a:cubicBezTo>
                      <a:pt x="86" y="86"/>
                      <a:pt x="86" y="86"/>
                      <a:pt x="86" y="86"/>
                    </a:cubicBezTo>
                    <a:cubicBezTo>
                      <a:pt x="39" y="86"/>
                      <a:pt x="0" y="48"/>
                      <a:pt x="0" y="0"/>
                    </a:cubicBezTo>
                    <a:cubicBezTo>
                      <a:pt x="0" y="0"/>
                      <a:pt x="0" y="0"/>
                      <a:pt x="0" y="0"/>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grpSp>
        <p:nvGrpSpPr>
          <p:cNvPr id="10279" name="组合 10278"/>
          <p:cNvGrpSpPr/>
          <p:nvPr/>
        </p:nvGrpSpPr>
        <p:grpSpPr>
          <a:xfrm>
            <a:off x="5413375" y="1528763"/>
            <a:ext cx="6191250" cy="862012"/>
            <a:chOff x="0" y="0"/>
            <a:chExt cx="3612014" cy="646647"/>
          </a:xfrm>
        </p:grpSpPr>
        <p:sp>
          <p:nvSpPr>
            <p:cNvPr id="10280" name="学论网-专注原创-www.xuelun.me"/>
            <p:cNvSpPr/>
            <p:nvPr/>
          </p:nvSpPr>
          <p:spPr>
            <a:xfrm>
              <a:off x="386277" y="0"/>
              <a:ext cx="3225737"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1" name="学论网-专注原创-www.xuelun.me"/>
            <p:cNvSpPr/>
            <p:nvPr/>
          </p:nvSpPr>
          <p:spPr>
            <a:xfrm>
              <a:off x="0" y="279319"/>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2" name="组合 10281"/>
          <p:cNvGrpSpPr/>
          <p:nvPr/>
        </p:nvGrpSpPr>
        <p:grpSpPr>
          <a:xfrm>
            <a:off x="5413375" y="2759075"/>
            <a:ext cx="6472238" cy="830263"/>
            <a:chOff x="0" y="0"/>
            <a:chExt cx="4266706" cy="622458"/>
          </a:xfrm>
        </p:grpSpPr>
        <p:sp>
          <p:nvSpPr>
            <p:cNvPr id="10283" name="学论网-专注原创-www.xuelun.me"/>
            <p:cNvSpPr/>
            <p:nvPr/>
          </p:nvSpPr>
          <p:spPr>
            <a:xfrm>
              <a:off x="436599" y="0"/>
              <a:ext cx="3830107"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4" name="学论网-专注原创-www.xuelun.me"/>
            <p:cNvSpPr/>
            <p:nvPr/>
          </p:nvSpPr>
          <p:spPr>
            <a:xfrm>
              <a:off x="0" y="253223"/>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5" name="组合 10284"/>
          <p:cNvGrpSpPr/>
          <p:nvPr/>
        </p:nvGrpSpPr>
        <p:grpSpPr>
          <a:xfrm>
            <a:off x="5413375" y="3971925"/>
            <a:ext cx="6472238" cy="830263"/>
            <a:chOff x="0" y="0"/>
            <a:chExt cx="4266705" cy="622458"/>
          </a:xfrm>
        </p:grpSpPr>
        <p:sp>
          <p:nvSpPr>
            <p:cNvPr id="10286" name="学论网-专注原创-www.xuelun.me"/>
            <p:cNvSpPr/>
            <p:nvPr/>
          </p:nvSpPr>
          <p:spPr>
            <a:xfrm>
              <a:off x="436598" y="0"/>
              <a:ext cx="3830107"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7" name="学论网-专注原创-www.xuelun.me"/>
            <p:cNvSpPr/>
            <p:nvPr/>
          </p:nvSpPr>
          <p:spPr>
            <a:xfrm>
              <a:off x="0" y="252227"/>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8" name="组合 10287"/>
          <p:cNvGrpSpPr/>
          <p:nvPr/>
        </p:nvGrpSpPr>
        <p:grpSpPr>
          <a:xfrm>
            <a:off x="5413375" y="5184775"/>
            <a:ext cx="6472238" cy="830263"/>
            <a:chOff x="0" y="0"/>
            <a:chExt cx="4266707" cy="622458"/>
          </a:xfrm>
        </p:grpSpPr>
        <p:sp>
          <p:nvSpPr>
            <p:cNvPr id="10289" name="学论网-专注原创-www.xuelun.me"/>
            <p:cNvSpPr/>
            <p:nvPr/>
          </p:nvSpPr>
          <p:spPr>
            <a:xfrm>
              <a:off x="436599" y="0"/>
              <a:ext cx="3830108"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90" name="学论网-专注原创-www.xuelun.me"/>
            <p:cNvSpPr/>
            <p:nvPr/>
          </p:nvSpPr>
          <p:spPr>
            <a:xfrm>
              <a:off x="0" y="237393"/>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0291" name="图片 1029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p:cTn id="7" dur="500" fill="hold"/>
                                        <p:tgtEl>
                                          <p:spTgt spid="10246"/>
                                        </p:tgtEl>
                                        <p:attrNameLst>
                                          <p:attrName>ppt_w</p:attrName>
                                        </p:attrNameLst>
                                      </p:cBhvr>
                                      <p:tavLst>
                                        <p:tav tm="0">
                                          <p:val>
                                            <p:fltVal val="0.000000"/>
                                          </p:val>
                                        </p:tav>
                                        <p:tav tm="100000">
                                          <p:val>
                                            <p:strVal val="#ppt_w"/>
                                          </p:val>
                                        </p:tav>
                                      </p:tavLst>
                                    </p:anim>
                                    <p:anim calcmode="lin" valueType="num">
                                      <p:cBhvr>
                                        <p:cTn id="8" dur="500" fill="hold"/>
                                        <p:tgtEl>
                                          <p:spTgt spid="10246"/>
                                        </p:tgtEl>
                                        <p:attrNameLst>
                                          <p:attrName>ppt_h</p:attrName>
                                        </p:attrNameLst>
                                      </p:cBhvr>
                                      <p:tavLst>
                                        <p:tav tm="0">
                                          <p:val>
                                            <p:fltVal val="0.000000"/>
                                          </p:val>
                                        </p:tav>
                                        <p:tav tm="100000">
                                          <p:val>
                                            <p:strVal val="#ppt_h"/>
                                          </p:val>
                                        </p:tav>
                                      </p:tavLst>
                                    </p:anim>
                                    <p:animEffect filter="fade">
                                      <p:cBhvr>
                                        <p:cTn id="9" dur="500"/>
                                        <p:tgtEl>
                                          <p:spTgt spid="1024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252"/>
                                        </p:tgtEl>
                                        <p:attrNameLst>
                                          <p:attrName>style.visibility</p:attrName>
                                        </p:attrNameLst>
                                      </p:cBhvr>
                                      <p:to>
                                        <p:strVal val="visible"/>
                                      </p:to>
                                    </p:set>
                                    <p:animEffect filter="wipe(right)">
                                      <p:cBhvr>
                                        <p:cTn id="13" dur="500"/>
                                        <p:tgtEl>
                                          <p:spTgt spid="1025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253"/>
                                        </p:tgtEl>
                                        <p:attrNameLst>
                                          <p:attrName>style.visibility</p:attrName>
                                        </p:attrNameLst>
                                      </p:cBhvr>
                                      <p:to>
                                        <p:strVal val="visible"/>
                                      </p:to>
                                    </p:set>
                                    <p:animEffect filter="wipe(left)">
                                      <p:cBhvr>
                                        <p:cTn id="16" dur="500"/>
                                        <p:tgtEl>
                                          <p:spTgt spid="1025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254"/>
                                        </p:tgtEl>
                                        <p:attrNameLst>
                                          <p:attrName>style.visibility</p:attrName>
                                        </p:attrNameLst>
                                      </p:cBhvr>
                                      <p:to>
                                        <p:strVal val="visible"/>
                                      </p:to>
                                    </p:set>
                                    <p:animEffect filter="wipe(left)">
                                      <p:cBhvr>
                                        <p:cTn id="20" dur="500"/>
                                        <p:tgtEl>
                                          <p:spTgt spid="10254"/>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10279"/>
                                        </p:tgtEl>
                                        <p:attrNameLst>
                                          <p:attrName>style.visibility</p:attrName>
                                        </p:attrNameLst>
                                      </p:cBhvr>
                                      <p:to>
                                        <p:strVal val="visible"/>
                                      </p:to>
                                    </p:set>
                                    <p:animEffect filter="fade">
                                      <p:cBhvr>
                                        <p:cTn id="24" dur="1000"/>
                                        <p:tgtEl>
                                          <p:spTgt spid="10279"/>
                                        </p:tgtEl>
                                      </p:cBhvr>
                                    </p:animEffect>
                                    <p:anim calcmode="lin" valueType="num">
                                      <p:cBhvr>
                                        <p:cTn id="25" dur="1000" fill="hold"/>
                                        <p:tgtEl>
                                          <p:spTgt spid="10279"/>
                                        </p:tgtEl>
                                        <p:attrNameLst>
                                          <p:attrName>ppt_x</p:attrName>
                                        </p:attrNameLst>
                                      </p:cBhvr>
                                      <p:tavLst>
                                        <p:tav tm="0">
                                          <p:val>
                                            <p:strVal val="#ppt_x"/>
                                          </p:val>
                                        </p:tav>
                                        <p:tav tm="100000">
                                          <p:val>
                                            <p:strVal val="#ppt_x"/>
                                          </p:val>
                                        </p:tav>
                                      </p:tavLst>
                                    </p:anim>
                                    <p:anim calcmode="lin" valueType="num">
                                      <p:cBhvr>
                                        <p:cTn id="26" dur="1000" fill="hold"/>
                                        <p:tgtEl>
                                          <p:spTgt spid="10279"/>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10282"/>
                                        </p:tgtEl>
                                        <p:attrNameLst>
                                          <p:attrName>style.visibility</p:attrName>
                                        </p:attrNameLst>
                                      </p:cBhvr>
                                      <p:to>
                                        <p:strVal val="visible"/>
                                      </p:to>
                                    </p:set>
                                    <p:animEffect filter="fade">
                                      <p:cBhvr>
                                        <p:cTn id="30" dur="1000"/>
                                        <p:tgtEl>
                                          <p:spTgt spid="10282"/>
                                        </p:tgtEl>
                                      </p:cBhvr>
                                    </p:animEffect>
                                    <p:anim calcmode="lin" valueType="num">
                                      <p:cBhvr>
                                        <p:cTn id="31" dur="1000" fill="hold"/>
                                        <p:tgtEl>
                                          <p:spTgt spid="10282"/>
                                        </p:tgtEl>
                                        <p:attrNameLst>
                                          <p:attrName>ppt_x</p:attrName>
                                        </p:attrNameLst>
                                      </p:cBhvr>
                                      <p:tavLst>
                                        <p:tav tm="0">
                                          <p:val>
                                            <p:strVal val="#ppt_x"/>
                                          </p:val>
                                        </p:tav>
                                        <p:tav tm="100000">
                                          <p:val>
                                            <p:strVal val="#ppt_x"/>
                                          </p:val>
                                        </p:tav>
                                      </p:tavLst>
                                    </p:anim>
                                    <p:anim calcmode="lin" valueType="num">
                                      <p:cBhvr>
                                        <p:cTn id="32" dur="1000" fill="hold"/>
                                        <p:tgtEl>
                                          <p:spTgt spid="10282"/>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10285"/>
                                        </p:tgtEl>
                                        <p:attrNameLst>
                                          <p:attrName>style.visibility</p:attrName>
                                        </p:attrNameLst>
                                      </p:cBhvr>
                                      <p:to>
                                        <p:strVal val="visible"/>
                                      </p:to>
                                    </p:set>
                                    <p:animEffect filter="fade">
                                      <p:cBhvr>
                                        <p:cTn id="36" dur="1000"/>
                                        <p:tgtEl>
                                          <p:spTgt spid="10285"/>
                                        </p:tgtEl>
                                      </p:cBhvr>
                                    </p:animEffect>
                                    <p:anim calcmode="lin" valueType="num">
                                      <p:cBhvr>
                                        <p:cTn id="37" dur="1000" fill="hold"/>
                                        <p:tgtEl>
                                          <p:spTgt spid="10285"/>
                                        </p:tgtEl>
                                        <p:attrNameLst>
                                          <p:attrName>ppt_x</p:attrName>
                                        </p:attrNameLst>
                                      </p:cBhvr>
                                      <p:tavLst>
                                        <p:tav tm="0">
                                          <p:val>
                                            <p:strVal val="#ppt_x"/>
                                          </p:val>
                                        </p:tav>
                                        <p:tav tm="100000">
                                          <p:val>
                                            <p:strVal val="#ppt_x"/>
                                          </p:val>
                                        </p:tav>
                                      </p:tavLst>
                                    </p:anim>
                                    <p:anim calcmode="lin" valueType="num">
                                      <p:cBhvr>
                                        <p:cTn id="38" dur="1000" fill="hold"/>
                                        <p:tgtEl>
                                          <p:spTgt spid="10285"/>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nodeType="afterEffect">
                                  <p:stCondLst>
                                    <p:cond delay="0"/>
                                  </p:stCondLst>
                                  <p:childTnLst>
                                    <p:set>
                                      <p:cBhvr>
                                        <p:cTn id="41" dur="1" fill="hold">
                                          <p:stCondLst>
                                            <p:cond delay="0"/>
                                          </p:stCondLst>
                                        </p:cTn>
                                        <p:tgtEl>
                                          <p:spTgt spid="10288"/>
                                        </p:tgtEl>
                                        <p:attrNameLst>
                                          <p:attrName>style.visibility</p:attrName>
                                        </p:attrNameLst>
                                      </p:cBhvr>
                                      <p:to>
                                        <p:strVal val="visible"/>
                                      </p:to>
                                    </p:set>
                                    <p:animEffect filter="fade">
                                      <p:cBhvr>
                                        <p:cTn id="42" dur="1000"/>
                                        <p:tgtEl>
                                          <p:spTgt spid="10288"/>
                                        </p:tgtEl>
                                      </p:cBhvr>
                                    </p:animEffect>
                                    <p:anim calcmode="lin" valueType="num">
                                      <p:cBhvr>
                                        <p:cTn id="43" dur="1000" fill="hold"/>
                                        <p:tgtEl>
                                          <p:spTgt spid="10288"/>
                                        </p:tgtEl>
                                        <p:attrNameLst>
                                          <p:attrName>ppt_x</p:attrName>
                                        </p:attrNameLst>
                                      </p:cBhvr>
                                      <p:tavLst>
                                        <p:tav tm="0">
                                          <p:val>
                                            <p:strVal val="#ppt_x"/>
                                          </p:val>
                                        </p:tav>
                                        <p:tav tm="100000">
                                          <p:val>
                                            <p:strVal val="#ppt_x"/>
                                          </p:val>
                                        </p:tav>
                                      </p:tavLst>
                                    </p:anim>
                                    <p:anim calcmode="lin" valueType="num">
                                      <p:cBhvr>
                                        <p:cTn id="44" dur="1000" fill="hold"/>
                                        <p:tgtEl>
                                          <p:spTgt spid="10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p:bldP spid="10253"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1266" name="矩形 2"/>
          <p:cNvSpPr/>
          <p:nvPr/>
        </p:nvSpPr>
        <p:spPr>
          <a:xfrm rot="5400000">
            <a:off x="4229100" y="-4240212"/>
            <a:ext cx="3733800"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11267" name="组合 11266"/>
          <p:cNvGrpSpPr/>
          <p:nvPr/>
        </p:nvGrpSpPr>
        <p:grpSpPr>
          <a:xfrm>
            <a:off x="5321300" y="3044825"/>
            <a:ext cx="1549400" cy="1377950"/>
            <a:chOff x="0" y="0"/>
            <a:chExt cx="1936282" cy="1723208"/>
          </a:xfrm>
        </p:grpSpPr>
        <p:sp>
          <p:nvSpPr>
            <p:cNvPr id="11268"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11269"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11270"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Part.02</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1"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1272" name="图片 11271"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750" fill="hold"/>
                                        <p:tgtEl>
                                          <p:spTgt spid="11266"/>
                                        </p:tgtEl>
                                        <p:attrNameLst>
                                          <p:attrName>ppt_x</p:attrName>
                                        </p:attrNameLst>
                                      </p:cBhvr>
                                      <p:tavLst>
                                        <p:tav tm="0">
                                          <p:val>
                                            <p:strVal val="0-#ppt_w/2"/>
                                          </p:val>
                                        </p:tav>
                                        <p:tav tm="100000">
                                          <p:val>
                                            <p:strVal val="#ppt_x"/>
                                          </p:val>
                                        </p:tav>
                                      </p:tavLst>
                                    </p:anim>
                                    <p:anim calcmode="lin" valueType="num">
                                      <p:cBhvr>
                                        <p:cTn id="8" dur="750" fill="hold"/>
                                        <p:tgtEl>
                                          <p:spTgt spid="1126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750" fill="hold"/>
                                        <p:tgtEl>
                                          <p:spTgt spid="11267"/>
                                        </p:tgtEl>
                                        <p:attrNameLst>
                                          <p:attrName>ppt_x</p:attrName>
                                        </p:attrNameLst>
                                      </p:cBhvr>
                                      <p:tavLst>
                                        <p:tav tm="0">
                                          <p:val>
                                            <p:strVal val="#ppt_x"/>
                                          </p:val>
                                        </p:tav>
                                        <p:tav tm="100000">
                                          <p:val>
                                            <p:strVal val="#ppt_x"/>
                                          </p:val>
                                        </p:tav>
                                      </p:tavLst>
                                    </p:anim>
                                    <p:anim calcmode="lin" valueType="num">
                                      <p:cBhvr>
                                        <p:cTn id="13" dur="750" fill="hold"/>
                                        <p:tgtEl>
                                          <p:spTgt spid="1126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11270"/>
                                        </p:tgtEl>
                                        <p:attrNameLst>
                                          <p:attrName>style.visibility</p:attrName>
                                        </p:attrNameLst>
                                      </p:cBhvr>
                                      <p:to>
                                        <p:strVal val="visible"/>
                                      </p:to>
                                    </p:set>
                                    <p:anim calcmode="lin" valueType="num">
                                      <p:cBhvr>
                                        <p:cTn id="17" dur="500" fill="hold"/>
                                        <p:tgtEl>
                                          <p:spTgt spid="11270"/>
                                        </p:tgtEl>
                                        <p:attrNameLst>
                                          <p:attrName>ppt_w</p:attrName>
                                        </p:attrNameLst>
                                      </p:cBhvr>
                                      <p:tavLst>
                                        <p:tav tm="0">
                                          <p:val>
                                            <p:fltVal val="0.000000"/>
                                          </p:val>
                                        </p:tav>
                                        <p:tav tm="100000">
                                          <p:val>
                                            <p:strVal val="#ppt_w"/>
                                          </p:val>
                                        </p:tav>
                                      </p:tavLst>
                                    </p:anim>
                                    <p:anim calcmode="lin" valueType="num">
                                      <p:cBhvr>
                                        <p:cTn id="18" dur="500" fill="hold"/>
                                        <p:tgtEl>
                                          <p:spTgt spid="11270"/>
                                        </p:tgtEl>
                                        <p:attrNameLst>
                                          <p:attrName>ppt_h</p:attrName>
                                        </p:attrNameLst>
                                      </p:cBhvr>
                                      <p:tavLst>
                                        <p:tav tm="0">
                                          <p:val>
                                            <p:fltVal val="0.000000"/>
                                          </p:val>
                                        </p:tav>
                                        <p:tav tm="100000">
                                          <p:val>
                                            <p:strVal val="#ppt_h"/>
                                          </p:val>
                                        </p:tav>
                                      </p:tavLst>
                                    </p:anim>
                                    <p:animEffect filter="fade">
                                      <p:cBhvr>
                                        <p:cTn id="19" dur="500"/>
                                        <p:tgtEl>
                                          <p:spTgt spid="11270"/>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11271"/>
                                        </p:tgtEl>
                                        <p:attrNameLst>
                                          <p:attrName>style.visibility</p:attrName>
                                        </p:attrNameLst>
                                      </p:cBhvr>
                                      <p:to>
                                        <p:strVal val="visible"/>
                                      </p:to>
                                    </p:set>
                                    <p:anim calcmode="lin" valueType="num">
                                      <p:cBhvr>
                                        <p:cTn id="23" dur="1000" fill="hold"/>
                                        <p:tgtEl>
                                          <p:spTgt spid="11271"/>
                                        </p:tgtEl>
                                        <p:attrNameLst>
                                          <p:attrName>ppt_w</p:attrName>
                                        </p:attrNameLst>
                                      </p:cBhvr>
                                      <p:tavLst>
                                        <p:tav tm="0">
                                          <p:val>
                                            <p:strVal val="#ppt_w+.3"/>
                                          </p:val>
                                        </p:tav>
                                        <p:tav tm="100000">
                                          <p:val>
                                            <p:strVal val="#ppt_w"/>
                                          </p:val>
                                        </p:tav>
                                      </p:tavLst>
                                    </p:anim>
                                    <p:anim calcmode="lin" valueType="num">
                                      <p:cBhvr>
                                        <p:cTn id="24" dur="1000" fill="hold"/>
                                        <p:tgtEl>
                                          <p:spTgt spid="11271"/>
                                        </p:tgtEl>
                                        <p:attrNameLst>
                                          <p:attrName>ppt_h</p:attrName>
                                        </p:attrNameLst>
                                      </p:cBhvr>
                                      <p:tavLst>
                                        <p:tav tm="0">
                                          <p:val>
                                            <p:strVal val="#ppt_h"/>
                                          </p:val>
                                        </p:tav>
                                        <p:tav tm="100000">
                                          <p:val>
                                            <p:strVal val="#ppt_h"/>
                                          </p:val>
                                        </p:tav>
                                      </p:tavLst>
                                    </p:anim>
                                    <p:animEffect filter="fade">
                                      <p:cBhvr>
                                        <p:cTn id="25" dur="1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p:bldP spid="11270" grpId="0" bldLvl="0"/>
      <p:bldP spid="1127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229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2291"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2292"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2293"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229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5"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9"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230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2301"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研究思路概述</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2"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grpSp>
        <p:nvGrpSpPr>
          <p:cNvPr id="12303" name="组合 12302"/>
          <p:cNvGrpSpPr/>
          <p:nvPr/>
        </p:nvGrpSpPr>
        <p:grpSpPr>
          <a:xfrm>
            <a:off x="4487863" y="2327275"/>
            <a:ext cx="3100387" cy="3609975"/>
            <a:chOff x="0" y="0"/>
            <a:chExt cx="3689782" cy="4297066"/>
          </a:xfrm>
        </p:grpSpPr>
        <p:sp>
          <p:nvSpPr>
            <p:cNvPr id="12304" name="Freeform 59"/>
            <p:cNvSpPr/>
            <p:nvPr/>
          </p:nvSpPr>
          <p:spPr>
            <a:xfrm>
              <a:off x="1292899" y="2325926"/>
              <a:ext cx="102289" cy="100446"/>
            </a:xfrm>
            <a:custGeom>
              <a:avLst/>
              <a:gdLst>
                <a:gd name="txL" fmla="*/ 0 w 47"/>
                <a:gd name="txT" fmla="*/ 0 h 46"/>
                <a:gd name="txR" fmla="*/ 47 w 47"/>
                <a:gd name="txB" fmla="*/ 46 h 46"/>
              </a:gdLst>
              <a:ahLst/>
              <a:cxnLst>
                <a:cxn ang="0">
                  <a:pos x="24" y="0"/>
                </a:cxn>
                <a:cxn ang="0">
                  <a:pos x="0" y="23"/>
                </a:cxn>
                <a:cxn ang="0">
                  <a:pos x="24" y="46"/>
                </a:cxn>
                <a:cxn ang="0">
                  <a:pos x="45" y="33"/>
                </a:cxn>
                <a:cxn ang="0">
                  <a:pos x="47" y="23"/>
                </a:cxn>
                <a:cxn ang="0">
                  <a:pos x="47" y="19"/>
                </a:cxn>
                <a:cxn ang="0">
                  <a:pos x="24" y="0"/>
                </a:cxn>
              </a:cxnLst>
              <a:rect l="txL" t="txT" r="txR" b="tx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5" name="Freeform 204"/>
            <p:cNvSpPr/>
            <p:nvPr/>
          </p:nvSpPr>
          <p:spPr>
            <a:xfrm>
              <a:off x="156659" y="2193227"/>
              <a:ext cx="28568" cy="25803"/>
            </a:xfrm>
            <a:custGeom>
              <a:avLst/>
              <a:gdLst>
                <a:gd name="txL" fmla="*/ 0 w 31"/>
                <a:gd name="txT" fmla="*/ 0 h 28"/>
                <a:gd name="txR" fmla="*/ 31 w 31"/>
                <a:gd name="txB" fmla="*/ 28 h 28"/>
              </a:gdLst>
              <a:ahLst/>
              <a:cxnLst>
                <a:cxn ang="0">
                  <a:pos x="31" y="0"/>
                </a:cxn>
                <a:cxn ang="0">
                  <a:pos x="0" y="0"/>
                </a:cxn>
                <a:cxn ang="0">
                  <a:pos x="0" y="7"/>
                </a:cxn>
                <a:cxn ang="0">
                  <a:pos x="0" y="24"/>
                </a:cxn>
                <a:cxn ang="0">
                  <a:pos x="0" y="28"/>
                </a:cxn>
                <a:cxn ang="0">
                  <a:pos x="21" y="28"/>
                </a:cxn>
                <a:cxn ang="0">
                  <a:pos x="31" y="28"/>
                </a:cxn>
                <a:cxn ang="0">
                  <a:pos x="31" y="0"/>
                </a:cxn>
              </a:cxnLst>
              <a:rect l="txL" t="txT" r="txR" b="txB"/>
              <a:pathLst>
                <a:path w="31" h="28">
                  <a:moveTo>
                    <a:pt x="31" y="0"/>
                  </a:moveTo>
                  <a:lnTo>
                    <a:pt x="0" y="0"/>
                  </a:lnTo>
                  <a:lnTo>
                    <a:pt x="0" y="7"/>
                  </a:lnTo>
                  <a:lnTo>
                    <a:pt x="0" y="24"/>
                  </a:lnTo>
                  <a:lnTo>
                    <a:pt x="0" y="28"/>
                  </a:lnTo>
                  <a:lnTo>
                    <a:pt x="21" y="28"/>
                  </a:lnTo>
                  <a:lnTo>
                    <a:pt x="31" y="28"/>
                  </a:lnTo>
                  <a:lnTo>
                    <a:pt x="31"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6" name="Freeform 205"/>
            <p:cNvSpPr/>
            <p:nvPr/>
          </p:nvSpPr>
          <p:spPr>
            <a:xfrm>
              <a:off x="156659" y="2193227"/>
              <a:ext cx="28568" cy="25803"/>
            </a:xfrm>
            <a:custGeom>
              <a:avLst/>
              <a:gdLst>
                <a:gd name="txL" fmla="*/ 0 w 31"/>
                <a:gd name="txT" fmla="*/ 0 h 28"/>
                <a:gd name="txR" fmla="*/ 31 w 31"/>
                <a:gd name="txB" fmla="*/ 28 h 28"/>
              </a:gdLst>
              <a:ahLst/>
              <a:cxnLst>
                <a:cxn ang="0">
                  <a:pos x="31" y="0"/>
                </a:cxn>
                <a:cxn ang="0">
                  <a:pos x="0" y="0"/>
                </a:cxn>
                <a:cxn ang="0">
                  <a:pos x="0" y="7"/>
                </a:cxn>
                <a:cxn ang="0">
                  <a:pos x="0" y="24"/>
                </a:cxn>
                <a:cxn ang="0">
                  <a:pos x="0" y="28"/>
                </a:cxn>
                <a:cxn ang="0">
                  <a:pos x="21" y="28"/>
                </a:cxn>
                <a:cxn ang="0">
                  <a:pos x="31" y="28"/>
                </a:cxn>
                <a:cxn ang="0">
                  <a:pos x="31" y="0"/>
                </a:cxn>
              </a:cxnLst>
              <a:rect l="txL" t="txT" r="txR" b="txB"/>
              <a:pathLst>
                <a:path w="31" h="28">
                  <a:moveTo>
                    <a:pt x="31" y="0"/>
                  </a:moveTo>
                  <a:lnTo>
                    <a:pt x="0" y="0"/>
                  </a:lnTo>
                  <a:lnTo>
                    <a:pt x="0" y="7"/>
                  </a:lnTo>
                  <a:lnTo>
                    <a:pt x="0" y="24"/>
                  </a:lnTo>
                  <a:lnTo>
                    <a:pt x="0" y="28"/>
                  </a:lnTo>
                  <a:lnTo>
                    <a:pt x="21" y="28"/>
                  </a:lnTo>
                  <a:lnTo>
                    <a:pt x="31" y="28"/>
                  </a:lnTo>
                  <a:lnTo>
                    <a:pt x="31" y="0"/>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7" name="Freeform 206"/>
            <p:cNvSpPr/>
            <p:nvPr/>
          </p:nvSpPr>
          <p:spPr>
            <a:xfrm>
              <a:off x="3546025" y="2197835"/>
              <a:ext cx="28568" cy="17509"/>
            </a:xfrm>
            <a:custGeom>
              <a:avLst/>
              <a:gdLst>
                <a:gd name="txL" fmla="*/ 0 w 31"/>
                <a:gd name="txT" fmla="*/ 0 h 19"/>
                <a:gd name="txR" fmla="*/ 31 w 31"/>
                <a:gd name="txB" fmla="*/ 19 h 19"/>
              </a:gdLst>
              <a:ahLst/>
              <a:cxnLst>
                <a:cxn ang="0">
                  <a:pos x="31" y="0"/>
                </a:cxn>
                <a:cxn ang="0">
                  <a:pos x="0" y="0"/>
                </a:cxn>
                <a:cxn ang="0">
                  <a:pos x="0" y="19"/>
                </a:cxn>
                <a:cxn ang="0">
                  <a:pos x="14" y="19"/>
                </a:cxn>
                <a:cxn ang="0">
                  <a:pos x="31" y="19"/>
                </a:cxn>
                <a:cxn ang="0">
                  <a:pos x="31" y="2"/>
                </a:cxn>
                <a:cxn ang="0">
                  <a:pos x="31" y="0"/>
                </a:cxn>
              </a:cxnLst>
              <a:rect l="txL" t="txT" r="txR" b="txB"/>
              <a:pathLst>
                <a:path w="31" h="19">
                  <a:moveTo>
                    <a:pt x="31" y="0"/>
                  </a:moveTo>
                  <a:lnTo>
                    <a:pt x="0" y="0"/>
                  </a:lnTo>
                  <a:lnTo>
                    <a:pt x="0" y="19"/>
                  </a:lnTo>
                  <a:lnTo>
                    <a:pt x="14" y="19"/>
                  </a:lnTo>
                  <a:lnTo>
                    <a:pt x="31" y="19"/>
                  </a:lnTo>
                  <a:lnTo>
                    <a:pt x="31" y="2"/>
                  </a:lnTo>
                  <a:lnTo>
                    <a:pt x="31"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8" name="Freeform 207"/>
            <p:cNvSpPr/>
            <p:nvPr/>
          </p:nvSpPr>
          <p:spPr>
            <a:xfrm>
              <a:off x="3546025" y="2197835"/>
              <a:ext cx="28568" cy="17509"/>
            </a:xfrm>
            <a:custGeom>
              <a:avLst/>
              <a:gdLst>
                <a:gd name="txL" fmla="*/ 0 w 31"/>
                <a:gd name="txT" fmla="*/ 0 h 19"/>
                <a:gd name="txR" fmla="*/ 31 w 31"/>
                <a:gd name="txB" fmla="*/ 19 h 19"/>
              </a:gdLst>
              <a:ahLst/>
              <a:cxnLst>
                <a:cxn ang="0">
                  <a:pos x="31" y="0"/>
                </a:cxn>
                <a:cxn ang="0">
                  <a:pos x="0" y="0"/>
                </a:cxn>
                <a:cxn ang="0">
                  <a:pos x="0" y="19"/>
                </a:cxn>
                <a:cxn ang="0">
                  <a:pos x="14" y="19"/>
                </a:cxn>
                <a:cxn ang="0">
                  <a:pos x="31" y="19"/>
                </a:cxn>
                <a:cxn ang="0">
                  <a:pos x="31" y="2"/>
                </a:cxn>
                <a:cxn ang="0">
                  <a:pos x="31" y="0"/>
                </a:cxn>
              </a:cxnLst>
              <a:rect l="txL" t="txT" r="txR" b="txB"/>
              <a:pathLst>
                <a:path w="31" h="19">
                  <a:moveTo>
                    <a:pt x="31" y="0"/>
                  </a:moveTo>
                  <a:lnTo>
                    <a:pt x="0" y="0"/>
                  </a:lnTo>
                  <a:lnTo>
                    <a:pt x="0" y="19"/>
                  </a:lnTo>
                  <a:lnTo>
                    <a:pt x="14" y="19"/>
                  </a:lnTo>
                  <a:lnTo>
                    <a:pt x="31" y="19"/>
                  </a:lnTo>
                  <a:lnTo>
                    <a:pt x="31" y="2"/>
                  </a:lnTo>
                  <a:lnTo>
                    <a:pt x="31" y="0"/>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9" name="Freeform 208"/>
            <p:cNvSpPr/>
            <p:nvPr/>
          </p:nvSpPr>
          <p:spPr>
            <a:xfrm>
              <a:off x="2606070" y="893878"/>
              <a:ext cx="879134" cy="590697"/>
            </a:xfrm>
            <a:custGeom>
              <a:avLst/>
              <a:gdLst>
                <a:gd name="txL" fmla="*/ 0 w 403"/>
                <a:gd name="txT" fmla="*/ 0 h 271"/>
                <a:gd name="txR" fmla="*/ 403 w 403"/>
                <a:gd name="txB" fmla="*/ 271 h 271"/>
              </a:gdLst>
              <a:ahLst/>
              <a:cxnLst>
                <a:cxn ang="0">
                  <a:pos x="0" y="14"/>
                </a:cxn>
                <a:cxn ang="0">
                  <a:pos x="165" y="14"/>
                </a:cxn>
                <a:cxn ang="0">
                  <a:pos x="324" y="80"/>
                </a:cxn>
                <a:cxn ang="0">
                  <a:pos x="390" y="239"/>
                </a:cxn>
                <a:cxn ang="0">
                  <a:pos x="390" y="271"/>
                </a:cxn>
                <a:cxn ang="0">
                  <a:pos x="403" y="271"/>
                </a:cxn>
                <a:cxn ang="0">
                  <a:pos x="403" y="239"/>
                </a:cxn>
                <a:cxn ang="0">
                  <a:pos x="165" y="0"/>
                </a:cxn>
                <a:cxn ang="0">
                  <a:pos x="0" y="0"/>
                </a:cxn>
                <a:cxn ang="0">
                  <a:pos x="0" y="14"/>
                </a:cxn>
              </a:cxnLst>
              <a:rect l="txL" t="txT" r="txR" b="tx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0" name="Freeform 209"/>
            <p:cNvSpPr/>
            <p:nvPr/>
          </p:nvSpPr>
          <p:spPr>
            <a:xfrm>
              <a:off x="2490880" y="2772866"/>
              <a:ext cx="732612" cy="470899"/>
            </a:xfrm>
            <a:custGeom>
              <a:avLst/>
              <a:gdLst>
                <a:gd name="txL" fmla="*/ 0 w 336"/>
                <a:gd name="txT" fmla="*/ 0 h 216"/>
                <a:gd name="txR" fmla="*/ 336 w 336"/>
                <a:gd name="txB" fmla="*/ 216 h 216"/>
              </a:gdLst>
              <a:ahLst/>
              <a:cxnLst>
                <a:cxn ang="0">
                  <a:pos x="0" y="216"/>
                </a:cxn>
                <a:cxn ang="0">
                  <a:pos x="228" y="216"/>
                </a:cxn>
                <a:cxn ang="0">
                  <a:pos x="336" y="108"/>
                </a:cxn>
                <a:cxn ang="0">
                  <a:pos x="228" y="0"/>
                </a:cxn>
                <a:cxn ang="0">
                  <a:pos x="205" y="0"/>
                </a:cxn>
                <a:cxn ang="0">
                  <a:pos x="205" y="13"/>
                </a:cxn>
                <a:cxn ang="0">
                  <a:pos x="228" y="13"/>
                </a:cxn>
                <a:cxn ang="0">
                  <a:pos x="295" y="41"/>
                </a:cxn>
                <a:cxn ang="0">
                  <a:pos x="322" y="108"/>
                </a:cxn>
                <a:cxn ang="0">
                  <a:pos x="295" y="174"/>
                </a:cxn>
                <a:cxn ang="0">
                  <a:pos x="228" y="202"/>
                </a:cxn>
                <a:cxn ang="0">
                  <a:pos x="0" y="202"/>
                </a:cxn>
                <a:cxn ang="0">
                  <a:pos x="0" y="216"/>
                </a:cxn>
              </a:cxnLst>
              <a:rect l="txL" t="txT" r="txR" b="tx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1" name="Freeform 210"/>
            <p:cNvSpPr/>
            <p:nvPr/>
          </p:nvSpPr>
          <p:spPr>
            <a:xfrm>
              <a:off x="206421" y="893878"/>
              <a:ext cx="879134" cy="590697"/>
            </a:xfrm>
            <a:custGeom>
              <a:avLst/>
              <a:gdLst>
                <a:gd name="txL" fmla="*/ 0 w 403"/>
                <a:gd name="txT" fmla="*/ 0 h 271"/>
                <a:gd name="txR" fmla="*/ 403 w 403"/>
                <a:gd name="txB" fmla="*/ 271 h 271"/>
              </a:gdLst>
              <a:ahLst/>
              <a:cxnLst>
                <a:cxn ang="0">
                  <a:pos x="403" y="0"/>
                </a:cxn>
                <a:cxn ang="0">
                  <a:pos x="238" y="0"/>
                </a:cxn>
                <a:cxn ang="0">
                  <a:pos x="0" y="239"/>
                </a:cxn>
                <a:cxn ang="0">
                  <a:pos x="0" y="271"/>
                </a:cxn>
                <a:cxn ang="0">
                  <a:pos x="13" y="271"/>
                </a:cxn>
                <a:cxn ang="0">
                  <a:pos x="13" y="239"/>
                </a:cxn>
                <a:cxn ang="0">
                  <a:pos x="79" y="80"/>
                </a:cxn>
                <a:cxn ang="0">
                  <a:pos x="238" y="14"/>
                </a:cxn>
                <a:cxn ang="0">
                  <a:pos x="403" y="14"/>
                </a:cxn>
                <a:cxn ang="0">
                  <a:pos x="403" y="0"/>
                </a:cxn>
              </a:cxnLst>
              <a:rect l="txL" t="txT" r="txR" b="tx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2" name="Freeform 211"/>
            <p:cNvSpPr/>
            <p:nvPr/>
          </p:nvSpPr>
          <p:spPr>
            <a:xfrm>
              <a:off x="437724" y="481957"/>
              <a:ext cx="1132554" cy="939033"/>
            </a:xfrm>
            <a:custGeom>
              <a:avLst/>
              <a:gdLst>
                <a:gd name="txL" fmla="*/ 0 w 519"/>
                <a:gd name="txT" fmla="*/ 0 h 431"/>
                <a:gd name="txR" fmla="*/ 519 w 519"/>
                <a:gd name="txB" fmla="*/ 431 h 431"/>
              </a:gdLst>
              <a:ahLst/>
              <a:cxnLst>
                <a:cxn ang="0">
                  <a:pos x="367" y="431"/>
                </a:cxn>
                <a:cxn ang="0">
                  <a:pos x="435" y="422"/>
                </a:cxn>
                <a:cxn ang="0">
                  <a:pos x="499" y="380"/>
                </a:cxn>
                <a:cxn ang="0">
                  <a:pos x="519" y="310"/>
                </a:cxn>
                <a:cxn ang="0">
                  <a:pos x="509" y="262"/>
                </a:cxn>
                <a:cxn ang="0">
                  <a:pos x="460" y="209"/>
                </a:cxn>
                <a:cxn ang="0">
                  <a:pos x="367" y="189"/>
                </a:cxn>
                <a:cxn ang="0">
                  <a:pos x="103" y="189"/>
                </a:cxn>
                <a:cxn ang="0">
                  <a:pos x="62" y="180"/>
                </a:cxn>
                <a:cxn ang="0">
                  <a:pos x="25" y="144"/>
                </a:cxn>
                <a:cxn ang="0">
                  <a:pos x="14" y="101"/>
                </a:cxn>
                <a:cxn ang="0">
                  <a:pos x="20" y="73"/>
                </a:cxn>
                <a:cxn ang="0">
                  <a:pos x="51" y="32"/>
                </a:cxn>
                <a:cxn ang="0">
                  <a:pos x="112" y="13"/>
                </a:cxn>
                <a:cxn ang="0">
                  <a:pos x="386" y="13"/>
                </a:cxn>
                <a:cxn ang="0">
                  <a:pos x="386" y="0"/>
                </a:cxn>
                <a:cxn ang="0">
                  <a:pos x="112" y="0"/>
                </a:cxn>
                <a:cxn ang="0">
                  <a:pos x="62" y="10"/>
                </a:cxn>
                <a:cxn ang="0">
                  <a:pos x="15" y="51"/>
                </a:cxn>
                <a:cxn ang="0">
                  <a:pos x="0" y="101"/>
                </a:cxn>
                <a:cxn ang="0">
                  <a:pos x="6" y="133"/>
                </a:cxn>
                <a:cxn ang="0">
                  <a:pos x="38" y="181"/>
                </a:cxn>
                <a:cxn ang="0">
                  <a:pos x="103" y="203"/>
                </a:cxn>
                <a:cxn ang="0">
                  <a:pos x="367" y="203"/>
                </a:cxn>
                <a:cxn ang="0">
                  <a:pos x="430" y="211"/>
                </a:cxn>
                <a:cxn ang="0">
                  <a:pos x="487" y="249"/>
                </a:cxn>
                <a:cxn ang="0">
                  <a:pos x="505" y="310"/>
                </a:cxn>
                <a:cxn ang="0">
                  <a:pos x="497" y="354"/>
                </a:cxn>
                <a:cxn ang="0">
                  <a:pos x="455" y="400"/>
                </a:cxn>
                <a:cxn ang="0">
                  <a:pos x="367" y="417"/>
                </a:cxn>
                <a:cxn ang="0">
                  <a:pos x="367" y="431"/>
                </a:cxn>
              </a:cxnLst>
              <a:rect l="txL" t="txT" r="txR" b="tx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3" name="Freeform 212"/>
            <p:cNvSpPr/>
            <p:nvPr/>
          </p:nvSpPr>
          <p:spPr>
            <a:xfrm>
              <a:off x="675478" y="1366620"/>
              <a:ext cx="647832" cy="469056"/>
            </a:xfrm>
            <a:custGeom>
              <a:avLst/>
              <a:gdLst>
                <a:gd name="txL" fmla="*/ 0 w 297"/>
                <a:gd name="txT" fmla="*/ 0 h 215"/>
                <a:gd name="txR" fmla="*/ 297 w 297"/>
                <a:gd name="txB" fmla="*/ 215 h 215"/>
              </a:gdLst>
              <a:ahLst/>
              <a:cxnLst>
                <a:cxn ang="0">
                  <a:pos x="108" y="0"/>
                </a:cxn>
                <a:cxn ang="0">
                  <a:pos x="0" y="107"/>
                </a:cxn>
                <a:cxn ang="0">
                  <a:pos x="108" y="215"/>
                </a:cxn>
                <a:cxn ang="0">
                  <a:pos x="297" y="215"/>
                </a:cxn>
                <a:cxn ang="0">
                  <a:pos x="297" y="202"/>
                </a:cxn>
                <a:cxn ang="0">
                  <a:pos x="108" y="202"/>
                </a:cxn>
                <a:cxn ang="0">
                  <a:pos x="41" y="174"/>
                </a:cxn>
                <a:cxn ang="0">
                  <a:pos x="13" y="107"/>
                </a:cxn>
                <a:cxn ang="0">
                  <a:pos x="41" y="41"/>
                </a:cxn>
                <a:cxn ang="0">
                  <a:pos x="108" y="13"/>
                </a:cxn>
                <a:cxn ang="0">
                  <a:pos x="108" y="0"/>
                </a:cxn>
              </a:cxnLst>
              <a:rect l="txL" t="txT" r="txR" b="tx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4" name="Freeform 213"/>
            <p:cNvSpPr/>
            <p:nvPr/>
          </p:nvSpPr>
          <p:spPr>
            <a:xfrm>
              <a:off x="689300" y="2332377"/>
              <a:ext cx="869919" cy="469056"/>
            </a:xfrm>
            <a:custGeom>
              <a:avLst/>
              <a:gdLst>
                <a:gd name="txL" fmla="*/ 0 w 399"/>
                <a:gd name="txT" fmla="*/ 0 h 215"/>
                <a:gd name="txR" fmla="*/ 399 w 399"/>
                <a:gd name="txB" fmla="*/ 215 h 215"/>
              </a:gdLst>
              <a:ahLst/>
              <a:cxnLst>
                <a:cxn ang="0">
                  <a:pos x="291" y="13"/>
                </a:cxn>
                <a:cxn ang="0">
                  <a:pos x="358" y="41"/>
                </a:cxn>
                <a:cxn ang="0">
                  <a:pos x="385" y="107"/>
                </a:cxn>
                <a:cxn ang="0">
                  <a:pos x="358" y="174"/>
                </a:cxn>
                <a:cxn ang="0">
                  <a:pos x="291" y="202"/>
                </a:cxn>
                <a:cxn ang="0">
                  <a:pos x="0" y="202"/>
                </a:cxn>
                <a:cxn ang="0">
                  <a:pos x="0" y="215"/>
                </a:cxn>
                <a:cxn ang="0">
                  <a:pos x="291" y="215"/>
                </a:cxn>
                <a:cxn ang="0">
                  <a:pos x="399" y="107"/>
                </a:cxn>
                <a:cxn ang="0">
                  <a:pos x="291" y="0"/>
                </a:cxn>
                <a:cxn ang="0">
                  <a:pos x="291" y="13"/>
                </a:cxn>
              </a:cxnLst>
              <a:rect l="txL" t="txT" r="txR" b="tx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5" name="Freeform 214"/>
            <p:cNvSpPr/>
            <p:nvPr/>
          </p:nvSpPr>
          <p:spPr>
            <a:xfrm>
              <a:off x="780531" y="0"/>
              <a:ext cx="987874" cy="3876852"/>
            </a:xfrm>
            <a:custGeom>
              <a:avLst/>
              <a:gdLst>
                <a:gd name="txL" fmla="*/ 0 w 453"/>
                <a:gd name="txT" fmla="*/ 0 h 1778"/>
                <a:gd name="txR" fmla="*/ 453 w 453"/>
                <a:gd name="txB" fmla="*/ 1778 h 1778"/>
              </a:gdLst>
              <a:ahLst/>
              <a:cxnLst>
                <a:cxn ang="0">
                  <a:pos x="13" y="227"/>
                </a:cxn>
                <a:cxn ang="0">
                  <a:pos x="75" y="76"/>
                </a:cxn>
                <a:cxn ang="0">
                  <a:pos x="226" y="14"/>
                </a:cxn>
                <a:cxn ang="0">
                  <a:pos x="377" y="76"/>
                </a:cxn>
                <a:cxn ang="0">
                  <a:pos x="439" y="227"/>
                </a:cxn>
                <a:cxn ang="0">
                  <a:pos x="439" y="1778"/>
                </a:cxn>
                <a:cxn ang="0">
                  <a:pos x="453" y="1778"/>
                </a:cxn>
                <a:cxn ang="0">
                  <a:pos x="453" y="227"/>
                </a:cxn>
                <a:cxn ang="0">
                  <a:pos x="226" y="0"/>
                </a:cxn>
                <a:cxn ang="0">
                  <a:pos x="0" y="227"/>
                </a:cxn>
                <a:cxn ang="0">
                  <a:pos x="13" y="227"/>
                </a:cxn>
              </a:cxnLst>
              <a:rect l="txL" t="txT" r="txR" b="tx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6" name="Freeform 215"/>
            <p:cNvSpPr/>
            <p:nvPr/>
          </p:nvSpPr>
          <p:spPr>
            <a:xfrm>
              <a:off x="137307" y="2184934"/>
              <a:ext cx="617421" cy="616500"/>
            </a:xfrm>
            <a:custGeom>
              <a:avLst/>
              <a:gdLst>
                <a:gd name="txL" fmla="*/ 0 w 283"/>
                <a:gd name="txT" fmla="*/ 0 h 283"/>
                <a:gd name="txR" fmla="*/ 283 w 283"/>
                <a:gd name="txB" fmla="*/ 283 h 283"/>
              </a:gdLst>
              <a:ahLst/>
              <a:cxnLst>
                <a:cxn ang="0">
                  <a:pos x="283" y="270"/>
                </a:cxn>
                <a:cxn ang="0">
                  <a:pos x="92" y="191"/>
                </a:cxn>
                <a:cxn ang="0">
                  <a:pos x="13" y="0"/>
                </a:cxn>
                <a:cxn ang="0">
                  <a:pos x="0" y="0"/>
                </a:cxn>
                <a:cxn ang="0">
                  <a:pos x="283" y="283"/>
                </a:cxn>
                <a:cxn ang="0">
                  <a:pos x="283" y="270"/>
                </a:cxn>
              </a:cxnLst>
              <a:rect l="txL" t="txT" r="txR" b="tx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7" name="Freeform 216"/>
            <p:cNvSpPr/>
            <p:nvPr/>
          </p:nvSpPr>
          <p:spPr>
            <a:xfrm>
              <a:off x="1040401" y="1807109"/>
              <a:ext cx="728004" cy="261713"/>
            </a:xfrm>
            <a:custGeom>
              <a:avLst/>
              <a:gdLst>
                <a:gd name="txL" fmla="*/ 0 w 334"/>
                <a:gd name="txT" fmla="*/ 0 h 120"/>
                <a:gd name="txR" fmla="*/ 334 w 334"/>
                <a:gd name="txB" fmla="*/ 120 h 120"/>
              </a:gdLst>
              <a:ahLst/>
              <a:cxnLst>
                <a:cxn ang="0">
                  <a:pos x="334" y="120"/>
                </a:cxn>
                <a:cxn ang="0">
                  <a:pos x="214" y="0"/>
                </a:cxn>
                <a:cxn ang="0">
                  <a:pos x="0" y="0"/>
                </a:cxn>
                <a:cxn ang="0">
                  <a:pos x="0" y="13"/>
                </a:cxn>
                <a:cxn ang="0">
                  <a:pos x="214" y="13"/>
                </a:cxn>
                <a:cxn ang="0">
                  <a:pos x="289" y="45"/>
                </a:cxn>
                <a:cxn ang="0">
                  <a:pos x="320" y="120"/>
                </a:cxn>
                <a:cxn ang="0">
                  <a:pos x="334" y="120"/>
                </a:cxn>
              </a:cxnLst>
              <a:rect l="txL" t="txT" r="txR" b="tx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8" name="Freeform 217"/>
            <p:cNvSpPr/>
            <p:nvPr/>
          </p:nvSpPr>
          <p:spPr>
            <a:xfrm>
              <a:off x="767630" y="3213354"/>
              <a:ext cx="571345" cy="457998"/>
            </a:xfrm>
            <a:custGeom>
              <a:avLst/>
              <a:gdLst>
                <a:gd name="txL" fmla="*/ 0 w 262"/>
                <a:gd name="txT" fmla="*/ 0 h 210"/>
                <a:gd name="txR" fmla="*/ 262 w 262"/>
                <a:gd name="txB" fmla="*/ 210 h 210"/>
              </a:gdLst>
              <a:ahLst/>
              <a:cxnLst>
                <a:cxn ang="0">
                  <a:pos x="262" y="196"/>
                </a:cxn>
                <a:cxn ang="0">
                  <a:pos x="105" y="196"/>
                </a:cxn>
                <a:cxn ang="0">
                  <a:pos x="40" y="169"/>
                </a:cxn>
                <a:cxn ang="0">
                  <a:pos x="13" y="105"/>
                </a:cxn>
                <a:cxn ang="0">
                  <a:pos x="40" y="40"/>
                </a:cxn>
                <a:cxn ang="0">
                  <a:pos x="105" y="14"/>
                </a:cxn>
                <a:cxn ang="0">
                  <a:pos x="105" y="0"/>
                </a:cxn>
                <a:cxn ang="0">
                  <a:pos x="0" y="105"/>
                </a:cxn>
                <a:cxn ang="0">
                  <a:pos x="105" y="210"/>
                </a:cxn>
                <a:cxn ang="0">
                  <a:pos x="262" y="210"/>
                </a:cxn>
                <a:cxn ang="0">
                  <a:pos x="262" y="196"/>
                </a:cxn>
              </a:cxnLst>
              <a:rect l="txL" t="txT" r="txR" b="tx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9" name="Freeform 218"/>
            <p:cNvSpPr/>
            <p:nvPr/>
          </p:nvSpPr>
          <p:spPr>
            <a:xfrm>
              <a:off x="1103065" y="3442813"/>
              <a:ext cx="571345" cy="228538"/>
            </a:xfrm>
            <a:custGeom>
              <a:avLst/>
              <a:gdLst>
                <a:gd name="txL" fmla="*/ 0 w 262"/>
                <a:gd name="txT" fmla="*/ 0 h 105"/>
                <a:gd name="txR" fmla="*/ 262 w 262"/>
                <a:gd name="txB" fmla="*/ 105 h 105"/>
              </a:gdLst>
              <a:ahLst/>
              <a:cxnLst>
                <a:cxn ang="0">
                  <a:pos x="0" y="105"/>
                </a:cxn>
                <a:cxn ang="0">
                  <a:pos x="158" y="105"/>
                </a:cxn>
                <a:cxn ang="0">
                  <a:pos x="262" y="0"/>
                </a:cxn>
                <a:cxn ang="0">
                  <a:pos x="249" y="0"/>
                </a:cxn>
                <a:cxn ang="0">
                  <a:pos x="222" y="64"/>
                </a:cxn>
                <a:cxn ang="0">
                  <a:pos x="158" y="91"/>
                </a:cxn>
                <a:cxn ang="0">
                  <a:pos x="0" y="91"/>
                </a:cxn>
                <a:cxn ang="0">
                  <a:pos x="0" y="105"/>
                </a:cxn>
              </a:cxnLst>
              <a:rect l="txL" t="txT" r="txR" b="tx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0" name="Freeform 219"/>
            <p:cNvSpPr/>
            <p:nvPr/>
          </p:nvSpPr>
          <p:spPr>
            <a:xfrm>
              <a:off x="0" y="1408089"/>
              <a:ext cx="892035" cy="885585"/>
            </a:xfrm>
            <a:custGeom>
              <a:avLst/>
              <a:gdLst>
                <a:gd name="txL" fmla="*/ 0 w 409"/>
                <a:gd name="txT" fmla="*/ 0 h 406"/>
                <a:gd name="txR" fmla="*/ 409 w 409"/>
                <a:gd name="txB" fmla="*/ 406 h 406"/>
              </a:gdLst>
              <a:ahLst/>
              <a:cxnLst>
                <a:cxn ang="0">
                  <a:pos x="409" y="392"/>
                </a:cxn>
                <a:cxn ang="0">
                  <a:pos x="203" y="392"/>
                </a:cxn>
                <a:cxn ang="0">
                  <a:pos x="69" y="337"/>
                </a:cxn>
                <a:cxn ang="0">
                  <a:pos x="14" y="203"/>
                </a:cxn>
                <a:cxn ang="0">
                  <a:pos x="69" y="69"/>
                </a:cxn>
                <a:cxn ang="0">
                  <a:pos x="203" y="14"/>
                </a:cxn>
                <a:cxn ang="0">
                  <a:pos x="265" y="14"/>
                </a:cxn>
                <a:cxn ang="0">
                  <a:pos x="265" y="0"/>
                </a:cxn>
                <a:cxn ang="0">
                  <a:pos x="203" y="0"/>
                </a:cxn>
                <a:cxn ang="0">
                  <a:pos x="0" y="203"/>
                </a:cxn>
                <a:cxn ang="0">
                  <a:pos x="203" y="406"/>
                </a:cxn>
                <a:cxn ang="0">
                  <a:pos x="409" y="406"/>
                </a:cxn>
                <a:cxn ang="0">
                  <a:pos x="409" y="392"/>
                </a:cxn>
              </a:cxnLst>
              <a:rect l="txL" t="txT" r="txR" b="tx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1" name="Freeform 220"/>
            <p:cNvSpPr/>
            <p:nvPr/>
          </p:nvSpPr>
          <p:spPr>
            <a:xfrm>
              <a:off x="468134" y="2772866"/>
              <a:ext cx="516975" cy="470899"/>
            </a:xfrm>
            <a:custGeom>
              <a:avLst/>
              <a:gdLst>
                <a:gd name="txL" fmla="*/ 0 w 237"/>
                <a:gd name="txT" fmla="*/ 0 h 216"/>
                <a:gd name="txR" fmla="*/ 237 w 237"/>
                <a:gd name="txB" fmla="*/ 216 h 216"/>
              </a:gdLst>
              <a:ahLst/>
              <a:cxnLst>
                <a:cxn ang="0">
                  <a:pos x="237" y="202"/>
                </a:cxn>
                <a:cxn ang="0">
                  <a:pos x="108" y="202"/>
                </a:cxn>
                <a:cxn ang="0">
                  <a:pos x="41" y="174"/>
                </a:cxn>
                <a:cxn ang="0">
                  <a:pos x="13" y="108"/>
                </a:cxn>
                <a:cxn ang="0">
                  <a:pos x="41" y="41"/>
                </a:cxn>
                <a:cxn ang="0">
                  <a:pos x="108" y="13"/>
                </a:cxn>
                <a:cxn ang="0">
                  <a:pos x="131" y="13"/>
                </a:cxn>
                <a:cxn ang="0">
                  <a:pos x="131" y="0"/>
                </a:cxn>
                <a:cxn ang="0">
                  <a:pos x="108" y="0"/>
                </a:cxn>
                <a:cxn ang="0">
                  <a:pos x="0" y="108"/>
                </a:cxn>
                <a:cxn ang="0">
                  <a:pos x="108" y="216"/>
                </a:cxn>
                <a:cxn ang="0">
                  <a:pos x="237" y="216"/>
                </a:cxn>
                <a:cxn ang="0">
                  <a:pos x="237" y="202"/>
                </a:cxn>
              </a:cxnLst>
              <a:rect l="txL" t="txT" r="txR" b="tx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2" name="Freeform 221"/>
            <p:cNvSpPr/>
            <p:nvPr/>
          </p:nvSpPr>
          <p:spPr>
            <a:xfrm>
              <a:off x="2122270" y="481957"/>
              <a:ext cx="1129789" cy="675477"/>
            </a:xfrm>
            <a:custGeom>
              <a:avLst/>
              <a:gdLst>
                <a:gd name="txL" fmla="*/ 0 w 518"/>
                <a:gd name="txT" fmla="*/ 0 h 310"/>
                <a:gd name="txR" fmla="*/ 518 w 518"/>
                <a:gd name="txB" fmla="*/ 310 h 310"/>
              </a:gdLst>
              <a:ahLst/>
              <a:cxnLst>
                <a:cxn ang="0">
                  <a:pos x="14" y="310"/>
                </a:cxn>
                <a:cxn ang="0">
                  <a:pos x="22" y="267"/>
                </a:cxn>
                <a:cxn ang="0">
                  <a:pos x="65" y="221"/>
                </a:cxn>
                <a:cxn ang="0">
                  <a:pos x="151" y="203"/>
                </a:cxn>
                <a:cxn ang="0">
                  <a:pos x="416" y="203"/>
                </a:cxn>
                <a:cxn ang="0">
                  <a:pos x="463" y="192"/>
                </a:cxn>
                <a:cxn ang="0">
                  <a:pos x="505" y="150"/>
                </a:cxn>
                <a:cxn ang="0">
                  <a:pos x="518" y="101"/>
                </a:cxn>
                <a:cxn ang="0">
                  <a:pos x="512" y="68"/>
                </a:cxn>
                <a:cxn ang="0">
                  <a:pos x="476" y="21"/>
                </a:cxn>
                <a:cxn ang="0">
                  <a:pos x="407" y="0"/>
                </a:cxn>
                <a:cxn ang="0">
                  <a:pos x="132" y="0"/>
                </a:cxn>
                <a:cxn ang="0">
                  <a:pos x="132" y="13"/>
                </a:cxn>
                <a:cxn ang="0">
                  <a:pos x="407" y="13"/>
                </a:cxn>
                <a:cxn ang="0">
                  <a:pos x="451" y="22"/>
                </a:cxn>
                <a:cxn ang="0">
                  <a:pos x="492" y="58"/>
                </a:cxn>
                <a:cxn ang="0">
                  <a:pos x="505" y="101"/>
                </a:cxn>
                <a:cxn ang="0">
                  <a:pos x="500" y="129"/>
                </a:cxn>
                <a:cxn ang="0">
                  <a:pos x="472" y="170"/>
                </a:cxn>
                <a:cxn ang="0">
                  <a:pos x="416" y="189"/>
                </a:cxn>
                <a:cxn ang="0">
                  <a:pos x="151" y="189"/>
                </a:cxn>
                <a:cxn ang="0">
                  <a:pos x="85" y="198"/>
                </a:cxn>
                <a:cxn ang="0">
                  <a:pos x="21" y="241"/>
                </a:cxn>
                <a:cxn ang="0">
                  <a:pos x="0" y="310"/>
                </a:cxn>
                <a:cxn ang="0">
                  <a:pos x="14" y="310"/>
                </a:cxn>
              </a:cxnLst>
              <a:rect l="txL" t="txT" r="txR" b="tx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3" name="Freeform 222"/>
            <p:cNvSpPr/>
            <p:nvPr/>
          </p:nvSpPr>
          <p:spPr>
            <a:xfrm>
              <a:off x="2368317" y="1366620"/>
              <a:ext cx="647832" cy="469056"/>
            </a:xfrm>
            <a:custGeom>
              <a:avLst/>
              <a:gdLst>
                <a:gd name="txL" fmla="*/ 0 w 297"/>
                <a:gd name="txT" fmla="*/ 0 h 215"/>
                <a:gd name="txR" fmla="*/ 297 w 297"/>
                <a:gd name="txB" fmla="*/ 215 h 215"/>
              </a:gdLst>
              <a:ahLst/>
              <a:cxnLst>
                <a:cxn ang="0">
                  <a:pos x="189" y="13"/>
                </a:cxn>
                <a:cxn ang="0">
                  <a:pos x="256" y="41"/>
                </a:cxn>
                <a:cxn ang="0">
                  <a:pos x="284" y="107"/>
                </a:cxn>
                <a:cxn ang="0">
                  <a:pos x="256" y="174"/>
                </a:cxn>
                <a:cxn ang="0">
                  <a:pos x="189" y="202"/>
                </a:cxn>
                <a:cxn ang="0">
                  <a:pos x="0" y="202"/>
                </a:cxn>
                <a:cxn ang="0">
                  <a:pos x="0" y="215"/>
                </a:cxn>
                <a:cxn ang="0">
                  <a:pos x="189" y="215"/>
                </a:cxn>
                <a:cxn ang="0">
                  <a:pos x="297" y="107"/>
                </a:cxn>
                <a:cxn ang="0">
                  <a:pos x="189" y="0"/>
                </a:cxn>
                <a:cxn ang="0">
                  <a:pos x="189" y="13"/>
                </a:cxn>
              </a:cxnLst>
              <a:rect l="txL" t="txT" r="txR" b="tx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4" name="Freeform 223"/>
            <p:cNvSpPr/>
            <p:nvPr/>
          </p:nvSpPr>
          <p:spPr>
            <a:xfrm>
              <a:off x="2132407" y="2332377"/>
              <a:ext cx="735376" cy="469056"/>
            </a:xfrm>
            <a:custGeom>
              <a:avLst/>
              <a:gdLst>
                <a:gd name="txL" fmla="*/ 0 w 337"/>
                <a:gd name="txT" fmla="*/ 0 h 215"/>
                <a:gd name="txR" fmla="*/ 337 w 337"/>
                <a:gd name="txB" fmla="*/ 215 h 215"/>
              </a:gdLst>
              <a:ahLst/>
              <a:cxnLst>
                <a:cxn ang="0">
                  <a:pos x="108" y="0"/>
                </a:cxn>
                <a:cxn ang="0">
                  <a:pos x="0" y="107"/>
                </a:cxn>
                <a:cxn ang="0">
                  <a:pos x="108" y="215"/>
                </a:cxn>
                <a:cxn ang="0">
                  <a:pos x="337" y="215"/>
                </a:cxn>
                <a:cxn ang="0">
                  <a:pos x="337" y="202"/>
                </a:cxn>
                <a:cxn ang="0">
                  <a:pos x="108" y="202"/>
                </a:cxn>
                <a:cxn ang="0">
                  <a:pos x="41" y="174"/>
                </a:cxn>
                <a:cxn ang="0">
                  <a:pos x="14" y="107"/>
                </a:cxn>
                <a:cxn ang="0">
                  <a:pos x="41" y="41"/>
                </a:cxn>
                <a:cxn ang="0">
                  <a:pos x="108" y="13"/>
                </a:cxn>
                <a:cxn ang="0">
                  <a:pos x="108" y="0"/>
                </a:cxn>
              </a:cxnLst>
              <a:rect l="txL" t="txT" r="txR" b="tx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5" name="Freeform 224"/>
            <p:cNvSpPr/>
            <p:nvPr/>
          </p:nvSpPr>
          <p:spPr>
            <a:xfrm>
              <a:off x="1923221" y="0"/>
              <a:ext cx="987874" cy="4245461"/>
            </a:xfrm>
            <a:custGeom>
              <a:avLst/>
              <a:gdLst>
                <a:gd name="txL" fmla="*/ 0 w 453"/>
                <a:gd name="txT" fmla="*/ 0 h 1947"/>
                <a:gd name="txR" fmla="*/ 453 w 453"/>
                <a:gd name="txB" fmla="*/ 1947 h 1947"/>
              </a:gdLst>
              <a:ahLst/>
              <a:cxnLst>
                <a:cxn ang="0">
                  <a:pos x="453" y="227"/>
                </a:cxn>
                <a:cxn ang="0">
                  <a:pos x="227" y="0"/>
                </a:cxn>
                <a:cxn ang="0">
                  <a:pos x="0" y="227"/>
                </a:cxn>
                <a:cxn ang="0">
                  <a:pos x="0" y="1947"/>
                </a:cxn>
                <a:cxn ang="0">
                  <a:pos x="13" y="1947"/>
                </a:cxn>
                <a:cxn ang="0">
                  <a:pos x="13" y="227"/>
                </a:cxn>
                <a:cxn ang="0">
                  <a:pos x="76" y="76"/>
                </a:cxn>
                <a:cxn ang="0">
                  <a:pos x="227" y="14"/>
                </a:cxn>
                <a:cxn ang="0">
                  <a:pos x="377" y="76"/>
                </a:cxn>
                <a:cxn ang="0">
                  <a:pos x="440" y="227"/>
                </a:cxn>
                <a:cxn ang="0">
                  <a:pos x="453" y="227"/>
                </a:cxn>
              </a:cxnLst>
              <a:rect l="txL" t="txT" r="txR" b="tx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6" name="Freeform 225"/>
            <p:cNvSpPr/>
            <p:nvPr/>
          </p:nvSpPr>
          <p:spPr>
            <a:xfrm>
              <a:off x="2357259" y="2184934"/>
              <a:ext cx="1197981" cy="616500"/>
            </a:xfrm>
            <a:custGeom>
              <a:avLst/>
              <a:gdLst>
                <a:gd name="txL" fmla="*/ 0 w 549"/>
                <a:gd name="txT" fmla="*/ 0 h 283"/>
                <a:gd name="txR" fmla="*/ 549 w 549"/>
                <a:gd name="txB" fmla="*/ 283 h 283"/>
              </a:gdLst>
              <a:ahLst/>
              <a:cxnLst>
                <a:cxn ang="0">
                  <a:pos x="0" y="283"/>
                </a:cxn>
                <a:cxn ang="0">
                  <a:pos x="266" y="283"/>
                </a:cxn>
                <a:cxn ang="0">
                  <a:pos x="549" y="0"/>
                </a:cxn>
                <a:cxn ang="0">
                  <a:pos x="536" y="0"/>
                </a:cxn>
                <a:cxn ang="0">
                  <a:pos x="457" y="191"/>
                </a:cxn>
                <a:cxn ang="0">
                  <a:pos x="266" y="270"/>
                </a:cxn>
                <a:cxn ang="0">
                  <a:pos x="0" y="270"/>
                </a:cxn>
                <a:cxn ang="0">
                  <a:pos x="0" y="283"/>
                </a:cxn>
              </a:cxnLst>
              <a:rect l="txL" t="txT" r="txR" b="tx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7" name="Freeform 226"/>
            <p:cNvSpPr/>
            <p:nvPr/>
          </p:nvSpPr>
          <p:spPr>
            <a:xfrm>
              <a:off x="1923221" y="1807109"/>
              <a:ext cx="728926" cy="261713"/>
            </a:xfrm>
            <a:custGeom>
              <a:avLst/>
              <a:gdLst>
                <a:gd name="txL" fmla="*/ 0 w 334"/>
                <a:gd name="txT" fmla="*/ 0 h 120"/>
                <a:gd name="txR" fmla="*/ 334 w 334"/>
                <a:gd name="txB" fmla="*/ 120 h 120"/>
              </a:gdLst>
              <a:ahLst/>
              <a:cxnLst>
                <a:cxn ang="0">
                  <a:pos x="13" y="120"/>
                </a:cxn>
                <a:cxn ang="0">
                  <a:pos x="45" y="45"/>
                </a:cxn>
                <a:cxn ang="0">
                  <a:pos x="120" y="13"/>
                </a:cxn>
                <a:cxn ang="0">
                  <a:pos x="334" y="13"/>
                </a:cxn>
                <a:cxn ang="0">
                  <a:pos x="334" y="0"/>
                </a:cxn>
                <a:cxn ang="0">
                  <a:pos x="120" y="0"/>
                </a:cxn>
                <a:cxn ang="0">
                  <a:pos x="0" y="120"/>
                </a:cxn>
                <a:cxn ang="0">
                  <a:pos x="13" y="120"/>
                </a:cxn>
              </a:cxnLst>
              <a:rect l="txL" t="txT" r="txR" b="tx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8" name="Freeform 227"/>
            <p:cNvSpPr/>
            <p:nvPr/>
          </p:nvSpPr>
          <p:spPr>
            <a:xfrm>
              <a:off x="2160975" y="3213354"/>
              <a:ext cx="571345" cy="457998"/>
            </a:xfrm>
            <a:custGeom>
              <a:avLst/>
              <a:gdLst>
                <a:gd name="txL" fmla="*/ 0 w 262"/>
                <a:gd name="txT" fmla="*/ 0 h 210"/>
                <a:gd name="txR" fmla="*/ 262 w 262"/>
                <a:gd name="txB" fmla="*/ 210 h 210"/>
              </a:gdLst>
              <a:ahLst/>
              <a:cxnLst>
                <a:cxn ang="0">
                  <a:pos x="0" y="210"/>
                </a:cxn>
                <a:cxn ang="0">
                  <a:pos x="158" y="210"/>
                </a:cxn>
                <a:cxn ang="0">
                  <a:pos x="262" y="105"/>
                </a:cxn>
                <a:cxn ang="0">
                  <a:pos x="158" y="0"/>
                </a:cxn>
                <a:cxn ang="0">
                  <a:pos x="158" y="14"/>
                </a:cxn>
                <a:cxn ang="0">
                  <a:pos x="222" y="40"/>
                </a:cxn>
                <a:cxn ang="0">
                  <a:pos x="249" y="105"/>
                </a:cxn>
                <a:cxn ang="0">
                  <a:pos x="222" y="169"/>
                </a:cxn>
                <a:cxn ang="0">
                  <a:pos x="158" y="196"/>
                </a:cxn>
                <a:cxn ang="0">
                  <a:pos x="0" y="196"/>
                </a:cxn>
                <a:cxn ang="0">
                  <a:pos x="0" y="210"/>
                </a:cxn>
              </a:cxnLst>
              <a:rect l="txL" t="txT" r="txR" b="tx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9" name="Freeform 228"/>
            <p:cNvSpPr/>
            <p:nvPr/>
          </p:nvSpPr>
          <p:spPr>
            <a:xfrm>
              <a:off x="2797747" y="1408089"/>
              <a:ext cx="892035" cy="885585"/>
            </a:xfrm>
            <a:custGeom>
              <a:avLst/>
              <a:gdLst>
                <a:gd name="txL" fmla="*/ 0 w 409"/>
                <a:gd name="txT" fmla="*/ 0 h 406"/>
                <a:gd name="txR" fmla="*/ 409 w 409"/>
                <a:gd name="txB" fmla="*/ 406 h 406"/>
              </a:gdLst>
              <a:ahLst/>
              <a:cxnLst>
                <a:cxn ang="0">
                  <a:pos x="0" y="406"/>
                </a:cxn>
                <a:cxn ang="0">
                  <a:pos x="207" y="406"/>
                </a:cxn>
                <a:cxn ang="0">
                  <a:pos x="409" y="203"/>
                </a:cxn>
                <a:cxn ang="0">
                  <a:pos x="207" y="0"/>
                </a:cxn>
                <a:cxn ang="0">
                  <a:pos x="144" y="0"/>
                </a:cxn>
                <a:cxn ang="0">
                  <a:pos x="144" y="14"/>
                </a:cxn>
                <a:cxn ang="0">
                  <a:pos x="207" y="14"/>
                </a:cxn>
                <a:cxn ang="0">
                  <a:pos x="340" y="69"/>
                </a:cxn>
                <a:cxn ang="0">
                  <a:pos x="396" y="203"/>
                </a:cxn>
                <a:cxn ang="0">
                  <a:pos x="340" y="337"/>
                </a:cxn>
                <a:cxn ang="0">
                  <a:pos x="207" y="392"/>
                </a:cxn>
                <a:cxn ang="0">
                  <a:pos x="0" y="392"/>
                </a:cxn>
                <a:cxn ang="0">
                  <a:pos x="0" y="406"/>
                </a:cxn>
              </a:cxnLst>
              <a:rect l="txL" t="txT" r="txR" b="tx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0" name="Oval 230"/>
            <p:cNvSpPr/>
            <p:nvPr/>
          </p:nvSpPr>
          <p:spPr>
            <a:xfrm>
              <a:off x="2315791" y="2295516"/>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1" name="Oval 231"/>
            <p:cNvSpPr/>
            <p:nvPr/>
          </p:nvSpPr>
          <p:spPr>
            <a:xfrm>
              <a:off x="3065911" y="1373071"/>
              <a:ext cx="100446"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2" name="Oval 232"/>
            <p:cNvSpPr/>
            <p:nvPr/>
          </p:nvSpPr>
          <p:spPr>
            <a:xfrm>
              <a:off x="2732320" y="1329759"/>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3" name="Oval 233"/>
            <p:cNvSpPr/>
            <p:nvPr/>
          </p:nvSpPr>
          <p:spPr>
            <a:xfrm>
              <a:off x="2765494" y="2228245"/>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4" name="Oval 234"/>
            <p:cNvSpPr/>
            <p:nvPr/>
          </p:nvSpPr>
          <p:spPr>
            <a:xfrm>
              <a:off x="2087253" y="1104908"/>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5" name="Oval 235"/>
            <p:cNvSpPr/>
            <p:nvPr/>
          </p:nvSpPr>
          <p:spPr>
            <a:xfrm>
              <a:off x="1886360" y="4194777"/>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6" name="Oval 236"/>
            <p:cNvSpPr/>
            <p:nvPr/>
          </p:nvSpPr>
          <p:spPr>
            <a:xfrm>
              <a:off x="2366474" y="444175"/>
              <a:ext cx="102289" cy="103211"/>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7" name="Oval 237"/>
            <p:cNvSpPr/>
            <p:nvPr/>
          </p:nvSpPr>
          <p:spPr>
            <a:xfrm>
              <a:off x="2111212" y="3605924"/>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8" name="Oval 238"/>
            <p:cNvSpPr/>
            <p:nvPr/>
          </p:nvSpPr>
          <p:spPr>
            <a:xfrm>
              <a:off x="2455862" y="3178336"/>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9" name="Oval 239"/>
            <p:cNvSpPr/>
            <p:nvPr/>
          </p:nvSpPr>
          <p:spPr>
            <a:xfrm>
              <a:off x="1273546" y="2295516"/>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0" name="Oval 240"/>
            <p:cNvSpPr/>
            <p:nvPr/>
          </p:nvSpPr>
          <p:spPr>
            <a:xfrm>
              <a:off x="933504" y="3178336"/>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1" name="Oval 241"/>
            <p:cNvSpPr/>
            <p:nvPr/>
          </p:nvSpPr>
          <p:spPr>
            <a:xfrm>
              <a:off x="1608981" y="3381993"/>
              <a:ext cx="103211"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2" name="Oval 242"/>
            <p:cNvSpPr/>
            <p:nvPr/>
          </p:nvSpPr>
          <p:spPr>
            <a:xfrm>
              <a:off x="841352" y="2228245"/>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3" name="Oval 243"/>
            <p:cNvSpPr/>
            <p:nvPr/>
          </p:nvSpPr>
          <p:spPr>
            <a:xfrm>
              <a:off x="520661" y="1373071"/>
              <a:ext cx="100446"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4" name="Oval 244"/>
            <p:cNvSpPr/>
            <p:nvPr/>
          </p:nvSpPr>
          <p:spPr>
            <a:xfrm>
              <a:off x="1702977" y="3824324"/>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5" name="Oval 245"/>
            <p:cNvSpPr/>
            <p:nvPr/>
          </p:nvSpPr>
          <p:spPr>
            <a:xfrm>
              <a:off x="841352" y="1323308"/>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6" name="Oval 246"/>
            <p:cNvSpPr/>
            <p:nvPr/>
          </p:nvSpPr>
          <p:spPr>
            <a:xfrm>
              <a:off x="1192452" y="1355562"/>
              <a:ext cx="103211"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7" name="Oval 247"/>
            <p:cNvSpPr/>
            <p:nvPr/>
          </p:nvSpPr>
          <p:spPr>
            <a:xfrm>
              <a:off x="1222863" y="444175"/>
              <a:ext cx="100446" cy="103211"/>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2348" name="组合 12347"/>
            <p:cNvGrpSpPr/>
            <p:nvPr/>
          </p:nvGrpSpPr>
          <p:grpSpPr>
            <a:xfrm>
              <a:off x="1131632" y="2945191"/>
              <a:ext cx="462605" cy="464447"/>
              <a:chOff x="0" y="0"/>
              <a:chExt cx="462605" cy="464447"/>
            </a:xfrm>
          </p:grpSpPr>
          <p:sp>
            <p:nvSpPr>
              <p:cNvPr id="12349"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0" name="任意多边形 86"/>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sp>
          <p:nvSpPr>
            <p:cNvPr id="12351" name="Rectangle 376"/>
            <p:cNvSpPr/>
            <p:nvPr/>
          </p:nvSpPr>
          <p:spPr>
            <a:xfrm>
              <a:off x="3526673" y="2167424"/>
              <a:ext cx="28568" cy="17509"/>
            </a:xfrm>
            <a:prstGeom prst="rect">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2" name="Freeform 377"/>
            <p:cNvSpPr/>
            <p:nvPr/>
          </p:nvSpPr>
          <p:spPr>
            <a:xfrm>
              <a:off x="3526673" y="2167424"/>
              <a:ext cx="28568" cy="17509"/>
            </a:xfrm>
            <a:custGeom>
              <a:avLst/>
              <a:gdLst>
                <a:gd name="txL" fmla="*/ 0 w 31"/>
                <a:gd name="txT" fmla="*/ 0 h 19"/>
                <a:gd name="txR" fmla="*/ 31 w 31"/>
                <a:gd name="txB" fmla="*/ 19 h 19"/>
              </a:gdLst>
              <a:ahLst/>
              <a:cxnLst>
                <a:cxn ang="0">
                  <a:pos x="31" y="19"/>
                </a:cxn>
                <a:cxn ang="0">
                  <a:pos x="31" y="0"/>
                </a:cxn>
                <a:cxn ang="0">
                  <a:pos x="0" y="0"/>
                </a:cxn>
                <a:cxn ang="0">
                  <a:pos x="0" y="19"/>
                </a:cxn>
              </a:cxnLst>
              <a:rect l="txL" t="txT" r="txR" b="txB"/>
              <a:pathLst>
                <a:path w="31" h="19">
                  <a:moveTo>
                    <a:pt x="31" y="19"/>
                  </a:moveTo>
                  <a:lnTo>
                    <a:pt x="31" y="0"/>
                  </a:lnTo>
                  <a:lnTo>
                    <a:pt x="0" y="0"/>
                  </a:lnTo>
                  <a:lnTo>
                    <a:pt x="0" y="19"/>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2353" name="组合 12352"/>
            <p:cNvGrpSpPr/>
            <p:nvPr/>
          </p:nvGrpSpPr>
          <p:grpSpPr>
            <a:xfrm>
              <a:off x="206421" y="1664272"/>
              <a:ext cx="462605" cy="464447"/>
              <a:chOff x="0" y="0"/>
              <a:chExt cx="462605" cy="464447"/>
            </a:xfrm>
          </p:grpSpPr>
          <p:sp>
            <p:nvSpPr>
              <p:cNvPr id="12354"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5" name="任意多边形 84"/>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2356" name="组合 12355"/>
            <p:cNvGrpSpPr/>
            <p:nvPr/>
          </p:nvGrpSpPr>
          <p:grpSpPr>
            <a:xfrm>
              <a:off x="2003383" y="452697"/>
              <a:ext cx="462605" cy="464447"/>
              <a:chOff x="0" y="0"/>
              <a:chExt cx="462605" cy="464447"/>
            </a:xfrm>
          </p:grpSpPr>
          <p:sp>
            <p:nvSpPr>
              <p:cNvPr id="12357"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8" name="任意多边形 82"/>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2359" name="组合 12358"/>
            <p:cNvGrpSpPr/>
            <p:nvPr/>
          </p:nvGrpSpPr>
          <p:grpSpPr>
            <a:xfrm>
              <a:off x="3033013" y="1618657"/>
              <a:ext cx="462605" cy="464447"/>
              <a:chOff x="0" y="0"/>
              <a:chExt cx="462605" cy="464447"/>
            </a:xfrm>
          </p:grpSpPr>
          <p:sp>
            <p:nvSpPr>
              <p:cNvPr id="12360"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61" name="任意多边形 80"/>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grpSp>
        <p:nvGrpSpPr>
          <p:cNvPr id="12362" name="组合 12361"/>
          <p:cNvGrpSpPr/>
          <p:nvPr/>
        </p:nvGrpSpPr>
        <p:grpSpPr>
          <a:xfrm>
            <a:off x="550863" y="2265363"/>
            <a:ext cx="4017962" cy="1198562"/>
            <a:chOff x="0" y="0"/>
            <a:chExt cx="4018586" cy="1198880"/>
          </a:xfrm>
        </p:grpSpPr>
        <p:sp>
          <p:nvSpPr>
            <p:cNvPr id="12363" name="学论网-专注原创-www.xuelun.me"/>
            <p:cNvSpPr/>
            <p:nvPr/>
          </p:nvSpPr>
          <p:spPr>
            <a:xfrm>
              <a:off x="189660" y="0"/>
              <a:ext cx="3828926" cy="119888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64"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65" name="组合 12364"/>
          <p:cNvGrpSpPr/>
          <p:nvPr/>
        </p:nvGrpSpPr>
        <p:grpSpPr>
          <a:xfrm>
            <a:off x="550863" y="4424363"/>
            <a:ext cx="4017962" cy="1198562"/>
            <a:chOff x="0" y="0"/>
            <a:chExt cx="4018586" cy="1198880"/>
          </a:xfrm>
        </p:grpSpPr>
        <p:sp>
          <p:nvSpPr>
            <p:cNvPr id="12366" name="学论网-专注原创-www.xuelun.me"/>
            <p:cNvSpPr/>
            <p:nvPr/>
          </p:nvSpPr>
          <p:spPr>
            <a:xfrm>
              <a:off x="189660" y="0"/>
              <a:ext cx="3828926" cy="119888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67"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68" name="组合 12367"/>
          <p:cNvGrpSpPr/>
          <p:nvPr/>
        </p:nvGrpSpPr>
        <p:grpSpPr>
          <a:xfrm>
            <a:off x="7904163" y="2265363"/>
            <a:ext cx="4017962" cy="1198562"/>
            <a:chOff x="0" y="0"/>
            <a:chExt cx="4018586" cy="1198880"/>
          </a:xfrm>
        </p:grpSpPr>
        <p:sp>
          <p:nvSpPr>
            <p:cNvPr id="12369" name="学论网-专注原创-www.xuelun.me"/>
            <p:cNvSpPr/>
            <p:nvPr/>
          </p:nvSpPr>
          <p:spPr>
            <a:xfrm>
              <a:off x="189660" y="0"/>
              <a:ext cx="3828926" cy="119888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70"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71" name="组合 12370"/>
          <p:cNvGrpSpPr/>
          <p:nvPr/>
        </p:nvGrpSpPr>
        <p:grpSpPr>
          <a:xfrm>
            <a:off x="7904163" y="4424363"/>
            <a:ext cx="4017962" cy="1198562"/>
            <a:chOff x="0" y="0"/>
            <a:chExt cx="4018586" cy="1198880"/>
          </a:xfrm>
        </p:grpSpPr>
        <p:sp>
          <p:nvSpPr>
            <p:cNvPr id="12372" name="学论网-专注原创-www.xuelun.me"/>
            <p:cNvSpPr/>
            <p:nvPr/>
          </p:nvSpPr>
          <p:spPr>
            <a:xfrm>
              <a:off x="189660" y="0"/>
              <a:ext cx="3828926" cy="119888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73"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2374" name="图片 12373"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p:cTn id="7" dur="500" fill="hold"/>
                                        <p:tgtEl>
                                          <p:spTgt spid="12295"/>
                                        </p:tgtEl>
                                        <p:attrNameLst>
                                          <p:attrName>ppt_w</p:attrName>
                                        </p:attrNameLst>
                                      </p:cBhvr>
                                      <p:tavLst>
                                        <p:tav tm="0">
                                          <p:val>
                                            <p:fltVal val="0.000000"/>
                                          </p:val>
                                        </p:tav>
                                        <p:tav tm="100000">
                                          <p:val>
                                            <p:strVal val="#ppt_w"/>
                                          </p:val>
                                        </p:tav>
                                      </p:tavLst>
                                    </p:anim>
                                    <p:anim calcmode="lin" valueType="num">
                                      <p:cBhvr>
                                        <p:cTn id="8" dur="500" fill="hold"/>
                                        <p:tgtEl>
                                          <p:spTgt spid="12295"/>
                                        </p:tgtEl>
                                        <p:attrNameLst>
                                          <p:attrName>ppt_h</p:attrName>
                                        </p:attrNameLst>
                                      </p:cBhvr>
                                      <p:tavLst>
                                        <p:tav tm="0">
                                          <p:val>
                                            <p:fltVal val="0.000000"/>
                                          </p:val>
                                        </p:tav>
                                        <p:tav tm="100000">
                                          <p:val>
                                            <p:strVal val="#ppt_h"/>
                                          </p:val>
                                        </p:tav>
                                      </p:tavLst>
                                    </p:anim>
                                    <p:animEffect filter="fade">
                                      <p:cBhvr>
                                        <p:cTn id="9" dur="500"/>
                                        <p:tgtEl>
                                          <p:spTgt spid="12295"/>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300"/>
                                        </p:tgtEl>
                                        <p:attrNameLst>
                                          <p:attrName>style.visibility</p:attrName>
                                        </p:attrNameLst>
                                      </p:cBhvr>
                                      <p:to>
                                        <p:strVal val="visible"/>
                                      </p:to>
                                    </p:set>
                                    <p:animEffect filter="wipe(right)">
                                      <p:cBhvr>
                                        <p:cTn id="13" dur="500"/>
                                        <p:tgtEl>
                                          <p:spTgt spid="1230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301"/>
                                        </p:tgtEl>
                                        <p:attrNameLst>
                                          <p:attrName>style.visibility</p:attrName>
                                        </p:attrNameLst>
                                      </p:cBhvr>
                                      <p:to>
                                        <p:strVal val="visible"/>
                                      </p:to>
                                    </p:set>
                                    <p:animEffect filter="wipe(left)">
                                      <p:cBhvr>
                                        <p:cTn id="16" dur="500"/>
                                        <p:tgtEl>
                                          <p:spTgt spid="1230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2303"/>
                                        </p:tgtEl>
                                        <p:attrNameLst>
                                          <p:attrName>style.visibility</p:attrName>
                                        </p:attrNameLst>
                                      </p:cBhvr>
                                      <p:to>
                                        <p:strVal val="visible"/>
                                      </p:to>
                                    </p:set>
                                    <p:anim calcmode="lin" valueType="num">
                                      <p:cBhvr>
                                        <p:cTn id="20" dur="750" fill="hold"/>
                                        <p:tgtEl>
                                          <p:spTgt spid="12303"/>
                                        </p:tgtEl>
                                        <p:attrNameLst>
                                          <p:attrName>ppt_w</p:attrName>
                                        </p:attrNameLst>
                                      </p:cBhvr>
                                      <p:tavLst>
                                        <p:tav tm="0">
                                          <p:val>
                                            <p:fltVal val="0.000000"/>
                                          </p:val>
                                        </p:tav>
                                        <p:tav tm="100000">
                                          <p:val>
                                            <p:strVal val="#ppt_w"/>
                                          </p:val>
                                        </p:tav>
                                      </p:tavLst>
                                    </p:anim>
                                    <p:anim calcmode="lin" valueType="num">
                                      <p:cBhvr>
                                        <p:cTn id="21" dur="750" fill="hold"/>
                                        <p:tgtEl>
                                          <p:spTgt spid="12303"/>
                                        </p:tgtEl>
                                        <p:attrNameLst>
                                          <p:attrName>ppt_h</p:attrName>
                                        </p:attrNameLst>
                                      </p:cBhvr>
                                      <p:tavLst>
                                        <p:tav tm="0">
                                          <p:val>
                                            <p:fltVal val="0.000000"/>
                                          </p:val>
                                        </p:tav>
                                        <p:tav tm="100000">
                                          <p:val>
                                            <p:strVal val="#ppt_h"/>
                                          </p:val>
                                        </p:tav>
                                      </p:tavLst>
                                    </p:anim>
                                    <p:animEffect filter="fade">
                                      <p:cBhvr>
                                        <p:cTn id="22" dur="750"/>
                                        <p:tgtEl>
                                          <p:spTgt spid="12303"/>
                                        </p:tgtEl>
                                      </p:cBhvr>
                                    </p:animEffect>
                                  </p:childTnLst>
                                </p:cTn>
                              </p:par>
                            </p:childTnLst>
                          </p:cTn>
                        </p:par>
                        <p:par>
                          <p:cTn id="23" fill="hold">
                            <p:stCondLst>
                              <p:cond delay="2000"/>
                            </p:stCondLst>
                            <p:childTnLst>
                              <p:par>
                                <p:cTn id="24" presetID="2" presetClass="entr" presetSubtype="8" decel="53300" fill="hold" nodeType="afterEffect">
                                  <p:stCondLst>
                                    <p:cond delay="0"/>
                                  </p:stCondLst>
                                  <p:childTnLst>
                                    <p:set>
                                      <p:cBhvr>
                                        <p:cTn id="25" dur="1" fill="hold">
                                          <p:stCondLst>
                                            <p:cond delay="0"/>
                                          </p:stCondLst>
                                        </p:cTn>
                                        <p:tgtEl>
                                          <p:spTgt spid="12362"/>
                                        </p:tgtEl>
                                        <p:attrNameLst>
                                          <p:attrName>style.visibility</p:attrName>
                                        </p:attrNameLst>
                                      </p:cBhvr>
                                      <p:to>
                                        <p:strVal val="visible"/>
                                      </p:to>
                                    </p:set>
                                    <p:anim calcmode="lin" valueType="num">
                                      <p:cBhvr>
                                        <p:cTn id="26" dur="750" fill="hold"/>
                                        <p:tgtEl>
                                          <p:spTgt spid="12362"/>
                                        </p:tgtEl>
                                        <p:attrNameLst>
                                          <p:attrName>ppt_x</p:attrName>
                                        </p:attrNameLst>
                                      </p:cBhvr>
                                      <p:tavLst>
                                        <p:tav tm="0">
                                          <p:val>
                                            <p:strVal val="0-#ppt_w/2"/>
                                          </p:val>
                                        </p:tav>
                                        <p:tav tm="100000">
                                          <p:val>
                                            <p:strVal val="#ppt_x"/>
                                          </p:val>
                                        </p:tav>
                                      </p:tavLst>
                                    </p:anim>
                                    <p:anim calcmode="lin" valueType="num">
                                      <p:cBhvr>
                                        <p:cTn id="27" dur="750" fill="hold"/>
                                        <p:tgtEl>
                                          <p:spTgt spid="12362"/>
                                        </p:tgtEl>
                                        <p:attrNameLst>
                                          <p:attrName>ppt_y</p:attrName>
                                        </p:attrNameLst>
                                      </p:cBhvr>
                                      <p:tavLst>
                                        <p:tav tm="0">
                                          <p:val>
                                            <p:strVal val="#ppt_y"/>
                                          </p:val>
                                        </p:tav>
                                        <p:tav tm="100000">
                                          <p:val>
                                            <p:strVal val="#ppt_y"/>
                                          </p:val>
                                        </p:tav>
                                      </p:tavLst>
                                    </p:anim>
                                  </p:childTnLst>
                                </p:cTn>
                              </p:par>
                              <p:par>
                                <p:cTn id="28" presetID="2" presetClass="entr" presetSubtype="2" decel="53300" fill="hold" nodeType="withEffect">
                                  <p:stCondLst>
                                    <p:cond delay="0"/>
                                  </p:stCondLst>
                                  <p:childTnLst>
                                    <p:set>
                                      <p:cBhvr>
                                        <p:cTn id="29" dur="1" fill="hold">
                                          <p:stCondLst>
                                            <p:cond delay="0"/>
                                          </p:stCondLst>
                                        </p:cTn>
                                        <p:tgtEl>
                                          <p:spTgt spid="12368"/>
                                        </p:tgtEl>
                                        <p:attrNameLst>
                                          <p:attrName>style.visibility</p:attrName>
                                        </p:attrNameLst>
                                      </p:cBhvr>
                                      <p:to>
                                        <p:strVal val="visible"/>
                                      </p:to>
                                    </p:set>
                                    <p:anim calcmode="lin" valueType="num">
                                      <p:cBhvr>
                                        <p:cTn id="30" dur="750" fill="hold"/>
                                        <p:tgtEl>
                                          <p:spTgt spid="12368"/>
                                        </p:tgtEl>
                                        <p:attrNameLst>
                                          <p:attrName>ppt_x</p:attrName>
                                        </p:attrNameLst>
                                      </p:cBhvr>
                                      <p:tavLst>
                                        <p:tav tm="0">
                                          <p:val>
                                            <p:strVal val="1+#ppt_w/2"/>
                                          </p:val>
                                        </p:tav>
                                        <p:tav tm="100000">
                                          <p:val>
                                            <p:strVal val="#ppt_x"/>
                                          </p:val>
                                        </p:tav>
                                      </p:tavLst>
                                    </p:anim>
                                    <p:anim calcmode="lin" valueType="num">
                                      <p:cBhvr>
                                        <p:cTn id="31" dur="750" fill="hold"/>
                                        <p:tgtEl>
                                          <p:spTgt spid="12368"/>
                                        </p:tgtEl>
                                        <p:attrNameLst>
                                          <p:attrName>ppt_y</p:attrName>
                                        </p:attrNameLst>
                                      </p:cBhvr>
                                      <p:tavLst>
                                        <p:tav tm="0">
                                          <p:val>
                                            <p:strVal val="#ppt_y"/>
                                          </p:val>
                                        </p:tav>
                                        <p:tav tm="100000">
                                          <p:val>
                                            <p:strVal val="#ppt_y"/>
                                          </p:val>
                                        </p:tav>
                                      </p:tavLst>
                                    </p:anim>
                                  </p:childTnLst>
                                </p:cTn>
                              </p:par>
                              <p:par>
                                <p:cTn id="32" presetID="2" presetClass="entr" presetSubtype="8" decel="53300" fill="hold" nodeType="withEffect">
                                  <p:stCondLst>
                                    <p:cond delay="500"/>
                                  </p:stCondLst>
                                  <p:childTnLst>
                                    <p:set>
                                      <p:cBhvr>
                                        <p:cTn id="33" dur="1" fill="hold">
                                          <p:stCondLst>
                                            <p:cond delay="0"/>
                                          </p:stCondLst>
                                        </p:cTn>
                                        <p:tgtEl>
                                          <p:spTgt spid="12365"/>
                                        </p:tgtEl>
                                        <p:attrNameLst>
                                          <p:attrName>style.visibility</p:attrName>
                                        </p:attrNameLst>
                                      </p:cBhvr>
                                      <p:to>
                                        <p:strVal val="visible"/>
                                      </p:to>
                                    </p:set>
                                    <p:anim calcmode="lin" valueType="num">
                                      <p:cBhvr>
                                        <p:cTn id="34" dur="750" fill="hold"/>
                                        <p:tgtEl>
                                          <p:spTgt spid="12365"/>
                                        </p:tgtEl>
                                        <p:attrNameLst>
                                          <p:attrName>ppt_x</p:attrName>
                                        </p:attrNameLst>
                                      </p:cBhvr>
                                      <p:tavLst>
                                        <p:tav tm="0">
                                          <p:val>
                                            <p:strVal val="0-#ppt_w/2"/>
                                          </p:val>
                                        </p:tav>
                                        <p:tav tm="100000">
                                          <p:val>
                                            <p:strVal val="#ppt_x"/>
                                          </p:val>
                                        </p:tav>
                                      </p:tavLst>
                                    </p:anim>
                                    <p:anim calcmode="lin" valueType="num">
                                      <p:cBhvr>
                                        <p:cTn id="35" dur="750" fill="hold"/>
                                        <p:tgtEl>
                                          <p:spTgt spid="12365"/>
                                        </p:tgtEl>
                                        <p:attrNameLst>
                                          <p:attrName>ppt_y</p:attrName>
                                        </p:attrNameLst>
                                      </p:cBhvr>
                                      <p:tavLst>
                                        <p:tav tm="0">
                                          <p:val>
                                            <p:strVal val="#ppt_y"/>
                                          </p:val>
                                        </p:tav>
                                        <p:tav tm="100000">
                                          <p:val>
                                            <p:strVal val="#ppt_y"/>
                                          </p:val>
                                        </p:tav>
                                      </p:tavLst>
                                    </p:anim>
                                  </p:childTnLst>
                                </p:cTn>
                              </p:par>
                              <p:par>
                                <p:cTn id="36" presetID="2" presetClass="entr" presetSubtype="2" decel="53300" fill="hold" nodeType="withEffect">
                                  <p:stCondLst>
                                    <p:cond delay="500"/>
                                  </p:stCondLst>
                                  <p:childTnLst>
                                    <p:set>
                                      <p:cBhvr>
                                        <p:cTn id="37" dur="1" fill="hold">
                                          <p:stCondLst>
                                            <p:cond delay="0"/>
                                          </p:stCondLst>
                                        </p:cTn>
                                        <p:tgtEl>
                                          <p:spTgt spid="12371"/>
                                        </p:tgtEl>
                                        <p:attrNameLst>
                                          <p:attrName>style.visibility</p:attrName>
                                        </p:attrNameLst>
                                      </p:cBhvr>
                                      <p:to>
                                        <p:strVal val="visible"/>
                                      </p:to>
                                    </p:set>
                                    <p:anim calcmode="lin" valueType="num">
                                      <p:cBhvr>
                                        <p:cTn id="38" dur="750" fill="hold"/>
                                        <p:tgtEl>
                                          <p:spTgt spid="12371"/>
                                        </p:tgtEl>
                                        <p:attrNameLst>
                                          <p:attrName>ppt_x</p:attrName>
                                        </p:attrNameLst>
                                      </p:cBhvr>
                                      <p:tavLst>
                                        <p:tav tm="0">
                                          <p:val>
                                            <p:strVal val="1+#ppt_w/2"/>
                                          </p:val>
                                        </p:tav>
                                        <p:tav tm="100000">
                                          <p:val>
                                            <p:strVal val="#ppt_x"/>
                                          </p:val>
                                        </p:tav>
                                      </p:tavLst>
                                    </p:anim>
                                    <p:anim calcmode="lin" valueType="num">
                                      <p:cBhvr>
                                        <p:cTn id="39" dur="750" fill="hold"/>
                                        <p:tgtEl>
                                          <p:spTgt spid="12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ldLvl="0"/>
      <p:bldP spid="12301" grpId="0" bldLvl="0"/>
    </p:bldLst>
  </p:timing>
</p:sld>
</file>

<file path=ppt/theme/theme1.xml><?xml version="1.0" encoding="utf-8"?>
<a:theme xmlns:a="http://schemas.openxmlformats.org/drawingml/2006/main" name="Office 主题​​">
  <a:themeElements>
    <a:clrScheme name="">
      <a:dk1>
        <a:srgbClr val="000000"/>
      </a:dk1>
      <a:lt1>
        <a:srgbClr val="FFFFFF"/>
      </a:lt1>
      <a:dk2>
        <a:srgbClr val="373545"/>
      </a:dk2>
      <a:lt2>
        <a:srgbClr val="CEDBE6"/>
      </a:lt2>
      <a:accent1>
        <a:srgbClr val="3494BA"/>
      </a:accent1>
      <a:accent2>
        <a:srgbClr val="58B6C0"/>
      </a:accent2>
      <a:accent3>
        <a:srgbClr val="FFFFFF"/>
      </a:accent3>
      <a:accent4>
        <a:srgbClr val="000000"/>
      </a:accent4>
      <a:accent5>
        <a:srgbClr val="ADC8D9"/>
      </a:accent5>
      <a:accent6>
        <a:srgbClr val="4EA3AC"/>
      </a:accent6>
      <a:hlink>
        <a:srgbClr val="6B9F25"/>
      </a:hlink>
      <a:folHlink>
        <a:srgbClr val="9F6715"/>
      </a:folHlink>
    </a:clrScheme>
    <a:fontScheme name="">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373545"/>
      </a:dk2>
      <a:lt2>
        <a:srgbClr val="CEDBE6"/>
      </a:lt2>
      <a:accent1>
        <a:srgbClr val="3494BA"/>
      </a:accent1>
      <a:accent2>
        <a:srgbClr val="58B6C0"/>
      </a:accent2>
      <a:accent3>
        <a:srgbClr val="FFFFFF"/>
      </a:accent3>
      <a:accent4>
        <a:srgbClr val="000000"/>
      </a:accent4>
      <a:accent5>
        <a:srgbClr val="ADC8D9"/>
      </a:accent5>
      <a:accent6>
        <a:srgbClr val="4EA3AC"/>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6215</Words>
  <Application>WPS 演示</Application>
  <PresentationFormat>宽屏</PresentationFormat>
  <Paragraphs>740</Paragraphs>
  <Slides>33</Slides>
  <Notes>33</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等线 Light</vt:lpstr>
      <vt:lpstr>等线</vt:lpstr>
      <vt:lpstr>微软雅黑</vt:lpstr>
      <vt:lpstr>Impact MT Std</vt:lpstr>
      <vt:lpstr>Impact</vt:lpstr>
      <vt:lpstr>华文宋体</vt:lpstr>
      <vt:lpstr>幼圆</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RECNEPS_KIPS</cp:lastModifiedBy>
  <cp:revision>2</cp:revision>
  <dcterms:created xsi:type="dcterms:W3CDTF">2016-11-24T01:20:00Z</dcterms:created>
  <dcterms:modified xsi:type="dcterms:W3CDTF">2020-05-24T06:51:20Z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