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1721B7-F97C-4ACE-BDEB-043F0C6AF7C4}">
          <p14:sldIdLst>
            <p14:sldId id="256"/>
            <p14:sldId id="257"/>
          </p14:sldIdLst>
        </p14:section>
        <p14:section name="Home Page" id="{526C7723-7746-4339-91C1-63AE73EC40E1}">
          <p14:sldIdLst>
            <p14:sldId id="258"/>
          </p14:sldIdLst>
        </p14:section>
        <p14:section name="Buying Page" id="{330D1FE3-4FAD-48A5-8E98-8A755FFDF8A4}">
          <p14:sldIdLst>
            <p14:sldId id="259"/>
            <p14:sldId id="260"/>
            <p14:sldId id="261"/>
          </p14:sldIdLst>
        </p14:section>
        <p14:section name="User Page" id="{3A891AFB-6840-44B8-80D7-A31B44E05E3D}">
          <p14:sldIdLst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סמואל ארביב" initials="סא" lastIdx="8" clrIdx="0">
    <p:extLst>
      <p:ext uri="{19B8F6BF-5375-455C-9EA6-DF929625EA0E}">
        <p15:presenceInfo xmlns:p15="http://schemas.microsoft.com/office/powerpoint/2012/main" userId="S::u8808389@bsmch.net::62d6968f-ab7d-4245-898a-7df4ed8f5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5T09:19:45.601" idx="1">
    <p:pos x="2496" y="298"/>
    <p:text>תמונה המייצגת את החברה</p:text>
    <p:extLst>
      <p:ext uri="{C676402C-5697-4E1C-873F-D02D1690AC5C}">
        <p15:threadingInfo xmlns:p15="http://schemas.microsoft.com/office/powerpoint/2012/main" timeZoneBias="-180"/>
      </p:ext>
    </p:extLst>
  </p:cm>
  <p:cm authorId="1" dt="2020-07-15T09:20:09.591" idx="2">
    <p:pos x="4063" y="356"/>
    <p:text>כפתור חזרה</p:text>
    <p:extLst>
      <p:ext uri="{C676402C-5697-4E1C-873F-D02D1690AC5C}">
        <p15:threadingInfo xmlns:p15="http://schemas.microsoft.com/office/powerpoint/2012/main" timeZoneBias="-180"/>
      </p:ext>
    </p:extLst>
  </p:cm>
  <p:cm authorId="1" dt="2020-07-15T09:20:20.295" idx="3">
    <p:pos x="3939" y="2766"/>
    <p:text>כפתור העדפה</p:text>
    <p:extLst>
      <p:ext uri="{C676402C-5697-4E1C-873F-D02D1690AC5C}">
        <p15:threadingInfo xmlns:p15="http://schemas.microsoft.com/office/powerpoint/2012/main" timeZoneBias="-180"/>
      </p:ext>
    </p:extLst>
  </p:cm>
  <p:cm authorId="1" dt="2020-07-15T09:20:37.864" idx="4">
    <p:pos x="2863" y="1858"/>
    <p:text>שם החברה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5T09:20:59.319" idx="5">
    <p:pos x="3617" y="1764"/>
    <p:text>גרף המנייה</p:text>
    <p:extLst>
      <p:ext uri="{C676402C-5697-4E1C-873F-D02D1690AC5C}">
        <p15:threadingInfo xmlns:p15="http://schemas.microsoft.com/office/powerpoint/2012/main" timeZoneBias="-180"/>
      </p:ext>
    </p:extLst>
  </p:cm>
  <p:cm authorId="1" dt="2020-07-15T09:21:19.462" idx="6">
    <p:pos x="3735" y="3918"/>
    <p:text>סליידר לסימולציה</p:text>
    <p:extLst>
      <p:ext uri="{C676402C-5697-4E1C-873F-D02D1690AC5C}">
        <p15:threadingInfo xmlns:p15="http://schemas.microsoft.com/office/powerpoint/2012/main" timeZoneBias="-180"/>
      </p:ext>
    </p:extLst>
  </p:cm>
  <p:cm authorId="1" dt="2020-07-15T09:21:46.141" idx="7">
    <p:pos x="3101" y="4493"/>
    <p:text>אילו היית משקיע X שקל לפני Y זמן, היית מרוויח Z  שקל</p:text>
    <p:extLst>
      <p:ext uri="{C676402C-5697-4E1C-873F-D02D1690AC5C}">
        <p15:threadingInfo xmlns:p15="http://schemas.microsoft.com/office/powerpoint/2012/main" timeZoneBias="-180"/>
      </p:ext>
    </p:extLst>
  </p:cm>
  <p:cm authorId="1" dt="2020-07-15T09:22:51.406" idx="8">
    <p:pos x="3903" y="5775"/>
    <p:text>כפתור קנייה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25DE-17A9-4CBF-81E2-84B7D60A3A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59FA-F057-4031-9797-8A190F62A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5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5E52A-F3C3-42B1-8FCE-3F4E297C709B}"/>
              </a:ext>
            </a:extLst>
          </p:cNvPr>
          <p:cNvSpPr/>
          <p:nvPr/>
        </p:nvSpPr>
        <p:spPr>
          <a:xfrm>
            <a:off x="693821" y="3898232"/>
            <a:ext cx="5470358" cy="8823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287CB-625F-4EDF-A953-7109EF0C4D7A}"/>
              </a:ext>
            </a:extLst>
          </p:cNvPr>
          <p:cNvSpPr/>
          <p:nvPr/>
        </p:nvSpPr>
        <p:spPr>
          <a:xfrm>
            <a:off x="693821" y="5438274"/>
            <a:ext cx="5470358" cy="8823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D38FA-AE85-4CBE-A857-5D509036E70E}"/>
              </a:ext>
            </a:extLst>
          </p:cNvPr>
          <p:cNvSpPr/>
          <p:nvPr/>
        </p:nvSpPr>
        <p:spPr>
          <a:xfrm>
            <a:off x="693821" y="7523747"/>
            <a:ext cx="5470358" cy="8823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599D6-302D-4AA3-BBB6-BA0F81B127B0}"/>
              </a:ext>
            </a:extLst>
          </p:cNvPr>
          <p:cNvSpPr/>
          <p:nvPr/>
        </p:nvSpPr>
        <p:spPr>
          <a:xfrm>
            <a:off x="1060043" y="1876017"/>
            <a:ext cx="1720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B3023-7FD4-422D-910D-E0DE653B9D7C}"/>
              </a:ext>
            </a:extLst>
          </p:cNvPr>
          <p:cNvSpPr txBox="1"/>
          <p:nvPr/>
        </p:nvSpPr>
        <p:spPr>
          <a:xfrm>
            <a:off x="2227847" y="10716124"/>
            <a:ext cx="240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A57DD-29EB-4342-A36F-305E9628F4B0}"/>
              </a:ext>
            </a:extLst>
          </p:cNvPr>
          <p:cNvSpPr txBox="1"/>
          <p:nvPr/>
        </p:nvSpPr>
        <p:spPr>
          <a:xfrm>
            <a:off x="3984457" y="6460502"/>
            <a:ext cx="240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Forgot Password?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EE971-2A4F-4D25-AD60-08D825B669FC}"/>
              </a:ext>
            </a:extLst>
          </p:cNvPr>
          <p:cNvSpPr/>
          <p:nvPr/>
        </p:nvSpPr>
        <p:spPr>
          <a:xfrm>
            <a:off x="252662" y="392123"/>
            <a:ext cx="6388769" cy="11430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1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5E52A-F3C3-42B1-8FCE-3F4E297C709B}"/>
              </a:ext>
            </a:extLst>
          </p:cNvPr>
          <p:cNvSpPr/>
          <p:nvPr/>
        </p:nvSpPr>
        <p:spPr>
          <a:xfrm>
            <a:off x="693820" y="3028405"/>
            <a:ext cx="5470358" cy="8823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Full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287CB-625F-4EDF-A953-7109EF0C4D7A}"/>
              </a:ext>
            </a:extLst>
          </p:cNvPr>
          <p:cNvSpPr/>
          <p:nvPr/>
        </p:nvSpPr>
        <p:spPr>
          <a:xfrm>
            <a:off x="693820" y="4247149"/>
            <a:ext cx="5470358" cy="8823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D38FA-AE85-4CBE-A857-5D509036E70E}"/>
              </a:ext>
            </a:extLst>
          </p:cNvPr>
          <p:cNvSpPr/>
          <p:nvPr/>
        </p:nvSpPr>
        <p:spPr>
          <a:xfrm>
            <a:off x="693820" y="8896037"/>
            <a:ext cx="5470358" cy="8823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599D6-302D-4AA3-BBB6-BA0F81B127B0}"/>
              </a:ext>
            </a:extLst>
          </p:cNvPr>
          <p:cNvSpPr/>
          <p:nvPr/>
        </p:nvSpPr>
        <p:spPr>
          <a:xfrm>
            <a:off x="693821" y="1014211"/>
            <a:ext cx="2505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D1F0A-23B8-4E9A-923F-02F1145296B1}"/>
              </a:ext>
            </a:extLst>
          </p:cNvPr>
          <p:cNvSpPr/>
          <p:nvPr/>
        </p:nvSpPr>
        <p:spPr>
          <a:xfrm>
            <a:off x="693820" y="5530745"/>
            <a:ext cx="5470358" cy="8823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7EA66-84B9-46EE-8F6F-BDB34231582D}"/>
              </a:ext>
            </a:extLst>
          </p:cNvPr>
          <p:cNvSpPr/>
          <p:nvPr/>
        </p:nvSpPr>
        <p:spPr>
          <a:xfrm>
            <a:off x="693820" y="6814341"/>
            <a:ext cx="5470358" cy="88231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Confirm 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B5B96-CE49-4FBA-9571-3CE872EDE33D}"/>
              </a:ext>
            </a:extLst>
          </p:cNvPr>
          <p:cNvSpPr txBox="1"/>
          <p:nvPr/>
        </p:nvSpPr>
        <p:spPr>
          <a:xfrm>
            <a:off x="1791701" y="10977734"/>
            <a:ext cx="3274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 Already have an account…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D0C78-56F6-452B-A4E0-563D35BB0743}"/>
              </a:ext>
            </a:extLst>
          </p:cNvPr>
          <p:cNvSpPr/>
          <p:nvPr/>
        </p:nvSpPr>
        <p:spPr>
          <a:xfrm>
            <a:off x="252662" y="392123"/>
            <a:ext cx="6388769" cy="11430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24FAE-EAAB-4626-8DB4-2BF0CDB7F7EC}"/>
              </a:ext>
            </a:extLst>
          </p:cNvPr>
          <p:cNvSpPr/>
          <p:nvPr/>
        </p:nvSpPr>
        <p:spPr>
          <a:xfrm>
            <a:off x="252662" y="392123"/>
            <a:ext cx="6388769" cy="11430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1B3D1-620E-48B1-8051-29C3504A9AF2}"/>
              </a:ext>
            </a:extLst>
          </p:cNvPr>
          <p:cNvSpPr/>
          <p:nvPr/>
        </p:nvSpPr>
        <p:spPr>
          <a:xfrm>
            <a:off x="2206678" y="1148747"/>
            <a:ext cx="24446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8DE29E-8CA7-4A1E-BB63-1986A512F35D}"/>
              </a:ext>
            </a:extLst>
          </p:cNvPr>
          <p:cNvSpPr/>
          <p:nvPr/>
        </p:nvSpPr>
        <p:spPr>
          <a:xfrm>
            <a:off x="6449816" y="4852737"/>
            <a:ext cx="191615" cy="1050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88ACB2-EEA2-4EF8-9318-448A455AD1C8}"/>
              </a:ext>
            </a:extLst>
          </p:cNvPr>
          <p:cNvCxnSpPr>
            <a:cxnSpLocks/>
          </p:cNvCxnSpPr>
          <p:nvPr/>
        </p:nvCxnSpPr>
        <p:spPr>
          <a:xfrm flipV="1">
            <a:off x="6449816" y="4778477"/>
            <a:ext cx="191615" cy="62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DA8CE4-791E-44F3-B417-45BAC54673B8}"/>
              </a:ext>
            </a:extLst>
          </p:cNvPr>
          <p:cNvGrpSpPr/>
          <p:nvPr/>
        </p:nvGrpSpPr>
        <p:grpSpPr>
          <a:xfrm>
            <a:off x="455279" y="2345323"/>
            <a:ext cx="6186152" cy="3854524"/>
            <a:chOff x="455280" y="2060548"/>
            <a:chExt cx="6186152" cy="38545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89D8D-04B1-47B0-9238-FF2DBF3D2528}"/>
                </a:ext>
              </a:extLst>
            </p:cNvPr>
            <p:cNvSpPr/>
            <p:nvPr/>
          </p:nvSpPr>
          <p:spPr>
            <a:xfrm>
              <a:off x="481263" y="2791326"/>
              <a:ext cx="5646821" cy="31121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4A8A66-060D-4DA5-AC22-68E66BF472B5}"/>
                </a:ext>
              </a:extLst>
            </p:cNvPr>
            <p:cNvSpPr/>
            <p:nvPr/>
          </p:nvSpPr>
          <p:spPr>
            <a:xfrm>
              <a:off x="6449816" y="2802903"/>
              <a:ext cx="191616" cy="31121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6C68AB-BA33-4160-91DE-8B565CBBE9FB}"/>
                </a:ext>
              </a:extLst>
            </p:cNvPr>
            <p:cNvSpPr/>
            <p:nvPr/>
          </p:nvSpPr>
          <p:spPr>
            <a:xfrm>
              <a:off x="481263" y="4860758"/>
              <a:ext cx="5646821" cy="10507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E14BC-45EE-4D20-9EB6-821A60A201F8}"/>
                </a:ext>
              </a:extLst>
            </p:cNvPr>
            <p:cNvCxnSpPr/>
            <p:nvPr/>
          </p:nvCxnSpPr>
          <p:spPr>
            <a:xfrm>
              <a:off x="481263" y="2791326"/>
              <a:ext cx="5646821" cy="2069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B0C7BD-09C4-45D5-916B-8E20530FA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63" y="2802903"/>
              <a:ext cx="5646821" cy="2057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6E92FE-A1F3-491B-8CA8-CF70EC980065}"/>
                </a:ext>
              </a:extLst>
            </p:cNvPr>
            <p:cNvCxnSpPr>
              <a:cxnSpLocks/>
            </p:cNvCxnSpPr>
            <p:nvPr/>
          </p:nvCxnSpPr>
          <p:spPr>
            <a:xfrm>
              <a:off x="6449816" y="2816713"/>
              <a:ext cx="191615" cy="103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B1B149-CFB4-4834-97B3-1F5F6827749A}"/>
                </a:ext>
              </a:extLst>
            </p:cNvPr>
            <p:cNvSpPr/>
            <p:nvPr/>
          </p:nvSpPr>
          <p:spPr>
            <a:xfrm>
              <a:off x="607424" y="5062287"/>
              <a:ext cx="2535826" cy="2717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E9B2DD-9E9A-4F05-ABED-0C7DE275FFDB}"/>
                </a:ext>
              </a:extLst>
            </p:cNvPr>
            <p:cNvSpPr/>
            <p:nvPr/>
          </p:nvSpPr>
          <p:spPr>
            <a:xfrm>
              <a:off x="607424" y="5535529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AED2FB-905B-47A8-815C-708BB87A313D}"/>
                </a:ext>
              </a:extLst>
            </p:cNvPr>
            <p:cNvSpPr/>
            <p:nvPr/>
          </p:nvSpPr>
          <p:spPr>
            <a:xfrm>
              <a:off x="2835329" y="5546057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A54B78-EDB0-42B9-AE86-F4BB6AB1480E}"/>
                </a:ext>
              </a:extLst>
            </p:cNvPr>
            <p:cNvSpPr/>
            <p:nvPr/>
          </p:nvSpPr>
          <p:spPr>
            <a:xfrm>
              <a:off x="3295394" y="5535528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1B3B3C-AA0E-4B8B-ADA9-CD94AE2236D3}"/>
                </a:ext>
              </a:extLst>
            </p:cNvPr>
            <p:cNvSpPr/>
            <p:nvPr/>
          </p:nvSpPr>
          <p:spPr>
            <a:xfrm>
              <a:off x="455280" y="2060548"/>
              <a:ext cx="2687970" cy="4511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38858D-49C9-4095-BADA-D3F7DB05C6E0}"/>
                </a:ext>
              </a:extLst>
            </p:cNvPr>
            <p:cNvSpPr/>
            <p:nvPr/>
          </p:nvSpPr>
          <p:spPr>
            <a:xfrm>
              <a:off x="5060247" y="5403711"/>
              <a:ext cx="943620" cy="3112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0A18A7A-20D5-40C0-8208-88ACBE9FAD41}"/>
              </a:ext>
            </a:extLst>
          </p:cNvPr>
          <p:cNvSpPr/>
          <p:nvPr/>
        </p:nvSpPr>
        <p:spPr>
          <a:xfrm>
            <a:off x="481263" y="924112"/>
            <a:ext cx="547437" cy="566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FF7136-1EEA-4DA8-9D58-7646E2FD75D7}"/>
              </a:ext>
            </a:extLst>
          </p:cNvPr>
          <p:cNvSpPr/>
          <p:nvPr/>
        </p:nvSpPr>
        <p:spPr>
          <a:xfrm>
            <a:off x="6449815" y="8086512"/>
            <a:ext cx="189609" cy="28459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DC4E35-CA11-41C1-966E-A0934E12AF85}"/>
              </a:ext>
            </a:extLst>
          </p:cNvPr>
          <p:cNvCxnSpPr>
            <a:cxnSpLocks/>
          </p:cNvCxnSpPr>
          <p:nvPr/>
        </p:nvCxnSpPr>
        <p:spPr>
          <a:xfrm>
            <a:off x="6451822" y="8080780"/>
            <a:ext cx="191615" cy="10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86F74E-2C6C-4B20-9937-4CE07D331D8A}"/>
              </a:ext>
            </a:extLst>
          </p:cNvPr>
          <p:cNvSpPr/>
          <p:nvPr/>
        </p:nvSpPr>
        <p:spPr>
          <a:xfrm>
            <a:off x="471982" y="8078490"/>
            <a:ext cx="5646821" cy="2853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AEE3F1-0C18-4379-AED7-9D430799F691}"/>
              </a:ext>
            </a:extLst>
          </p:cNvPr>
          <p:cNvCxnSpPr/>
          <p:nvPr/>
        </p:nvCxnSpPr>
        <p:spPr>
          <a:xfrm>
            <a:off x="471982" y="8078490"/>
            <a:ext cx="5646821" cy="2069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2DCDDC-899E-44DF-A622-59397BAC051D}"/>
              </a:ext>
            </a:extLst>
          </p:cNvPr>
          <p:cNvCxnSpPr>
            <a:cxnSpLocks/>
          </p:cNvCxnSpPr>
          <p:nvPr/>
        </p:nvCxnSpPr>
        <p:spPr>
          <a:xfrm flipV="1">
            <a:off x="471982" y="8090067"/>
            <a:ext cx="5646821" cy="2057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0DF070-A7D4-481D-A18A-3FD7FA9436D2}"/>
              </a:ext>
            </a:extLst>
          </p:cNvPr>
          <p:cNvSpPr/>
          <p:nvPr/>
        </p:nvSpPr>
        <p:spPr>
          <a:xfrm>
            <a:off x="471982" y="10147922"/>
            <a:ext cx="5646821" cy="78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3E5EDF-B6C5-4E0E-9823-F912544F9EA0}"/>
              </a:ext>
            </a:extLst>
          </p:cNvPr>
          <p:cNvSpPr/>
          <p:nvPr/>
        </p:nvSpPr>
        <p:spPr>
          <a:xfrm>
            <a:off x="598143" y="10349451"/>
            <a:ext cx="2535826" cy="2717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4AAF29-6E85-461A-A4C6-0602AE944615}"/>
              </a:ext>
            </a:extLst>
          </p:cNvPr>
          <p:cNvSpPr/>
          <p:nvPr/>
        </p:nvSpPr>
        <p:spPr>
          <a:xfrm>
            <a:off x="598143" y="10822694"/>
            <a:ext cx="2059576" cy="129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36D69-B835-46B1-A860-1CBC9A1D3760}"/>
              </a:ext>
            </a:extLst>
          </p:cNvPr>
          <p:cNvSpPr/>
          <p:nvPr/>
        </p:nvSpPr>
        <p:spPr>
          <a:xfrm>
            <a:off x="2826048" y="10833222"/>
            <a:ext cx="307921" cy="1187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505128-BEB6-4733-A2CC-12F6F36751D1}"/>
              </a:ext>
            </a:extLst>
          </p:cNvPr>
          <p:cNvSpPr/>
          <p:nvPr/>
        </p:nvSpPr>
        <p:spPr>
          <a:xfrm>
            <a:off x="3286113" y="10822692"/>
            <a:ext cx="1124206" cy="109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6BADF9-1D7D-45E1-97DE-3A401E69DA97}"/>
              </a:ext>
            </a:extLst>
          </p:cNvPr>
          <p:cNvSpPr/>
          <p:nvPr/>
        </p:nvSpPr>
        <p:spPr>
          <a:xfrm>
            <a:off x="455279" y="7212013"/>
            <a:ext cx="2687970" cy="4511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96176D-0CC0-402D-82A9-EF84D0F4B1F7}"/>
              </a:ext>
            </a:extLst>
          </p:cNvPr>
          <p:cNvSpPr/>
          <p:nvPr/>
        </p:nvSpPr>
        <p:spPr>
          <a:xfrm>
            <a:off x="250655" y="10943992"/>
            <a:ext cx="6388769" cy="879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63D78F-D8C5-4C26-A947-D94971B2B32F}"/>
              </a:ext>
            </a:extLst>
          </p:cNvPr>
          <p:cNvSpPr/>
          <p:nvPr/>
        </p:nvSpPr>
        <p:spPr>
          <a:xfrm>
            <a:off x="6447809" y="10147922"/>
            <a:ext cx="189610" cy="8040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0E907B-1EAA-408B-82C6-519AE361224F}"/>
              </a:ext>
            </a:extLst>
          </p:cNvPr>
          <p:cNvSpPr/>
          <p:nvPr/>
        </p:nvSpPr>
        <p:spPr>
          <a:xfrm>
            <a:off x="3171320" y="11100041"/>
            <a:ext cx="547437" cy="5669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2010A6-D734-4F9A-98A0-806415BBF826}"/>
              </a:ext>
            </a:extLst>
          </p:cNvPr>
          <p:cNvSpPr/>
          <p:nvPr/>
        </p:nvSpPr>
        <p:spPr>
          <a:xfrm>
            <a:off x="5431644" y="11112440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C46251-A599-47D1-9A2C-D4F05CCC4CA1}"/>
              </a:ext>
            </a:extLst>
          </p:cNvPr>
          <p:cNvSpPr/>
          <p:nvPr/>
        </p:nvSpPr>
        <p:spPr>
          <a:xfrm>
            <a:off x="910996" y="11112441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24FAE-EAAB-4626-8DB4-2BF0CDB7F7EC}"/>
              </a:ext>
            </a:extLst>
          </p:cNvPr>
          <p:cNvSpPr/>
          <p:nvPr/>
        </p:nvSpPr>
        <p:spPr>
          <a:xfrm>
            <a:off x="252662" y="392123"/>
            <a:ext cx="6388769" cy="11430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96176D-0CC0-402D-82A9-EF84D0F4B1F7}"/>
              </a:ext>
            </a:extLst>
          </p:cNvPr>
          <p:cNvSpPr/>
          <p:nvPr/>
        </p:nvSpPr>
        <p:spPr>
          <a:xfrm>
            <a:off x="250655" y="10943992"/>
            <a:ext cx="6388769" cy="879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A46897-E474-4C1F-AD2B-9742247F53B3}"/>
              </a:ext>
            </a:extLst>
          </p:cNvPr>
          <p:cNvSpPr/>
          <p:nvPr/>
        </p:nvSpPr>
        <p:spPr>
          <a:xfrm>
            <a:off x="258482" y="391960"/>
            <a:ext cx="6388769" cy="3552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50596D-6642-4FF3-A35B-611CB2CC4875}"/>
              </a:ext>
            </a:extLst>
          </p:cNvPr>
          <p:cNvCxnSpPr>
            <a:cxnSpLocks/>
          </p:cNvCxnSpPr>
          <p:nvPr/>
        </p:nvCxnSpPr>
        <p:spPr>
          <a:xfrm>
            <a:off x="248648" y="392123"/>
            <a:ext cx="6416065" cy="3552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9059B5-1BDC-4971-B753-D14CFF5CE4EA}"/>
              </a:ext>
            </a:extLst>
          </p:cNvPr>
          <p:cNvCxnSpPr>
            <a:cxnSpLocks/>
          </p:cNvCxnSpPr>
          <p:nvPr/>
        </p:nvCxnSpPr>
        <p:spPr>
          <a:xfrm flipV="1">
            <a:off x="264303" y="392124"/>
            <a:ext cx="6388769" cy="3552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C11BDA-4D14-4840-ADB7-6C253487B9FE}"/>
              </a:ext>
            </a:extLst>
          </p:cNvPr>
          <p:cNvSpPr/>
          <p:nvPr/>
        </p:nvSpPr>
        <p:spPr>
          <a:xfrm>
            <a:off x="551590" y="2949858"/>
            <a:ext cx="3993116" cy="711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F6A463-430B-455D-A428-4D8751ACC8FB}"/>
              </a:ext>
            </a:extLst>
          </p:cNvPr>
          <p:cNvSpPr/>
          <p:nvPr/>
        </p:nvSpPr>
        <p:spPr>
          <a:xfrm>
            <a:off x="5705362" y="4390643"/>
            <a:ext cx="547437" cy="5669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F0580-82E5-45F3-B1F8-D0388EB7CA33}"/>
              </a:ext>
            </a:extLst>
          </p:cNvPr>
          <p:cNvSpPr/>
          <p:nvPr/>
        </p:nvSpPr>
        <p:spPr>
          <a:xfrm>
            <a:off x="5902874" y="564366"/>
            <a:ext cx="547437" cy="566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03CC72-3D48-45B0-87AB-20844FB2160B}"/>
              </a:ext>
            </a:extLst>
          </p:cNvPr>
          <p:cNvSpPr/>
          <p:nvPr/>
        </p:nvSpPr>
        <p:spPr>
          <a:xfrm>
            <a:off x="737287" y="4346184"/>
            <a:ext cx="2535826" cy="2717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6D3CEF-46B8-49C3-A423-7C7F04E9EFF2}"/>
              </a:ext>
            </a:extLst>
          </p:cNvPr>
          <p:cNvGrpSpPr/>
          <p:nvPr/>
        </p:nvGrpSpPr>
        <p:grpSpPr>
          <a:xfrm>
            <a:off x="732530" y="5137439"/>
            <a:ext cx="3812176" cy="179472"/>
            <a:chOff x="728851" y="4987790"/>
            <a:chExt cx="3812176" cy="17947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24DD8CF-767B-4D43-96F6-44D62FF3392B}"/>
                </a:ext>
              </a:extLst>
            </p:cNvPr>
            <p:cNvSpPr/>
            <p:nvPr/>
          </p:nvSpPr>
          <p:spPr>
            <a:xfrm>
              <a:off x="728851" y="4987791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EFB45A-1CC4-432C-A141-E6A06958B708}"/>
                </a:ext>
              </a:extLst>
            </p:cNvPr>
            <p:cNvSpPr/>
            <p:nvPr/>
          </p:nvSpPr>
          <p:spPr>
            <a:xfrm>
              <a:off x="2956756" y="4998319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CEF11F-2E20-41EA-8563-D7A26E263D37}"/>
                </a:ext>
              </a:extLst>
            </p:cNvPr>
            <p:cNvSpPr/>
            <p:nvPr/>
          </p:nvSpPr>
          <p:spPr>
            <a:xfrm>
              <a:off x="3416821" y="4987790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C11498-E3B5-4742-99F8-53C9A7932719}"/>
              </a:ext>
            </a:extLst>
          </p:cNvPr>
          <p:cNvGrpSpPr/>
          <p:nvPr/>
        </p:nvGrpSpPr>
        <p:grpSpPr>
          <a:xfrm rot="10800000">
            <a:off x="732530" y="5599462"/>
            <a:ext cx="3812176" cy="179472"/>
            <a:chOff x="728851" y="5650377"/>
            <a:chExt cx="3812176" cy="17947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BEAF60-CE32-48C8-9503-ADA9419D8CD3}"/>
                </a:ext>
              </a:extLst>
            </p:cNvPr>
            <p:cNvSpPr/>
            <p:nvPr/>
          </p:nvSpPr>
          <p:spPr>
            <a:xfrm>
              <a:off x="728851" y="5650378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A1E2AD-6100-449D-B3CA-D6DF92BA502A}"/>
                </a:ext>
              </a:extLst>
            </p:cNvPr>
            <p:cNvSpPr/>
            <p:nvPr/>
          </p:nvSpPr>
          <p:spPr>
            <a:xfrm>
              <a:off x="2956756" y="5660906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3577FDF-7B6B-43E4-9393-367A8B7AC12D}"/>
                </a:ext>
              </a:extLst>
            </p:cNvPr>
            <p:cNvSpPr/>
            <p:nvPr/>
          </p:nvSpPr>
          <p:spPr>
            <a:xfrm>
              <a:off x="3416821" y="5650377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B3FEAB-F4B8-4446-A0BE-1A8DBE72764D}"/>
              </a:ext>
            </a:extLst>
          </p:cNvPr>
          <p:cNvGrpSpPr/>
          <p:nvPr/>
        </p:nvGrpSpPr>
        <p:grpSpPr>
          <a:xfrm>
            <a:off x="732530" y="6077754"/>
            <a:ext cx="3812176" cy="179472"/>
            <a:chOff x="728851" y="4987790"/>
            <a:chExt cx="3812176" cy="17947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5D76D5-C1C0-4B56-8740-80F0EDBFBACD}"/>
                </a:ext>
              </a:extLst>
            </p:cNvPr>
            <p:cNvSpPr/>
            <p:nvPr/>
          </p:nvSpPr>
          <p:spPr>
            <a:xfrm>
              <a:off x="728851" y="4987791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C80381C-0EAB-476A-8583-14C5E40A36BD}"/>
                </a:ext>
              </a:extLst>
            </p:cNvPr>
            <p:cNvSpPr/>
            <p:nvPr/>
          </p:nvSpPr>
          <p:spPr>
            <a:xfrm>
              <a:off x="2956756" y="4998319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CD61CD-03FB-435A-8584-B5A6B4A1CE8E}"/>
                </a:ext>
              </a:extLst>
            </p:cNvPr>
            <p:cNvSpPr/>
            <p:nvPr/>
          </p:nvSpPr>
          <p:spPr>
            <a:xfrm>
              <a:off x="3416821" y="4987790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F6AA11F-1B93-45B0-917E-668AFDA3FCE8}"/>
              </a:ext>
            </a:extLst>
          </p:cNvPr>
          <p:cNvSpPr/>
          <p:nvPr/>
        </p:nvSpPr>
        <p:spPr>
          <a:xfrm>
            <a:off x="661060" y="7611904"/>
            <a:ext cx="2535826" cy="2717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AA42E8-51A4-4F47-84DC-42AB707DDC63}"/>
              </a:ext>
            </a:extLst>
          </p:cNvPr>
          <p:cNvSpPr/>
          <p:nvPr/>
        </p:nvSpPr>
        <p:spPr>
          <a:xfrm>
            <a:off x="667026" y="8469340"/>
            <a:ext cx="5523948" cy="2474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F7DC40-D7D1-4AC9-8D9A-83421CF23F76}"/>
              </a:ext>
            </a:extLst>
          </p:cNvPr>
          <p:cNvSpPr/>
          <p:nvPr/>
        </p:nvSpPr>
        <p:spPr>
          <a:xfrm>
            <a:off x="3196886" y="11115831"/>
            <a:ext cx="547437" cy="5669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910EEC-6CED-4F1C-84EA-3196CFBF2DC8}"/>
              </a:ext>
            </a:extLst>
          </p:cNvPr>
          <p:cNvSpPr/>
          <p:nvPr/>
        </p:nvSpPr>
        <p:spPr>
          <a:xfrm>
            <a:off x="5457210" y="11128230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E6818D-C3FB-4A26-BB26-97DDDD891416}"/>
              </a:ext>
            </a:extLst>
          </p:cNvPr>
          <p:cNvSpPr/>
          <p:nvPr/>
        </p:nvSpPr>
        <p:spPr>
          <a:xfrm>
            <a:off x="936562" y="11128231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24FAE-EAAB-4626-8DB4-2BF0CDB7F7EC}"/>
              </a:ext>
            </a:extLst>
          </p:cNvPr>
          <p:cNvSpPr/>
          <p:nvPr/>
        </p:nvSpPr>
        <p:spPr>
          <a:xfrm>
            <a:off x="252662" y="392123"/>
            <a:ext cx="6388769" cy="11430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96176D-0CC0-402D-82A9-EF84D0F4B1F7}"/>
              </a:ext>
            </a:extLst>
          </p:cNvPr>
          <p:cNvSpPr/>
          <p:nvPr/>
        </p:nvSpPr>
        <p:spPr>
          <a:xfrm>
            <a:off x="250655" y="10943992"/>
            <a:ext cx="6388769" cy="879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F0580-82E5-45F3-B1F8-D0388EB7CA33}"/>
              </a:ext>
            </a:extLst>
          </p:cNvPr>
          <p:cNvSpPr/>
          <p:nvPr/>
        </p:nvSpPr>
        <p:spPr>
          <a:xfrm>
            <a:off x="5902874" y="564366"/>
            <a:ext cx="547437" cy="566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6D3CEF-46B8-49C3-A423-7C7F04E9EFF2}"/>
              </a:ext>
            </a:extLst>
          </p:cNvPr>
          <p:cNvGrpSpPr/>
          <p:nvPr/>
        </p:nvGrpSpPr>
        <p:grpSpPr>
          <a:xfrm>
            <a:off x="671570" y="787347"/>
            <a:ext cx="3812176" cy="179472"/>
            <a:chOff x="728851" y="4987790"/>
            <a:chExt cx="3812176" cy="17947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24DD8CF-767B-4D43-96F6-44D62FF3392B}"/>
                </a:ext>
              </a:extLst>
            </p:cNvPr>
            <p:cNvSpPr/>
            <p:nvPr/>
          </p:nvSpPr>
          <p:spPr>
            <a:xfrm>
              <a:off x="728851" y="4987791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EFB45A-1CC4-432C-A141-E6A06958B708}"/>
                </a:ext>
              </a:extLst>
            </p:cNvPr>
            <p:cNvSpPr/>
            <p:nvPr/>
          </p:nvSpPr>
          <p:spPr>
            <a:xfrm>
              <a:off x="2956756" y="4998319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CEF11F-2E20-41EA-8563-D7A26E263D37}"/>
                </a:ext>
              </a:extLst>
            </p:cNvPr>
            <p:cNvSpPr/>
            <p:nvPr/>
          </p:nvSpPr>
          <p:spPr>
            <a:xfrm>
              <a:off x="3416821" y="4987790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C11498-E3B5-4742-99F8-53C9A7932719}"/>
              </a:ext>
            </a:extLst>
          </p:cNvPr>
          <p:cNvGrpSpPr/>
          <p:nvPr/>
        </p:nvGrpSpPr>
        <p:grpSpPr>
          <a:xfrm rot="10800000">
            <a:off x="671570" y="1249370"/>
            <a:ext cx="3812176" cy="179472"/>
            <a:chOff x="728851" y="5650377"/>
            <a:chExt cx="3812176" cy="17947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BEAF60-CE32-48C8-9503-ADA9419D8CD3}"/>
                </a:ext>
              </a:extLst>
            </p:cNvPr>
            <p:cNvSpPr/>
            <p:nvPr/>
          </p:nvSpPr>
          <p:spPr>
            <a:xfrm>
              <a:off x="728851" y="5650378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A1E2AD-6100-449D-B3CA-D6DF92BA502A}"/>
                </a:ext>
              </a:extLst>
            </p:cNvPr>
            <p:cNvSpPr/>
            <p:nvPr/>
          </p:nvSpPr>
          <p:spPr>
            <a:xfrm>
              <a:off x="2956756" y="5660906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3577FDF-7B6B-43E4-9393-367A8B7AC12D}"/>
                </a:ext>
              </a:extLst>
            </p:cNvPr>
            <p:cNvSpPr/>
            <p:nvPr/>
          </p:nvSpPr>
          <p:spPr>
            <a:xfrm>
              <a:off x="3416821" y="5650377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B3FEAB-F4B8-4446-A0BE-1A8DBE72764D}"/>
              </a:ext>
            </a:extLst>
          </p:cNvPr>
          <p:cNvGrpSpPr/>
          <p:nvPr/>
        </p:nvGrpSpPr>
        <p:grpSpPr>
          <a:xfrm>
            <a:off x="671570" y="1727662"/>
            <a:ext cx="3812176" cy="179472"/>
            <a:chOff x="728851" y="4987790"/>
            <a:chExt cx="3812176" cy="17947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5D76D5-C1C0-4B56-8740-80F0EDBFBACD}"/>
                </a:ext>
              </a:extLst>
            </p:cNvPr>
            <p:cNvSpPr/>
            <p:nvPr/>
          </p:nvSpPr>
          <p:spPr>
            <a:xfrm>
              <a:off x="728851" y="4987791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C80381C-0EAB-476A-8583-14C5E40A36BD}"/>
                </a:ext>
              </a:extLst>
            </p:cNvPr>
            <p:cNvSpPr/>
            <p:nvPr/>
          </p:nvSpPr>
          <p:spPr>
            <a:xfrm>
              <a:off x="2956756" y="4998319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CD61CD-03FB-435A-8584-B5A6B4A1CE8E}"/>
                </a:ext>
              </a:extLst>
            </p:cNvPr>
            <p:cNvSpPr/>
            <p:nvPr/>
          </p:nvSpPr>
          <p:spPr>
            <a:xfrm>
              <a:off x="3416821" y="4987790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F6AA11F-1B93-45B0-917E-668AFDA3FCE8}"/>
              </a:ext>
            </a:extLst>
          </p:cNvPr>
          <p:cNvSpPr/>
          <p:nvPr/>
        </p:nvSpPr>
        <p:spPr>
          <a:xfrm>
            <a:off x="671569" y="2961353"/>
            <a:ext cx="2535826" cy="2717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F6E4A1-21D7-4B37-96EA-B9C4C30AB325}"/>
              </a:ext>
            </a:extLst>
          </p:cNvPr>
          <p:cNvGrpSpPr/>
          <p:nvPr/>
        </p:nvGrpSpPr>
        <p:grpSpPr>
          <a:xfrm>
            <a:off x="671569" y="3514987"/>
            <a:ext cx="5523948" cy="3350474"/>
            <a:chOff x="728851" y="6975277"/>
            <a:chExt cx="5523948" cy="333053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AA42E8-51A4-4F47-84DC-42AB707DDC63}"/>
                </a:ext>
              </a:extLst>
            </p:cNvPr>
            <p:cNvSpPr/>
            <p:nvPr/>
          </p:nvSpPr>
          <p:spPr>
            <a:xfrm>
              <a:off x="728851" y="6975277"/>
              <a:ext cx="5523948" cy="26227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A329632-0DA8-4067-A364-CC4AF0C2C6C2}"/>
                </a:ext>
              </a:extLst>
            </p:cNvPr>
            <p:cNvSpPr/>
            <p:nvPr/>
          </p:nvSpPr>
          <p:spPr>
            <a:xfrm>
              <a:off x="737287" y="9999282"/>
              <a:ext cx="2434033" cy="1819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BDFCD2-14C4-4700-8D73-BAC3EC2495BC}"/>
                </a:ext>
              </a:extLst>
            </p:cNvPr>
            <p:cNvSpPr/>
            <p:nvPr/>
          </p:nvSpPr>
          <p:spPr>
            <a:xfrm>
              <a:off x="3264677" y="10003678"/>
              <a:ext cx="2988122" cy="17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CFC31C-01ED-470B-AE23-B676003CFBD4}"/>
                </a:ext>
              </a:extLst>
            </p:cNvPr>
            <p:cNvSpPr/>
            <p:nvPr/>
          </p:nvSpPr>
          <p:spPr>
            <a:xfrm>
              <a:off x="2988859" y="9853037"/>
              <a:ext cx="427962" cy="452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E2F934E-8443-4C3D-BB3E-39E9A108A8E8}"/>
              </a:ext>
            </a:extLst>
          </p:cNvPr>
          <p:cNvSpPr/>
          <p:nvPr/>
        </p:nvSpPr>
        <p:spPr>
          <a:xfrm>
            <a:off x="1934938" y="7132199"/>
            <a:ext cx="2988122" cy="70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5E3AE-84B5-4855-96D6-CD8F5295D913}"/>
              </a:ext>
            </a:extLst>
          </p:cNvPr>
          <p:cNvGrpSpPr/>
          <p:nvPr/>
        </p:nvGrpSpPr>
        <p:grpSpPr>
          <a:xfrm>
            <a:off x="1522911" y="8103987"/>
            <a:ext cx="3812176" cy="179472"/>
            <a:chOff x="728851" y="4987790"/>
            <a:chExt cx="3812176" cy="17947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6EAB2B-FD78-4412-ABD0-3405FB5839A0}"/>
                </a:ext>
              </a:extLst>
            </p:cNvPr>
            <p:cNvSpPr/>
            <p:nvPr/>
          </p:nvSpPr>
          <p:spPr>
            <a:xfrm>
              <a:off x="728851" y="4987791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A46E3A-8CA0-479F-9D97-E3468669C231}"/>
                </a:ext>
              </a:extLst>
            </p:cNvPr>
            <p:cNvSpPr/>
            <p:nvPr/>
          </p:nvSpPr>
          <p:spPr>
            <a:xfrm>
              <a:off x="2956756" y="4998319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75B6B1-F57E-48FB-AB3B-02801047A76C}"/>
                </a:ext>
              </a:extLst>
            </p:cNvPr>
            <p:cNvSpPr/>
            <p:nvPr/>
          </p:nvSpPr>
          <p:spPr>
            <a:xfrm>
              <a:off x="3416821" y="4987790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8BB6D6E-2A3E-4E37-8172-7748DC99C9E3}"/>
              </a:ext>
            </a:extLst>
          </p:cNvPr>
          <p:cNvSpPr/>
          <p:nvPr/>
        </p:nvSpPr>
        <p:spPr>
          <a:xfrm>
            <a:off x="836808" y="9168143"/>
            <a:ext cx="5358709" cy="10000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F29E39-BF63-4333-83E8-61D31CC21F03}"/>
              </a:ext>
            </a:extLst>
          </p:cNvPr>
          <p:cNvSpPr/>
          <p:nvPr/>
        </p:nvSpPr>
        <p:spPr>
          <a:xfrm>
            <a:off x="3171320" y="11100041"/>
            <a:ext cx="547437" cy="5669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4C6590-D8BE-4AEB-9BA7-0D6580EF5FC8}"/>
              </a:ext>
            </a:extLst>
          </p:cNvPr>
          <p:cNvSpPr/>
          <p:nvPr/>
        </p:nvSpPr>
        <p:spPr>
          <a:xfrm>
            <a:off x="5431644" y="11112440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E4D6B3-E5EA-477B-A48A-C52C3AE0A06A}"/>
              </a:ext>
            </a:extLst>
          </p:cNvPr>
          <p:cNvSpPr/>
          <p:nvPr/>
        </p:nvSpPr>
        <p:spPr>
          <a:xfrm>
            <a:off x="910996" y="11112441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24FAE-EAAB-4626-8DB4-2BF0CDB7F7EC}"/>
              </a:ext>
            </a:extLst>
          </p:cNvPr>
          <p:cNvSpPr/>
          <p:nvPr/>
        </p:nvSpPr>
        <p:spPr>
          <a:xfrm>
            <a:off x="252662" y="392123"/>
            <a:ext cx="6388769" cy="11430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96176D-0CC0-402D-82A9-EF84D0F4B1F7}"/>
              </a:ext>
            </a:extLst>
          </p:cNvPr>
          <p:cNvSpPr/>
          <p:nvPr/>
        </p:nvSpPr>
        <p:spPr>
          <a:xfrm>
            <a:off x="250655" y="10943992"/>
            <a:ext cx="6388769" cy="879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F0580-82E5-45F3-B1F8-D0388EB7CA33}"/>
              </a:ext>
            </a:extLst>
          </p:cNvPr>
          <p:cNvSpPr/>
          <p:nvPr/>
        </p:nvSpPr>
        <p:spPr>
          <a:xfrm>
            <a:off x="5902874" y="564366"/>
            <a:ext cx="547437" cy="566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6D3CEF-46B8-49C3-A423-7C7F04E9EFF2}"/>
              </a:ext>
            </a:extLst>
          </p:cNvPr>
          <p:cNvGrpSpPr/>
          <p:nvPr/>
        </p:nvGrpSpPr>
        <p:grpSpPr>
          <a:xfrm>
            <a:off x="1522912" y="3564743"/>
            <a:ext cx="3812176" cy="179472"/>
            <a:chOff x="728851" y="4987790"/>
            <a:chExt cx="3812176" cy="17947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24DD8CF-767B-4D43-96F6-44D62FF3392B}"/>
                </a:ext>
              </a:extLst>
            </p:cNvPr>
            <p:cNvSpPr/>
            <p:nvPr/>
          </p:nvSpPr>
          <p:spPr>
            <a:xfrm>
              <a:off x="728851" y="4987791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EFB45A-1CC4-432C-A141-E6A06958B708}"/>
                </a:ext>
              </a:extLst>
            </p:cNvPr>
            <p:cNvSpPr/>
            <p:nvPr/>
          </p:nvSpPr>
          <p:spPr>
            <a:xfrm>
              <a:off x="2956756" y="4998319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CEF11F-2E20-41EA-8563-D7A26E263D37}"/>
                </a:ext>
              </a:extLst>
            </p:cNvPr>
            <p:cNvSpPr/>
            <p:nvPr/>
          </p:nvSpPr>
          <p:spPr>
            <a:xfrm>
              <a:off x="3416821" y="4987790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C11498-E3B5-4742-99F8-53C9A7932719}"/>
              </a:ext>
            </a:extLst>
          </p:cNvPr>
          <p:cNvGrpSpPr/>
          <p:nvPr/>
        </p:nvGrpSpPr>
        <p:grpSpPr>
          <a:xfrm rot="10800000">
            <a:off x="1522912" y="4026766"/>
            <a:ext cx="3812176" cy="179472"/>
            <a:chOff x="728851" y="5650377"/>
            <a:chExt cx="3812176" cy="17947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BEAF60-CE32-48C8-9503-ADA9419D8CD3}"/>
                </a:ext>
              </a:extLst>
            </p:cNvPr>
            <p:cNvSpPr/>
            <p:nvPr/>
          </p:nvSpPr>
          <p:spPr>
            <a:xfrm>
              <a:off x="728851" y="5650378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A1E2AD-6100-449D-B3CA-D6DF92BA502A}"/>
                </a:ext>
              </a:extLst>
            </p:cNvPr>
            <p:cNvSpPr/>
            <p:nvPr/>
          </p:nvSpPr>
          <p:spPr>
            <a:xfrm>
              <a:off x="2956756" y="5660906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3577FDF-7B6B-43E4-9393-367A8B7AC12D}"/>
                </a:ext>
              </a:extLst>
            </p:cNvPr>
            <p:cNvSpPr/>
            <p:nvPr/>
          </p:nvSpPr>
          <p:spPr>
            <a:xfrm>
              <a:off x="3416821" y="5650377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B3FEAB-F4B8-4446-A0BE-1A8DBE72764D}"/>
              </a:ext>
            </a:extLst>
          </p:cNvPr>
          <p:cNvGrpSpPr/>
          <p:nvPr/>
        </p:nvGrpSpPr>
        <p:grpSpPr>
          <a:xfrm>
            <a:off x="1522912" y="4505058"/>
            <a:ext cx="3812176" cy="179472"/>
            <a:chOff x="728851" y="4987790"/>
            <a:chExt cx="3812176" cy="17947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5D76D5-C1C0-4B56-8740-80F0EDBFBACD}"/>
                </a:ext>
              </a:extLst>
            </p:cNvPr>
            <p:cNvSpPr/>
            <p:nvPr/>
          </p:nvSpPr>
          <p:spPr>
            <a:xfrm>
              <a:off x="728851" y="4987791"/>
              <a:ext cx="2059576" cy="179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C80381C-0EAB-476A-8583-14C5E40A36BD}"/>
                </a:ext>
              </a:extLst>
            </p:cNvPr>
            <p:cNvSpPr/>
            <p:nvPr/>
          </p:nvSpPr>
          <p:spPr>
            <a:xfrm>
              <a:off x="2956756" y="4998319"/>
              <a:ext cx="307921" cy="168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CD61CD-03FB-435A-8584-B5A6B4A1CE8E}"/>
                </a:ext>
              </a:extLst>
            </p:cNvPr>
            <p:cNvSpPr/>
            <p:nvPr/>
          </p:nvSpPr>
          <p:spPr>
            <a:xfrm>
              <a:off x="3416821" y="4987790"/>
              <a:ext cx="1124206" cy="168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F6AA11F-1B93-45B0-917E-668AFDA3FCE8}"/>
              </a:ext>
            </a:extLst>
          </p:cNvPr>
          <p:cNvSpPr/>
          <p:nvPr/>
        </p:nvSpPr>
        <p:spPr>
          <a:xfrm>
            <a:off x="2161087" y="2793027"/>
            <a:ext cx="2535826" cy="2717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426B92-F445-4167-8C07-C229304F8178}"/>
              </a:ext>
            </a:extLst>
          </p:cNvPr>
          <p:cNvGrpSpPr/>
          <p:nvPr/>
        </p:nvGrpSpPr>
        <p:grpSpPr>
          <a:xfrm>
            <a:off x="671244" y="7486660"/>
            <a:ext cx="5515512" cy="455487"/>
            <a:chOff x="680005" y="6409974"/>
            <a:chExt cx="5515512" cy="45548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A329632-0DA8-4067-A364-CC4AF0C2C6C2}"/>
                </a:ext>
              </a:extLst>
            </p:cNvPr>
            <p:cNvSpPr/>
            <p:nvPr/>
          </p:nvSpPr>
          <p:spPr>
            <a:xfrm>
              <a:off x="680005" y="6557095"/>
              <a:ext cx="2434033" cy="1830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BDFCD2-14C4-4700-8D73-BAC3EC2495BC}"/>
                </a:ext>
              </a:extLst>
            </p:cNvPr>
            <p:cNvSpPr/>
            <p:nvPr/>
          </p:nvSpPr>
          <p:spPr>
            <a:xfrm>
              <a:off x="3207395" y="6561517"/>
              <a:ext cx="2988122" cy="178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CFC31C-01ED-470B-AE23-B676003CFBD4}"/>
                </a:ext>
              </a:extLst>
            </p:cNvPr>
            <p:cNvSpPr/>
            <p:nvPr/>
          </p:nvSpPr>
          <p:spPr>
            <a:xfrm>
              <a:off x="2931577" y="6409974"/>
              <a:ext cx="427962" cy="455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8BB6D6E-2A3E-4E37-8172-7748DC99C9E3}"/>
              </a:ext>
            </a:extLst>
          </p:cNvPr>
          <p:cNvSpPr/>
          <p:nvPr/>
        </p:nvSpPr>
        <p:spPr>
          <a:xfrm>
            <a:off x="836808" y="9168143"/>
            <a:ext cx="5358709" cy="10000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F29E39-BF63-4333-83E8-61D31CC21F03}"/>
              </a:ext>
            </a:extLst>
          </p:cNvPr>
          <p:cNvSpPr/>
          <p:nvPr/>
        </p:nvSpPr>
        <p:spPr>
          <a:xfrm>
            <a:off x="3171320" y="11100041"/>
            <a:ext cx="547437" cy="5669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4C6590-D8BE-4AEB-9BA7-0D6580EF5FC8}"/>
              </a:ext>
            </a:extLst>
          </p:cNvPr>
          <p:cNvSpPr/>
          <p:nvPr/>
        </p:nvSpPr>
        <p:spPr>
          <a:xfrm>
            <a:off x="5431644" y="11112440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E4D6B3-E5EA-477B-A48A-C52C3AE0A06A}"/>
              </a:ext>
            </a:extLst>
          </p:cNvPr>
          <p:cNvSpPr/>
          <p:nvPr/>
        </p:nvSpPr>
        <p:spPr>
          <a:xfrm>
            <a:off x="910996" y="11112441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353693-6FD1-419D-9FD4-2999C0908B1B}"/>
              </a:ext>
            </a:extLst>
          </p:cNvPr>
          <p:cNvSpPr/>
          <p:nvPr/>
        </p:nvSpPr>
        <p:spPr>
          <a:xfrm>
            <a:off x="650560" y="1096014"/>
            <a:ext cx="3993116" cy="711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A464C-E7DD-47BD-93DD-F618B1D93A79}"/>
              </a:ext>
            </a:extLst>
          </p:cNvPr>
          <p:cNvSpPr/>
          <p:nvPr/>
        </p:nvSpPr>
        <p:spPr>
          <a:xfrm>
            <a:off x="836808" y="5362807"/>
            <a:ext cx="965618" cy="1000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649098-D88F-4000-BD29-8FD687EA0B96}"/>
              </a:ext>
            </a:extLst>
          </p:cNvPr>
          <p:cNvSpPr/>
          <p:nvPr/>
        </p:nvSpPr>
        <p:spPr>
          <a:xfrm>
            <a:off x="2946191" y="5338172"/>
            <a:ext cx="965618" cy="1000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F5EFC1-1E10-4930-8F2F-699CF675B62D}"/>
              </a:ext>
            </a:extLst>
          </p:cNvPr>
          <p:cNvSpPr/>
          <p:nvPr/>
        </p:nvSpPr>
        <p:spPr>
          <a:xfrm>
            <a:off x="5055574" y="5355634"/>
            <a:ext cx="965618" cy="1000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5983CF-466B-4EDF-8E75-04645F833CF1}"/>
              </a:ext>
            </a:extLst>
          </p:cNvPr>
          <p:cNvSpPr/>
          <p:nvPr/>
        </p:nvSpPr>
        <p:spPr>
          <a:xfrm>
            <a:off x="671244" y="6968278"/>
            <a:ext cx="2059576" cy="179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24FAE-EAAB-4626-8DB4-2BF0CDB7F7EC}"/>
              </a:ext>
            </a:extLst>
          </p:cNvPr>
          <p:cNvSpPr/>
          <p:nvPr/>
        </p:nvSpPr>
        <p:spPr>
          <a:xfrm>
            <a:off x="252662" y="392123"/>
            <a:ext cx="6388769" cy="114309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96176D-0CC0-402D-82A9-EF84D0F4B1F7}"/>
              </a:ext>
            </a:extLst>
          </p:cNvPr>
          <p:cNvSpPr/>
          <p:nvPr/>
        </p:nvSpPr>
        <p:spPr>
          <a:xfrm>
            <a:off x="250655" y="10943992"/>
            <a:ext cx="6388769" cy="879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A46897-E474-4C1F-AD2B-9742247F53B3}"/>
              </a:ext>
            </a:extLst>
          </p:cNvPr>
          <p:cNvSpPr/>
          <p:nvPr/>
        </p:nvSpPr>
        <p:spPr>
          <a:xfrm>
            <a:off x="2620939" y="1146417"/>
            <a:ext cx="1787955" cy="1785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F0580-82E5-45F3-B1F8-D0388EB7CA33}"/>
              </a:ext>
            </a:extLst>
          </p:cNvPr>
          <p:cNvSpPr/>
          <p:nvPr/>
        </p:nvSpPr>
        <p:spPr>
          <a:xfrm>
            <a:off x="5902874" y="564366"/>
            <a:ext cx="547437" cy="566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03CC72-3D48-45B0-87AB-20844FB2160B}"/>
              </a:ext>
            </a:extLst>
          </p:cNvPr>
          <p:cNvSpPr/>
          <p:nvPr/>
        </p:nvSpPr>
        <p:spPr>
          <a:xfrm>
            <a:off x="2247003" y="3291284"/>
            <a:ext cx="2535826" cy="2717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6AA11F-1B93-45B0-917E-668AFDA3FCE8}"/>
              </a:ext>
            </a:extLst>
          </p:cNvPr>
          <p:cNvSpPr/>
          <p:nvPr/>
        </p:nvSpPr>
        <p:spPr>
          <a:xfrm>
            <a:off x="661060" y="4726621"/>
            <a:ext cx="1585943" cy="313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F7DC40-D7D1-4AC9-8D9A-83421CF23F76}"/>
              </a:ext>
            </a:extLst>
          </p:cNvPr>
          <p:cNvSpPr/>
          <p:nvPr/>
        </p:nvSpPr>
        <p:spPr>
          <a:xfrm>
            <a:off x="5402668" y="11128229"/>
            <a:ext cx="547437" cy="5669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910EEC-6CED-4F1C-84EA-3196CFBF2DC8}"/>
              </a:ext>
            </a:extLst>
          </p:cNvPr>
          <p:cNvSpPr/>
          <p:nvPr/>
        </p:nvSpPr>
        <p:spPr>
          <a:xfrm>
            <a:off x="3169615" y="11128230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E6818D-C3FB-4A26-BB26-97DDDD891416}"/>
              </a:ext>
            </a:extLst>
          </p:cNvPr>
          <p:cNvSpPr/>
          <p:nvPr/>
        </p:nvSpPr>
        <p:spPr>
          <a:xfrm>
            <a:off x="936562" y="11128231"/>
            <a:ext cx="547437" cy="566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50D2F1-F941-4EF7-AAA2-8872A14174E7}"/>
              </a:ext>
            </a:extLst>
          </p:cNvPr>
          <p:cNvSpPr/>
          <p:nvPr/>
        </p:nvSpPr>
        <p:spPr>
          <a:xfrm>
            <a:off x="2773533" y="4726621"/>
            <a:ext cx="2009296" cy="313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5D76D5-C1C0-4B56-8740-80F0EDBFBACD}"/>
              </a:ext>
            </a:extLst>
          </p:cNvPr>
          <p:cNvSpPr/>
          <p:nvPr/>
        </p:nvSpPr>
        <p:spPr>
          <a:xfrm>
            <a:off x="1832460" y="6841862"/>
            <a:ext cx="2059576" cy="2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AEBC6-EAE7-415D-AC3B-2AA7A9DFB05F}"/>
              </a:ext>
            </a:extLst>
          </p:cNvPr>
          <p:cNvSpPr/>
          <p:nvPr/>
        </p:nvSpPr>
        <p:spPr>
          <a:xfrm>
            <a:off x="664955" y="6445443"/>
            <a:ext cx="5596627" cy="1056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3574E6-2B5D-4FF0-9D8F-3AF3862A428D}"/>
              </a:ext>
            </a:extLst>
          </p:cNvPr>
          <p:cNvSpPr/>
          <p:nvPr/>
        </p:nvSpPr>
        <p:spPr>
          <a:xfrm>
            <a:off x="5745263" y="6852486"/>
            <a:ext cx="307921" cy="2323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59993E-62F1-4BBE-A96E-4DA3EC902270}"/>
              </a:ext>
            </a:extLst>
          </p:cNvPr>
          <p:cNvGrpSpPr/>
          <p:nvPr/>
        </p:nvGrpSpPr>
        <p:grpSpPr>
          <a:xfrm>
            <a:off x="661060" y="7687130"/>
            <a:ext cx="5596627" cy="1056284"/>
            <a:chOff x="630686" y="6096000"/>
            <a:chExt cx="5596627" cy="76818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1789E2-75F7-4184-AE39-DE4E8E659EE2}"/>
                </a:ext>
              </a:extLst>
            </p:cNvPr>
            <p:cNvSpPr/>
            <p:nvPr/>
          </p:nvSpPr>
          <p:spPr>
            <a:xfrm>
              <a:off x="1802086" y="6393872"/>
              <a:ext cx="1596540" cy="2398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AE939D-83D7-4B7F-9F2A-62EC1FE39256}"/>
                </a:ext>
              </a:extLst>
            </p:cNvPr>
            <p:cNvSpPr/>
            <p:nvPr/>
          </p:nvSpPr>
          <p:spPr>
            <a:xfrm>
              <a:off x="630686" y="6096000"/>
              <a:ext cx="5596627" cy="7681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559922-8A4F-4569-A04A-481D1EB3C92D}"/>
                </a:ext>
              </a:extLst>
            </p:cNvPr>
            <p:cNvSpPr/>
            <p:nvPr/>
          </p:nvSpPr>
          <p:spPr>
            <a:xfrm>
              <a:off x="5730928" y="6404400"/>
              <a:ext cx="307921" cy="1689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E67ED616-8973-4DCD-BF8F-4293B638D81A}"/>
              </a:ext>
            </a:extLst>
          </p:cNvPr>
          <p:cNvSpPr/>
          <p:nvPr/>
        </p:nvSpPr>
        <p:spPr>
          <a:xfrm>
            <a:off x="1832460" y="10659742"/>
            <a:ext cx="1596540" cy="201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B32833-7E97-4439-BA7D-37BCCF15C619}"/>
              </a:ext>
            </a:extLst>
          </p:cNvPr>
          <p:cNvSpPr/>
          <p:nvPr/>
        </p:nvSpPr>
        <p:spPr>
          <a:xfrm>
            <a:off x="661058" y="10204540"/>
            <a:ext cx="5596627" cy="739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7B1D1F-7FD3-465E-8538-322D33342323}"/>
              </a:ext>
            </a:extLst>
          </p:cNvPr>
          <p:cNvSpPr/>
          <p:nvPr/>
        </p:nvSpPr>
        <p:spPr>
          <a:xfrm>
            <a:off x="5793380" y="10628601"/>
            <a:ext cx="307921" cy="2323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3A347A-6A2F-4C10-8EDA-95159CD29EF4}"/>
              </a:ext>
            </a:extLst>
          </p:cNvPr>
          <p:cNvGrpSpPr/>
          <p:nvPr/>
        </p:nvGrpSpPr>
        <p:grpSpPr>
          <a:xfrm>
            <a:off x="780152" y="6546155"/>
            <a:ext cx="815718" cy="814578"/>
            <a:chOff x="780152" y="6546155"/>
            <a:chExt cx="815718" cy="81457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DAC63F3-06E5-4880-8588-F2D8BE48EF6A}"/>
                </a:ext>
              </a:extLst>
            </p:cNvPr>
            <p:cNvSpPr/>
            <p:nvPr/>
          </p:nvSpPr>
          <p:spPr>
            <a:xfrm>
              <a:off x="780152" y="6546155"/>
              <a:ext cx="815718" cy="81457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B74832-49E6-4193-A664-3B2D8943CFBD}"/>
                </a:ext>
              </a:extLst>
            </p:cNvPr>
            <p:cNvCxnSpPr>
              <a:cxnSpLocks/>
            </p:cNvCxnSpPr>
            <p:nvPr/>
          </p:nvCxnSpPr>
          <p:spPr>
            <a:xfrm>
              <a:off x="780152" y="6546155"/>
              <a:ext cx="815718" cy="81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27639C-1B2F-4431-822F-479DA57BD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816" y="6546155"/>
              <a:ext cx="791054" cy="81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FA814DB-1F72-410D-8A4A-A12DAEF597F0}"/>
              </a:ext>
            </a:extLst>
          </p:cNvPr>
          <p:cNvGrpSpPr/>
          <p:nvPr/>
        </p:nvGrpSpPr>
        <p:grpSpPr>
          <a:xfrm>
            <a:off x="804816" y="7816872"/>
            <a:ext cx="815718" cy="814578"/>
            <a:chOff x="780152" y="6546155"/>
            <a:chExt cx="815718" cy="81457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5743CA-83E0-47FC-BCB2-953B1355E64B}"/>
                </a:ext>
              </a:extLst>
            </p:cNvPr>
            <p:cNvSpPr/>
            <p:nvPr/>
          </p:nvSpPr>
          <p:spPr>
            <a:xfrm>
              <a:off x="780152" y="6546155"/>
              <a:ext cx="815718" cy="81457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B5E9A3B-CEED-4CFF-A660-11AA7C554CA0}"/>
                </a:ext>
              </a:extLst>
            </p:cNvPr>
            <p:cNvCxnSpPr>
              <a:cxnSpLocks/>
            </p:cNvCxnSpPr>
            <p:nvPr/>
          </p:nvCxnSpPr>
          <p:spPr>
            <a:xfrm>
              <a:off x="780152" y="6546155"/>
              <a:ext cx="815718" cy="81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2B15FF-C248-487D-9EC2-90BC32749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816" y="6546155"/>
              <a:ext cx="791054" cy="81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A975B5-0890-4B1B-A4DC-C38C74855478}"/>
              </a:ext>
            </a:extLst>
          </p:cNvPr>
          <p:cNvGrpSpPr/>
          <p:nvPr/>
        </p:nvGrpSpPr>
        <p:grpSpPr>
          <a:xfrm>
            <a:off x="661059" y="8945835"/>
            <a:ext cx="5596627" cy="1056284"/>
            <a:chOff x="693138" y="8945835"/>
            <a:chExt cx="5596627" cy="105628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6140D3-A933-4110-BC3D-E6A3AE2ABB4B}"/>
                </a:ext>
              </a:extLst>
            </p:cNvPr>
            <p:cNvGrpSpPr/>
            <p:nvPr/>
          </p:nvGrpSpPr>
          <p:grpSpPr>
            <a:xfrm>
              <a:off x="693138" y="8945835"/>
              <a:ext cx="5596627" cy="1056284"/>
              <a:chOff x="630686" y="6096000"/>
              <a:chExt cx="5596627" cy="76818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79D4980-2D71-4FB2-B4C4-5B4E9F4021A1}"/>
                  </a:ext>
                </a:extLst>
              </p:cNvPr>
              <p:cNvSpPr/>
              <p:nvPr/>
            </p:nvSpPr>
            <p:spPr>
              <a:xfrm>
                <a:off x="1786047" y="6404400"/>
                <a:ext cx="2059576" cy="1794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5CFDFD7-8D03-4AD5-99BD-8CB4FBC7BE5E}"/>
                  </a:ext>
                </a:extLst>
              </p:cNvPr>
              <p:cNvSpPr/>
              <p:nvPr/>
            </p:nvSpPr>
            <p:spPr>
              <a:xfrm>
                <a:off x="630686" y="6096000"/>
                <a:ext cx="5596627" cy="7681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1A355E2-3B50-4014-850C-EFB20110358F}"/>
                  </a:ext>
                </a:extLst>
              </p:cNvPr>
              <p:cNvSpPr/>
              <p:nvPr/>
            </p:nvSpPr>
            <p:spPr>
              <a:xfrm>
                <a:off x="5730928" y="6404400"/>
                <a:ext cx="307921" cy="1689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838C581-BA7E-4FA1-8552-BBE1F20223AB}"/>
                </a:ext>
              </a:extLst>
            </p:cNvPr>
            <p:cNvGrpSpPr/>
            <p:nvPr/>
          </p:nvGrpSpPr>
          <p:grpSpPr>
            <a:xfrm>
              <a:off x="829480" y="9087589"/>
              <a:ext cx="815718" cy="814578"/>
              <a:chOff x="780152" y="6546155"/>
              <a:chExt cx="815718" cy="81457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19A2099-A6DD-4603-9BFE-7645D2B612DC}"/>
                  </a:ext>
                </a:extLst>
              </p:cNvPr>
              <p:cNvSpPr/>
              <p:nvPr/>
            </p:nvSpPr>
            <p:spPr>
              <a:xfrm>
                <a:off x="780152" y="6546155"/>
                <a:ext cx="815718" cy="81457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103F65E-1354-4515-A61F-D5218E2E7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152" y="6546155"/>
                <a:ext cx="815718" cy="814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EC3D7E7-92EB-4BD1-B47F-6B4CEF3E0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4816" y="6546155"/>
                <a:ext cx="791054" cy="814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2F4F86DE-A500-4B4E-96EF-E56880A90C33}"/>
              </a:ext>
            </a:extLst>
          </p:cNvPr>
          <p:cNvSpPr/>
          <p:nvPr/>
        </p:nvSpPr>
        <p:spPr>
          <a:xfrm>
            <a:off x="797401" y="10356818"/>
            <a:ext cx="815718" cy="585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4C7FBD-A9D3-473C-8977-67362B79FAC9}"/>
              </a:ext>
            </a:extLst>
          </p:cNvPr>
          <p:cNvCxnSpPr>
            <a:cxnSpLocks/>
          </p:cNvCxnSpPr>
          <p:nvPr/>
        </p:nvCxnSpPr>
        <p:spPr>
          <a:xfrm>
            <a:off x="796994" y="10358306"/>
            <a:ext cx="547437" cy="58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0E746E4-9444-4E66-8A8B-9D9780ABD48B}"/>
              </a:ext>
            </a:extLst>
          </p:cNvPr>
          <p:cNvCxnSpPr>
            <a:cxnSpLocks/>
          </p:cNvCxnSpPr>
          <p:nvPr/>
        </p:nvCxnSpPr>
        <p:spPr>
          <a:xfrm flipH="1">
            <a:off x="1065275" y="10358306"/>
            <a:ext cx="547437" cy="566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4ED2DE8-E88A-4355-9C8B-810515707522}"/>
              </a:ext>
            </a:extLst>
          </p:cNvPr>
          <p:cNvSpPr/>
          <p:nvPr/>
        </p:nvSpPr>
        <p:spPr>
          <a:xfrm>
            <a:off x="661060" y="5420975"/>
            <a:ext cx="2767940" cy="560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E920AA-17BA-40F9-9FC7-8B65221B9229}"/>
              </a:ext>
            </a:extLst>
          </p:cNvPr>
          <p:cNvCxnSpPr>
            <a:cxnSpLocks/>
          </p:cNvCxnSpPr>
          <p:nvPr/>
        </p:nvCxnSpPr>
        <p:spPr>
          <a:xfrm>
            <a:off x="2627616" y="1114794"/>
            <a:ext cx="1781278" cy="179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442F1F1-0F28-4841-AA0D-BA359E38393D}"/>
              </a:ext>
            </a:extLst>
          </p:cNvPr>
          <p:cNvCxnSpPr>
            <a:cxnSpLocks/>
          </p:cNvCxnSpPr>
          <p:nvPr/>
        </p:nvCxnSpPr>
        <p:spPr>
          <a:xfrm flipH="1">
            <a:off x="2627616" y="1146417"/>
            <a:ext cx="1781278" cy="175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4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26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סמואל ארביב</dc:creator>
  <cp:lastModifiedBy>סמואל ארביב</cp:lastModifiedBy>
  <cp:revision>11</cp:revision>
  <dcterms:created xsi:type="dcterms:W3CDTF">2020-07-15T05:29:29Z</dcterms:created>
  <dcterms:modified xsi:type="dcterms:W3CDTF">2020-07-15T09:34:15Z</dcterms:modified>
</cp:coreProperties>
</file>