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
  </p:notesMasterIdLst>
  <p:sldIdLst>
    <p:sldId id="261" r:id="rId3"/>
    <p:sldId id="257" r:id="rId4"/>
    <p:sldId id="258" r:id="rId6"/>
    <p:sldId id="259" r:id="rId7"/>
    <p:sldId id="260" r:id="rId8"/>
    <p:sldId id="262" r:id="rId9"/>
  </p:sldIdLst>
  <p:sldSz cx="9144000" cy="5143500" type="screen16x9"/>
  <p:notesSz cx="6858000" cy="9144000"/>
  <p:embeddedFontLst>
    <p:embeddedFont>
      <p:font typeface="Raleway"/>
      <p:regular r:id="rId13"/>
    </p:embeddedFont>
    <p:embeddedFont>
      <p:font typeface="Source Sans Pro" panose="020B0503030403020204"/>
      <p:regular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1" d="100"/>
          <a:sy n="81" d="100"/>
        </p:scale>
        <p:origin x="860"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font" Target="fonts/font2.fntdata"/><Relationship Id="rId13" Type="http://schemas.openxmlformats.org/officeDocument/2006/relationships/font" Target="fonts/font1.fntdata"/><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1"/>
        <p:cNvGrpSpPr/>
        <p:nvPr/>
      </p:nvGrpSpPr>
      <p:grpSpPr>
        <a:xfrm>
          <a:off x="0" y="0"/>
          <a:ext cx="0" cy="0"/>
          <a:chOff x="0" y="0"/>
          <a:chExt cx="0" cy="0"/>
        </a:xfrm>
      </p:grpSpPr>
      <p:sp>
        <p:nvSpPr>
          <p:cNvPr id="62" name="Google Shape;62;g2a28f33ce94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a28f33ce94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67"/>
        <p:cNvGrpSpPr/>
        <p:nvPr/>
      </p:nvGrpSpPr>
      <p:grpSpPr>
        <a:xfrm>
          <a:off x="0" y="0"/>
          <a:ext cx="0" cy="0"/>
          <a:chOff x="0" y="0"/>
          <a:chExt cx="0" cy="0"/>
        </a:xfrm>
      </p:grpSpPr>
      <p:sp>
        <p:nvSpPr>
          <p:cNvPr id="68" name="Google Shape;68;g2a28f33ce94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a28f33ce9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3"/>
        <p:cNvGrpSpPr/>
        <p:nvPr/>
      </p:nvGrpSpPr>
      <p:grpSpPr>
        <a:xfrm>
          <a:off x="0" y="0"/>
          <a:ext cx="0" cy="0"/>
          <a:chOff x="0" y="0"/>
          <a:chExt cx="0" cy="0"/>
        </a:xfrm>
      </p:grpSpPr>
      <p:sp>
        <p:nvSpPr>
          <p:cNvPr id="74" name="Google Shape;74;g2a28f33ce94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a28f33ce94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79"/>
        <p:cNvGrpSpPr/>
        <p:nvPr/>
      </p:nvGrpSpPr>
      <p:grpSpPr>
        <a:xfrm>
          <a:off x="0" y="0"/>
          <a:ext cx="0" cy="0"/>
          <a:chOff x="0" y="0"/>
          <a:chExt cx="0" cy="0"/>
        </a:xfrm>
      </p:grpSpPr>
      <p:sp>
        <p:nvSpPr>
          <p:cNvPr id="80" name="Google Shape;80;g2a28f33ce94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a28f33ce94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3"/>
          <p:cNvSpPr txBox="1">
            <a:spLocks noGrp="1"/>
          </p:cNvSpPr>
          <p:nvPr>
            <p:ph type="title"/>
          </p:nvPr>
        </p:nvSpPr>
        <p:spPr>
          <a:xfrm>
            <a:off x="485875" y="1714500"/>
            <a:ext cx="8183700" cy="785700"/>
          </a:xfrm>
          <a:prstGeom prst="rect">
            <a:avLst/>
          </a:prstGeom>
        </p:spPr>
        <p:txBody>
          <a:bodyPr spcFirstLastPara="1" wrap="square" lIns="91425" tIns="91425" rIns="91425" bIns="91425" anchor="b" anchorCtr="0">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2"/>
        <p:cNvGrpSpPr/>
        <p:nvPr/>
      </p:nvGrpSpPr>
      <p:grpSpPr>
        <a:xfrm>
          <a:off x="0" y="0"/>
          <a:ext cx="0" cy="0"/>
          <a:chOff x="0" y="0"/>
          <a:chExt cx="0" cy="0"/>
        </a:xfrm>
      </p:grpSpPr>
      <p:sp>
        <p:nvSpPr>
          <p:cNvPr id="53" name="Google Shape;53;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21" name="Google Shape;21;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6" name="Google Shape;26;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3" name="Google Shape;3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526350"/>
            <a:ext cx="56040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cxnSp>
        <p:nvCxnSpPr>
          <p:cNvPr id="39" name="Google Shape;39;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0" name="Google Shape;40;p9"/>
          <p:cNvSpPr txBox="1">
            <a:spLocks noGrp="1"/>
          </p:cNvSpPr>
          <p:nvPr>
            <p:ph type="title"/>
          </p:nvPr>
        </p:nvSpPr>
        <p:spPr>
          <a:xfrm>
            <a:off x="265500" y="1181700"/>
            <a:ext cx="4045200" cy="15336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p:txBody>
      </p:sp>
      <p:sp>
        <p:nvSpPr>
          <p:cNvPr id="43" name="Google Shape;43;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p:txBody>
      </p:sp>
      <p:sp>
        <p:nvSpPr>
          <p:cNvPr id="46" name="Google Shape;46;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11"/>
          <p:cNvSpPr txBox="1">
            <a:spLocks noGrp="1"/>
          </p:cNvSpPr>
          <p:nvPr>
            <p:ph type="title" hasCustomPrompt="1"/>
          </p:nvPr>
        </p:nvSpPr>
        <p:spPr>
          <a:xfrm>
            <a:off x="311700" y="743001"/>
            <a:ext cx="8520600" cy="200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Font typeface="Source Sans Pro" panose="020B0503030403020204"/>
              <a:buNone/>
              <a:defRPr sz="12000">
                <a:latin typeface="Source Sans Pro" panose="020B0503030403020204"/>
                <a:ea typeface="Source Sans Pro" panose="020B0503030403020204"/>
                <a:cs typeface="Source Sans Pro" panose="020B0503030403020204"/>
                <a:sym typeface="Source Sans Pro" panose="020B0503030403020204"/>
              </a:defRPr>
            </a:lvl1pPr>
            <a:lvl2pPr lvl="1" algn="ctr">
              <a:spcBef>
                <a:spcPts val="0"/>
              </a:spcBef>
              <a:spcAft>
                <a:spcPts val="0"/>
              </a:spcAft>
              <a:buSzPts val="12000"/>
              <a:buFont typeface="Source Sans Pro" panose="020B0503030403020204"/>
              <a:buNone/>
              <a:defRPr sz="12000">
                <a:latin typeface="Source Sans Pro" panose="020B0503030403020204"/>
                <a:ea typeface="Source Sans Pro" panose="020B0503030403020204"/>
                <a:cs typeface="Source Sans Pro" panose="020B0503030403020204"/>
                <a:sym typeface="Source Sans Pro" panose="020B0503030403020204"/>
              </a:defRPr>
            </a:lvl2pPr>
            <a:lvl3pPr lvl="2" algn="ctr">
              <a:spcBef>
                <a:spcPts val="0"/>
              </a:spcBef>
              <a:spcAft>
                <a:spcPts val="0"/>
              </a:spcAft>
              <a:buSzPts val="12000"/>
              <a:buFont typeface="Source Sans Pro" panose="020B0503030403020204"/>
              <a:buNone/>
              <a:defRPr sz="12000">
                <a:latin typeface="Source Sans Pro" panose="020B0503030403020204"/>
                <a:ea typeface="Source Sans Pro" panose="020B0503030403020204"/>
                <a:cs typeface="Source Sans Pro" panose="020B0503030403020204"/>
                <a:sym typeface="Source Sans Pro" panose="020B0503030403020204"/>
              </a:defRPr>
            </a:lvl3pPr>
            <a:lvl4pPr lvl="3" algn="ctr">
              <a:spcBef>
                <a:spcPts val="0"/>
              </a:spcBef>
              <a:spcAft>
                <a:spcPts val="0"/>
              </a:spcAft>
              <a:buSzPts val="12000"/>
              <a:buFont typeface="Source Sans Pro" panose="020B0503030403020204"/>
              <a:buNone/>
              <a:defRPr sz="12000">
                <a:latin typeface="Source Sans Pro" panose="020B0503030403020204"/>
                <a:ea typeface="Source Sans Pro" panose="020B0503030403020204"/>
                <a:cs typeface="Source Sans Pro" panose="020B0503030403020204"/>
                <a:sym typeface="Source Sans Pro" panose="020B0503030403020204"/>
              </a:defRPr>
            </a:lvl4pPr>
            <a:lvl5pPr lvl="4" algn="ctr">
              <a:spcBef>
                <a:spcPts val="0"/>
              </a:spcBef>
              <a:spcAft>
                <a:spcPts val="0"/>
              </a:spcAft>
              <a:buSzPts val="12000"/>
              <a:buFont typeface="Source Sans Pro" panose="020B0503030403020204"/>
              <a:buNone/>
              <a:defRPr sz="12000">
                <a:latin typeface="Source Sans Pro" panose="020B0503030403020204"/>
                <a:ea typeface="Source Sans Pro" panose="020B0503030403020204"/>
                <a:cs typeface="Source Sans Pro" panose="020B0503030403020204"/>
                <a:sym typeface="Source Sans Pro" panose="020B0503030403020204"/>
              </a:defRPr>
            </a:lvl5pPr>
            <a:lvl6pPr lvl="5" algn="ctr">
              <a:spcBef>
                <a:spcPts val="0"/>
              </a:spcBef>
              <a:spcAft>
                <a:spcPts val="0"/>
              </a:spcAft>
              <a:buSzPts val="12000"/>
              <a:buFont typeface="Source Sans Pro" panose="020B0503030403020204"/>
              <a:buNone/>
              <a:defRPr sz="12000">
                <a:latin typeface="Source Sans Pro" panose="020B0503030403020204"/>
                <a:ea typeface="Source Sans Pro" panose="020B0503030403020204"/>
                <a:cs typeface="Source Sans Pro" panose="020B0503030403020204"/>
                <a:sym typeface="Source Sans Pro" panose="020B0503030403020204"/>
              </a:defRPr>
            </a:lvl6pPr>
            <a:lvl7pPr lvl="6" algn="ctr">
              <a:spcBef>
                <a:spcPts val="0"/>
              </a:spcBef>
              <a:spcAft>
                <a:spcPts val="0"/>
              </a:spcAft>
              <a:buSzPts val="12000"/>
              <a:buFont typeface="Source Sans Pro" panose="020B0503030403020204"/>
              <a:buNone/>
              <a:defRPr sz="12000">
                <a:latin typeface="Source Sans Pro" panose="020B0503030403020204"/>
                <a:ea typeface="Source Sans Pro" panose="020B0503030403020204"/>
                <a:cs typeface="Source Sans Pro" panose="020B0503030403020204"/>
                <a:sym typeface="Source Sans Pro" panose="020B0503030403020204"/>
              </a:defRPr>
            </a:lvl7pPr>
            <a:lvl8pPr lvl="7" algn="ctr">
              <a:spcBef>
                <a:spcPts val="0"/>
              </a:spcBef>
              <a:spcAft>
                <a:spcPts val="0"/>
              </a:spcAft>
              <a:buSzPts val="12000"/>
              <a:buFont typeface="Source Sans Pro" panose="020B0503030403020204"/>
              <a:buNone/>
              <a:defRPr sz="12000">
                <a:latin typeface="Source Sans Pro" panose="020B0503030403020204"/>
                <a:ea typeface="Source Sans Pro" panose="020B0503030403020204"/>
                <a:cs typeface="Source Sans Pro" panose="020B0503030403020204"/>
                <a:sym typeface="Source Sans Pro" panose="020B0503030403020204"/>
              </a:defRPr>
            </a:lvl8pPr>
            <a:lvl9pPr lvl="8" algn="ctr">
              <a:spcBef>
                <a:spcPts val="0"/>
              </a:spcBef>
              <a:spcAft>
                <a:spcPts val="0"/>
              </a:spcAft>
              <a:buSzPts val="12000"/>
              <a:buFont typeface="Source Sans Pro" panose="020B0503030403020204"/>
              <a:buNone/>
              <a:defRPr sz="12000">
                <a:latin typeface="Source Sans Pro" panose="020B0503030403020204"/>
                <a:ea typeface="Source Sans Pro" panose="020B0503030403020204"/>
                <a:cs typeface="Source Sans Pro" panose="020B0503030403020204"/>
                <a:sym typeface="Source Sans Pro" panose="020B0503030403020204"/>
              </a:defRPr>
            </a:lvl9pPr>
          </a:lstStyle>
          <a:p>
            <a:r>
              <a:t>xx%</a:t>
            </a:r>
          </a:p>
        </p:txBody>
      </p:sp>
      <p:sp>
        <p:nvSpPr>
          <p:cNvPr id="50" name="Google Shape;50;p11"/>
          <p:cNvSpPr txBox="1">
            <a:spLocks noGrp="1"/>
          </p:cNvSpPr>
          <p:nvPr>
            <p:ph type="body" idx="1"/>
          </p:nvPr>
        </p:nvSpPr>
        <p:spPr>
          <a:xfrm>
            <a:off x="311700" y="2845182"/>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Font typeface="Source Sans Pro" panose="020B0503030403020204"/>
              <a:buChar char="●"/>
              <a:defRPr sz="1800">
                <a:solidFill>
                  <a:schemeClr val="lt2"/>
                </a:solidFill>
                <a:latin typeface="Source Sans Pro" panose="020B0503030403020204"/>
                <a:ea typeface="Source Sans Pro" panose="020B0503030403020204"/>
                <a:cs typeface="Source Sans Pro" panose="020B0503030403020204"/>
                <a:sym typeface="Source Sans Pro" panose="020B0503030403020204"/>
              </a:defRPr>
            </a:lvl1pPr>
            <a:lvl2pPr marL="914400" lvl="1" indent="-317500">
              <a:lnSpc>
                <a:spcPct val="115000"/>
              </a:lnSpc>
              <a:spcBef>
                <a:spcPts val="0"/>
              </a:spcBef>
              <a:spcAft>
                <a:spcPts val="0"/>
              </a:spcAft>
              <a:buClr>
                <a:schemeClr val="lt2"/>
              </a:buClr>
              <a:buSzPts val="1400"/>
              <a:buFont typeface="Source Sans Pro" panose="020B0503030403020204"/>
              <a:buChar char="○"/>
              <a:defRPr>
                <a:solidFill>
                  <a:schemeClr val="lt2"/>
                </a:solidFill>
                <a:latin typeface="Source Sans Pro" panose="020B0503030403020204"/>
                <a:ea typeface="Source Sans Pro" panose="020B0503030403020204"/>
                <a:cs typeface="Source Sans Pro" panose="020B0503030403020204"/>
                <a:sym typeface="Source Sans Pro" panose="020B0503030403020204"/>
              </a:defRPr>
            </a:lvl2pPr>
            <a:lvl3pPr marL="1371600" lvl="2" indent="-317500">
              <a:lnSpc>
                <a:spcPct val="115000"/>
              </a:lnSpc>
              <a:spcBef>
                <a:spcPts val="0"/>
              </a:spcBef>
              <a:spcAft>
                <a:spcPts val="0"/>
              </a:spcAft>
              <a:buClr>
                <a:schemeClr val="lt2"/>
              </a:buClr>
              <a:buSzPts val="1400"/>
              <a:buFont typeface="Source Sans Pro" panose="020B0503030403020204"/>
              <a:buChar char="■"/>
              <a:defRPr>
                <a:solidFill>
                  <a:schemeClr val="lt2"/>
                </a:solidFill>
                <a:latin typeface="Source Sans Pro" panose="020B0503030403020204"/>
                <a:ea typeface="Source Sans Pro" panose="020B0503030403020204"/>
                <a:cs typeface="Source Sans Pro" panose="020B0503030403020204"/>
                <a:sym typeface="Source Sans Pro" panose="020B0503030403020204"/>
              </a:defRPr>
            </a:lvl3pPr>
            <a:lvl4pPr marL="1828800" lvl="3" indent="-317500">
              <a:lnSpc>
                <a:spcPct val="115000"/>
              </a:lnSpc>
              <a:spcBef>
                <a:spcPts val="0"/>
              </a:spcBef>
              <a:spcAft>
                <a:spcPts val="0"/>
              </a:spcAft>
              <a:buClr>
                <a:schemeClr val="lt2"/>
              </a:buClr>
              <a:buSzPts val="1400"/>
              <a:buFont typeface="Source Sans Pro" panose="020B0503030403020204"/>
              <a:buChar char="●"/>
              <a:defRPr>
                <a:solidFill>
                  <a:schemeClr val="lt2"/>
                </a:solidFill>
                <a:latin typeface="Source Sans Pro" panose="020B0503030403020204"/>
                <a:ea typeface="Source Sans Pro" panose="020B0503030403020204"/>
                <a:cs typeface="Source Sans Pro" panose="020B0503030403020204"/>
                <a:sym typeface="Source Sans Pro" panose="020B0503030403020204"/>
              </a:defRPr>
            </a:lvl4pPr>
            <a:lvl5pPr marL="2286000" lvl="4" indent="-317500">
              <a:lnSpc>
                <a:spcPct val="115000"/>
              </a:lnSpc>
              <a:spcBef>
                <a:spcPts val="0"/>
              </a:spcBef>
              <a:spcAft>
                <a:spcPts val="0"/>
              </a:spcAft>
              <a:buClr>
                <a:schemeClr val="lt2"/>
              </a:buClr>
              <a:buSzPts val="1400"/>
              <a:buFont typeface="Source Sans Pro" panose="020B0503030403020204"/>
              <a:buChar char="○"/>
              <a:defRPr>
                <a:solidFill>
                  <a:schemeClr val="lt2"/>
                </a:solidFill>
                <a:latin typeface="Source Sans Pro" panose="020B0503030403020204"/>
                <a:ea typeface="Source Sans Pro" panose="020B0503030403020204"/>
                <a:cs typeface="Source Sans Pro" panose="020B0503030403020204"/>
                <a:sym typeface="Source Sans Pro" panose="020B0503030403020204"/>
              </a:defRPr>
            </a:lvl5pPr>
            <a:lvl6pPr marL="2743200" lvl="5" indent="-317500">
              <a:lnSpc>
                <a:spcPct val="115000"/>
              </a:lnSpc>
              <a:spcBef>
                <a:spcPts val="0"/>
              </a:spcBef>
              <a:spcAft>
                <a:spcPts val="0"/>
              </a:spcAft>
              <a:buClr>
                <a:schemeClr val="lt2"/>
              </a:buClr>
              <a:buSzPts val="1400"/>
              <a:buFont typeface="Source Sans Pro" panose="020B0503030403020204"/>
              <a:buChar char="■"/>
              <a:defRPr>
                <a:solidFill>
                  <a:schemeClr val="lt2"/>
                </a:solidFill>
                <a:latin typeface="Source Sans Pro" panose="020B0503030403020204"/>
                <a:ea typeface="Source Sans Pro" panose="020B0503030403020204"/>
                <a:cs typeface="Source Sans Pro" panose="020B0503030403020204"/>
                <a:sym typeface="Source Sans Pro" panose="020B0503030403020204"/>
              </a:defRPr>
            </a:lvl6pPr>
            <a:lvl7pPr marL="3200400" lvl="6" indent="-317500">
              <a:lnSpc>
                <a:spcPct val="115000"/>
              </a:lnSpc>
              <a:spcBef>
                <a:spcPts val="0"/>
              </a:spcBef>
              <a:spcAft>
                <a:spcPts val="0"/>
              </a:spcAft>
              <a:buClr>
                <a:schemeClr val="lt2"/>
              </a:buClr>
              <a:buSzPts val="1400"/>
              <a:buFont typeface="Source Sans Pro" panose="020B0503030403020204"/>
              <a:buChar char="●"/>
              <a:defRPr>
                <a:solidFill>
                  <a:schemeClr val="lt2"/>
                </a:solidFill>
                <a:latin typeface="Source Sans Pro" panose="020B0503030403020204"/>
                <a:ea typeface="Source Sans Pro" panose="020B0503030403020204"/>
                <a:cs typeface="Source Sans Pro" panose="020B0503030403020204"/>
                <a:sym typeface="Source Sans Pro" panose="020B0503030403020204"/>
              </a:defRPr>
            </a:lvl7pPr>
            <a:lvl8pPr marL="3657600" lvl="7" indent="-317500">
              <a:lnSpc>
                <a:spcPct val="115000"/>
              </a:lnSpc>
              <a:spcBef>
                <a:spcPts val="0"/>
              </a:spcBef>
              <a:spcAft>
                <a:spcPts val="0"/>
              </a:spcAft>
              <a:buClr>
                <a:schemeClr val="lt2"/>
              </a:buClr>
              <a:buSzPts val="1400"/>
              <a:buFont typeface="Source Sans Pro" panose="020B0503030403020204"/>
              <a:buChar char="○"/>
              <a:defRPr>
                <a:solidFill>
                  <a:schemeClr val="lt2"/>
                </a:solidFill>
                <a:latin typeface="Source Sans Pro" panose="020B0503030403020204"/>
                <a:ea typeface="Source Sans Pro" panose="020B0503030403020204"/>
                <a:cs typeface="Source Sans Pro" panose="020B0503030403020204"/>
                <a:sym typeface="Source Sans Pro" panose="020B0503030403020204"/>
              </a:defRPr>
            </a:lvl8pPr>
            <a:lvl9pPr marL="4114800" lvl="8" indent="-317500">
              <a:lnSpc>
                <a:spcPct val="115000"/>
              </a:lnSpc>
              <a:spcBef>
                <a:spcPts val="0"/>
              </a:spcBef>
              <a:spcAft>
                <a:spcPts val="0"/>
              </a:spcAft>
              <a:buClr>
                <a:schemeClr val="lt2"/>
              </a:buClr>
              <a:buSzPts val="1400"/>
              <a:buFont typeface="Source Sans Pro" panose="020B0503030403020204"/>
              <a:buChar char="■"/>
              <a:defRPr>
                <a:solidFill>
                  <a:schemeClr val="lt2"/>
                </a:solidFill>
                <a:latin typeface="Source Sans Pro" panose="020B0503030403020204"/>
                <a:ea typeface="Source Sans Pro" panose="020B0503030403020204"/>
                <a:cs typeface="Source Sans Pro" panose="020B0503030403020204"/>
                <a:sym typeface="Source Sans Pro" panose="020B0503030403020204"/>
              </a:defRPr>
            </a:lvl9pPr>
          </a:lstStyle>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latin typeface="Source Sans Pro" panose="020B0503030403020204"/>
                <a:ea typeface="Source Sans Pro" panose="020B0503030403020204"/>
                <a:cs typeface="Source Sans Pro" panose="020B0503030403020204"/>
                <a:sym typeface="Source Sans Pro" panose="020B0503030403020204"/>
              </a:defRPr>
            </a:lvl1pPr>
            <a:lvl2pPr lvl="1" algn="r">
              <a:buNone/>
              <a:defRPr sz="1000">
                <a:solidFill>
                  <a:schemeClr val="lt2"/>
                </a:solidFill>
                <a:latin typeface="Source Sans Pro" panose="020B0503030403020204"/>
                <a:ea typeface="Source Sans Pro" panose="020B0503030403020204"/>
                <a:cs typeface="Source Sans Pro" panose="020B0503030403020204"/>
                <a:sym typeface="Source Sans Pro" panose="020B0503030403020204"/>
              </a:defRPr>
            </a:lvl2pPr>
            <a:lvl3pPr lvl="2" algn="r">
              <a:buNone/>
              <a:defRPr sz="1000">
                <a:solidFill>
                  <a:schemeClr val="lt2"/>
                </a:solidFill>
                <a:latin typeface="Source Sans Pro" panose="020B0503030403020204"/>
                <a:ea typeface="Source Sans Pro" panose="020B0503030403020204"/>
                <a:cs typeface="Source Sans Pro" panose="020B0503030403020204"/>
                <a:sym typeface="Source Sans Pro" panose="020B0503030403020204"/>
              </a:defRPr>
            </a:lvl3pPr>
            <a:lvl4pPr lvl="3" algn="r">
              <a:buNone/>
              <a:defRPr sz="1000">
                <a:solidFill>
                  <a:schemeClr val="lt2"/>
                </a:solidFill>
                <a:latin typeface="Source Sans Pro" panose="020B0503030403020204"/>
                <a:ea typeface="Source Sans Pro" panose="020B0503030403020204"/>
                <a:cs typeface="Source Sans Pro" panose="020B0503030403020204"/>
                <a:sym typeface="Source Sans Pro" panose="020B0503030403020204"/>
              </a:defRPr>
            </a:lvl4pPr>
            <a:lvl5pPr lvl="4" algn="r">
              <a:buNone/>
              <a:defRPr sz="1000">
                <a:solidFill>
                  <a:schemeClr val="lt2"/>
                </a:solidFill>
                <a:latin typeface="Source Sans Pro" panose="020B0503030403020204"/>
                <a:ea typeface="Source Sans Pro" panose="020B0503030403020204"/>
                <a:cs typeface="Source Sans Pro" panose="020B0503030403020204"/>
                <a:sym typeface="Source Sans Pro" panose="020B0503030403020204"/>
              </a:defRPr>
            </a:lvl5pPr>
            <a:lvl6pPr lvl="5" algn="r">
              <a:buNone/>
              <a:defRPr sz="1000">
                <a:solidFill>
                  <a:schemeClr val="lt2"/>
                </a:solidFill>
                <a:latin typeface="Source Sans Pro" panose="020B0503030403020204"/>
                <a:ea typeface="Source Sans Pro" panose="020B0503030403020204"/>
                <a:cs typeface="Source Sans Pro" panose="020B0503030403020204"/>
                <a:sym typeface="Source Sans Pro" panose="020B0503030403020204"/>
              </a:defRPr>
            </a:lvl6pPr>
            <a:lvl7pPr lvl="6" algn="r">
              <a:buNone/>
              <a:defRPr sz="1000">
                <a:solidFill>
                  <a:schemeClr val="lt2"/>
                </a:solidFill>
                <a:latin typeface="Source Sans Pro" panose="020B0503030403020204"/>
                <a:ea typeface="Source Sans Pro" panose="020B0503030403020204"/>
                <a:cs typeface="Source Sans Pro" panose="020B0503030403020204"/>
                <a:sym typeface="Source Sans Pro" panose="020B0503030403020204"/>
              </a:defRPr>
            </a:lvl7pPr>
            <a:lvl8pPr lvl="7" algn="r">
              <a:buNone/>
              <a:defRPr sz="1000">
                <a:solidFill>
                  <a:schemeClr val="lt2"/>
                </a:solidFill>
                <a:latin typeface="Source Sans Pro" panose="020B0503030403020204"/>
                <a:ea typeface="Source Sans Pro" panose="020B0503030403020204"/>
                <a:cs typeface="Source Sans Pro" panose="020B0503030403020204"/>
                <a:sym typeface="Source Sans Pro" panose="020B0503030403020204"/>
              </a:defRPr>
            </a:lvl8pPr>
            <a:lvl9pPr lvl="8" algn="r">
              <a:buNone/>
              <a:defRPr sz="1000">
                <a:solidFill>
                  <a:schemeClr val="lt2"/>
                </a:solidFill>
                <a:latin typeface="Source Sans Pro" panose="020B0503030403020204"/>
                <a:ea typeface="Source Sans Pro" panose="020B0503030403020204"/>
                <a:cs typeface="Source Sans Pro" panose="020B0503030403020204"/>
                <a:sym typeface="Source Sans Pro" panose="020B0503030403020204"/>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pPr marL="114300" indent="0">
              <a:buFont typeface="Arial" panose="020B0604020202020204" pitchFamily="34" charset="0"/>
              <a:buNone/>
            </a:pPr>
            <a:r>
              <a:rPr lang="en-US" altLang="en-US" dirty="0">
                <a:solidFill>
                  <a:srgbClr val="FF0000"/>
                </a:solidFill>
              </a:rPr>
              <a:t> Team Name :</a:t>
            </a:r>
            <a:r>
              <a:rPr lang="en-US" altLang="en-US" dirty="0">
                <a:solidFill>
                  <a:schemeClr val="bg2"/>
                </a:solidFill>
              </a:rPr>
              <a:t> Smart Waste Warriors              </a:t>
            </a:r>
            <a:endParaRPr lang="en-US" altLang="en-US" dirty="0">
              <a:solidFill>
                <a:schemeClr val="bg2"/>
              </a:solidFill>
            </a:endParaRPr>
          </a:p>
          <a:p>
            <a:pPr marL="114300" indent="0">
              <a:buFont typeface="Arial" panose="020B0604020202020204" pitchFamily="34" charset="0"/>
              <a:buNone/>
            </a:pPr>
            <a:r>
              <a:rPr lang="en-US" altLang="en-US" dirty="0">
                <a:solidFill>
                  <a:srgbClr val="FF0000"/>
                </a:solidFill>
              </a:rPr>
              <a:t>Team leader : ( Name ,Roll no, phone no ,Email , college )</a:t>
            </a:r>
            <a:endParaRPr lang="en-US" altLang="en-US" dirty="0">
              <a:solidFill>
                <a:srgbClr val="FF0000"/>
              </a:solidFill>
            </a:endParaRPr>
          </a:p>
          <a:p>
            <a:pPr marL="114300" indent="0">
              <a:buFont typeface="Arial" panose="020B0604020202020204" pitchFamily="34" charset="0"/>
              <a:buNone/>
            </a:pPr>
            <a:r>
              <a:rPr lang="en-US" altLang="en-US" dirty="0">
                <a:solidFill>
                  <a:schemeClr val="bg2"/>
                </a:solidFill>
              </a:rPr>
              <a:t>Komati.Lahari ,Rollno:23b01a0459, phoneno:8797973399,  Email:laharikomati11@gmail.com,college:shri vishnu engineering college for women</a:t>
            </a:r>
            <a:endParaRPr lang="en-US" altLang="en-US" dirty="0">
              <a:solidFill>
                <a:schemeClr val="bg2"/>
              </a:solidFill>
            </a:endParaRPr>
          </a:p>
          <a:p>
            <a:pPr marL="114300" indent="0">
              <a:buFont typeface="Arial" panose="020B0604020202020204" pitchFamily="34" charset="0"/>
              <a:buNone/>
            </a:pPr>
            <a:r>
              <a:rPr lang="en-US" altLang="en-US" dirty="0">
                <a:solidFill>
                  <a:srgbClr val="FF0000"/>
                </a:solidFill>
              </a:rPr>
              <a:t>Team numbers ( Names &amp; colleges)</a:t>
            </a:r>
            <a:endParaRPr lang="en-US" altLang="en-US" dirty="0">
              <a:solidFill>
                <a:srgbClr val="FF0000"/>
              </a:solidFill>
            </a:endParaRPr>
          </a:p>
          <a:p>
            <a:pPr marL="114300" indent="0">
              <a:buFont typeface="Arial" panose="020B0604020202020204" pitchFamily="34" charset="0"/>
              <a:buNone/>
            </a:pPr>
            <a:r>
              <a:rPr lang="en-US" altLang="en-US" dirty="0">
                <a:solidFill>
                  <a:schemeClr val="accent6">
                    <a:lumMod val="50000"/>
                  </a:schemeClr>
                </a:solidFill>
              </a:rPr>
              <a:t>        </a:t>
            </a:r>
            <a:r>
              <a:rPr lang="en-US" altLang="en-US" dirty="0">
                <a:solidFill>
                  <a:schemeClr val="bg2"/>
                </a:solidFill>
              </a:rPr>
              <a:t>Ch.C.S.L.Bhavani -shri vishnu engineering college for women</a:t>
            </a:r>
            <a:endParaRPr lang="en-US" altLang="en-US" dirty="0">
              <a:solidFill>
                <a:schemeClr val="bg2"/>
              </a:solidFill>
            </a:endParaRPr>
          </a:p>
          <a:p>
            <a:pPr marL="114300" indent="0">
              <a:buFont typeface="Arial" panose="020B0604020202020204" pitchFamily="34" charset="0"/>
              <a:buNone/>
            </a:pPr>
            <a:r>
              <a:rPr lang="en-US" altLang="en-US" dirty="0">
                <a:solidFill>
                  <a:schemeClr val="bg2"/>
                </a:solidFill>
              </a:rPr>
              <a:t>        K.Kamala -shri vishnu engineering college for women</a:t>
            </a:r>
            <a:endParaRPr lang="en-US" altLang="en-US" dirty="0">
              <a:solidFill>
                <a:schemeClr val="bg2"/>
              </a:solidFill>
            </a:endParaRPr>
          </a:p>
          <a:p>
            <a:pPr marL="114300" indent="0">
              <a:buFont typeface="Arial" panose="020B0604020202020204" pitchFamily="34" charset="0"/>
              <a:buNone/>
            </a:pPr>
            <a:r>
              <a:rPr lang="en-US" altLang="en-US" dirty="0">
                <a:solidFill>
                  <a:schemeClr val="bg2"/>
                </a:solidFill>
              </a:rPr>
              <a:t>        Ch.Kiran kumari-shri vishnu engineerinng  college for women</a:t>
            </a:r>
            <a:endParaRPr lang="en-US" altLang="en-US" dirty="0">
              <a:solidFill>
                <a:schemeClr val="bg2"/>
              </a:solidFill>
            </a:endParaRPr>
          </a:p>
          <a:p>
            <a:pPr marL="114300" indent="0">
              <a:buNone/>
            </a:pPr>
            <a:endParaRPr lang="en-US" altLang="en-US" dirty="0">
              <a:solidFill>
                <a:schemeClr val="bg2"/>
              </a:solidFill>
            </a:endParaRPr>
          </a:p>
        </p:txBody>
      </p:sp>
      <p:sp>
        <p:nvSpPr>
          <p:cNvPr id="4" name="TextBox 3"/>
          <p:cNvSpPr txBox="1"/>
          <p:nvPr/>
        </p:nvSpPr>
        <p:spPr>
          <a:xfrm>
            <a:off x="159300" y="383034"/>
            <a:ext cx="6871420" cy="1323439"/>
          </a:xfrm>
          <a:prstGeom prst="rect">
            <a:avLst/>
          </a:prstGeom>
          <a:noFill/>
        </p:spPr>
        <p:txBody>
          <a:bodyPr wrap="square">
            <a:spAutoFit/>
          </a:bodyPr>
          <a:lstStyle/>
          <a:p>
            <a:r>
              <a:rPr lang="en-IN" sz="3600" b="1" dirty="0"/>
              <a:t>TEAM INFORMATION</a:t>
            </a:r>
            <a:endParaRPr lang="en-IN" sz="3600" b="1" dirty="0"/>
          </a:p>
          <a:p>
            <a:endParaRPr lang="en-IN" sz="4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r>
              <a:rPr lang="en-IN" sz="4000" b="1" dirty="0"/>
              <a:t>Problem Statement</a:t>
            </a:r>
            <a:br>
              <a:rPr lang="en-IN" b="1" dirty="0"/>
            </a:br>
            <a:endParaRPr dirty="0"/>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a:buFont typeface="Arial" panose="020B0604020202020204" pitchFamily="34" charset="0"/>
              <a:buChar char="•"/>
            </a:pPr>
            <a:r>
              <a:rPr lang="en-US" dirty="0">
                <a:solidFill>
                  <a:srgbClr val="FF0000"/>
                </a:solidFill>
                <a:sym typeface="+mn-ea"/>
              </a:rPr>
              <a:t>Problem </a:t>
            </a:r>
            <a:r>
              <a:rPr lang="en-US">
                <a:solidFill>
                  <a:srgbClr val="FF0000"/>
                </a:solidFill>
                <a:sym typeface="+mn-ea"/>
              </a:rPr>
              <a:t>Statement:</a:t>
            </a:r>
            <a:r>
              <a:rPr lang="en-US">
                <a:solidFill>
                  <a:schemeClr val="accent6">
                    <a:lumMod val="50000"/>
                  </a:schemeClr>
                </a:solidFill>
                <a:sym typeface="+mn-ea"/>
              </a:rPr>
              <a:t> </a:t>
            </a:r>
            <a:r>
              <a:rPr lang="en-US" altLang="en-US" dirty="0">
                <a:solidFill>
                  <a:schemeClr val="bg2"/>
                </a:solidFill>
                <a:sym typeface="+mn-ea"/>
              </a:rPr>
              <a:t>Many cities face inefficient waste collection processes, leading to overflowing bins, increased pollution, and low recycling rates.</a:t>
            </a:r>
            <a:endParaRPr lang="en-US" altLang="en-US" dirty="0">
              <a:solidFill>
                <a:schemeClr val="bg2"/>
              </a:solidFill>
            </a:endParaRPr>
          </a:p>
          <a:p>
            <a:pPr>
              <a:buFont typeface="Arial" panose="020B0604020202020204" pitchFamily="34" charset="0"/>
              <a:buChar char="•"/>
            </a:pPr>
            <a:r>
              <a:rPr lang="en-US" dirty="0">
                <a:solidFill>
                  <a:srgbClr val="FF0000"/>
                </a:solidFill>
                <a:sym typeface="+mn-ea"/>
              </a:rPr>
              <a:t>Understanding of the Problem :   </a:t>
            </a:r>
            <a:r>
              <a:rPr lang="en-US" dirty="0">
                <a:solidFill>
                  <a:schemeClr val="accent6">
                    <a:lumMod val="50000"/>
                  </a:schemeClr>
                </a:solidFill>
                <a:sym typeface="+mn-ea"/>
              </a:rPr>
              <a:t>                                                                                                 </a:t>
            </a:r>
            <a:r>
              <a:rPr lang="en-US" altLang="en-US" dirty="0">
                <a:solidFill>
                  <a:schemeClr val="bg2"/>
                </a:solidFill>
              </a:rPr>
              <a:t>Many cities struggle with inefficient waste collection, overflowing bins, and low recycling rates. Traditional waste management systems operate on fixed schedules, often leading to delayed pickups, high operational costs, and increased pollution. Additionally, poor waste segregation results in more landfill waste and reduces recycling efficiency.</a:t>
            </a:r>
            <a:endParaRPr lang="en-US" altLang="en-US" dirty="0">
              <a:solidFill>
                <a:schemeClr val="bg2"/>
              </a:solidFill>
            </a:endParaRPr>
          </a:p>
          <a:p>
            <a:pPr>
              <a:buFont typeface="Arial" panose="020B0604020202020204" pitchFamily="34" charset="0"/>
              <a:buChar char="•"/>
            </a:pPr>
            <a:r>
              <a:rPr lang="en-US" altLang="en-US" dirty="0">
                <a:solidFill>
                  <a:schemeClr val="bg2"/>
                </a:solidFill>
              </a:rPr>
              <a:t>The lack of real-time monitoring and optimized waste collection makes it difficult to manage waste effectively, impacting urban cleanliness, sustainability, and public health</a:t>
            </a:r>
            <a:endParaRPr lang="en-US" altLang="en-US" dirty="0">
              <a:solidFill>
                <a:schemeClr val="bg2"/>
              </a:solidFill>
            </a:endParaRPr>
          </a:p>
          <a:p>
            <a:pPr marL="0" lvl="0" indent="0" algn="l" rtl="0">
              <a:spcBef>
                <a:spcPts val="0"/>
              </a:spcBef>
              <a:spcAft>
                <a:spcPts val="1200"/>
              </a:spcAft>
              <a:buNone/>
            </a:pPr>
            <a:endParaRPr lang="en-US" altLang="en-US" dirty="0">
              <a:solidFill>
                <a:schemeClr val="bg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r>
              <a:rPr lang="en-IN" sz="4000" b="1" dirty="0"/>
              <a:t>Solution Approach</a:t>
            </a:r>
            <a:br>
              <a:rPr lang="en-IN" b="1" dirty="0"/>
            </a:br>
            <a:endParaRPr dirty="0"/>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114300" indent="0">
              <a:buFont typeface="Arial" panose="020B0604020202020204" pitchFamily="34" charset="0"/>
              <a:buNone/>
            </a:pPr>
            <a:r>
              <a:rPr lang="en-US" altLang="en-US" dirty="0">
                <a:solidFill>
                  <a:schemeClr val="bg2"/>
                </a:solidFill>
              </a:rPr>
              <a:t>IoT-Enabled Smart Bins – Sensors detect fill levels and alert collection teams.</a:t>
            </a:r>
            <a:endParaRPr lang="en-US" altLang="en-US" dirty="0">
              <a:solidFill>
                <a:schemeClr val="bg2"/>
              </a:solidFill>
            </a:endParaRPr>
          </a:p>
          <a:p>
            <a:pPr marL="114300" indent="0">
              <a:buFont typeface="Arial" panose="020B0604020202020204" pitchFamily="34" charset="0"/>
              <a:buNone/>
            </a:pPr>
            <a:r>
              <a:rPr lang="en-US" altLang="en-US" dirty="0">
                <a:solidFill>
                  <a:schemeClr val="bg2"/>
                </a:solidFill>
              </a:rPr>
              <a:t>AI-Based Route optimization-Reduces fuel costs and improves efficiency</a:t>
            </a:r>
            <a:endParaRPr lang="en-US" altLang="en-US" dirty="0">
              <a:solidFill>
                <a:schemeClr val="bg2"/>
              </a:solidFill>
            </a:endParaRPr>
          </a:p>
          <a:p>
            <a:pPr marL="114300" indent="0">
              <a:buFont typeface="Arial" panose="020B0604020202020204" pitchFamily="34" charset="0"/>
              <a:buNone/>
            </a:pPr>
            <a:r>
              <a:rPr lang="en-US" altLang="en-US" dirty="0">
                <a:solidFill>
                  <a:schemeClr val="bg2"/>
                </a:solidFill>
              </a:rPr>
              <a:t>Automated waste segregation-Al driven sorting enhances recycling</a:t>
            </a:r>
            <a:endParaRPr lang="en-US" altLang="en-US" dirty="0">
              <a:solidFill>
                <a:schemeClr val="bg2"/>
              </a:solidFill>
            </a:endParaRPr>
          </a:p>
          <a:p>
            <a:pPr marL="114300" indent="0">
              <a:buFont typeface="Arial" panose="020B0604020202020204" pitchFamily="34" charset="0"/>
              <a:buNone/>
            </a:pPr>
            <a:r>
              <a:rPr lang="en-US" altLang="en-US" dirty="0">
                <a:solidFill>
                  <a:schemeClr val="bg2"/>
                </a:solidFill>
              </a:rPr>
              <a:t>Citizen Engagement – Mobile app for waste tracking, complaints, and rewards.</a:t>
            </a:r>
            <a:endParaRPr lang="en-US" altLang="en-US" dirty="0">
              <a:solidFill>
                <a:schemeClr val="bg2"/>
              </a:solidFill>
            </a:endParaRPr>
          </a:p>
          <a:p>
            <a:pPr marL="114300" indent="0">
              <a:buFont typeface="Arial" panose="020B0604020202020204" pitchFamily="34" charset="0"/>
              <a:buNone/>
            </a:pPr>
            <a:r>
              <a:rPr lang="en-US" altLang="en-US" dirty="0">
                <a:solidFill>
                  <a:srgbClr val="FF0000"/>
                </a:solidFill>
              </a:rPr>
              <a:t>Key Features:</a:t>
            </a:r>
            <a:endParaRPr lang="en-US" altLang="en-US" dirty="0"/>
          </a:p>
          <a:p>
            <a:pPr marL="114300" indent="0">
              <a:buFont typeface="Arial" panose="020B0604020202020204" pitchFamily="34" charset="0"/>
              <a:buNone/>
            </a:pPr>
            <a:r>
              <a:rPr lang="en-US" altLang="en-US" dirty="0">
                <a:solidFill>
                  <a:schemeClr val="bg2"/>
                </a:solidFill>
              </a:rPr>
              <a:t>Smart Bins </a:t>
            </a:r>
            <a:endParaRPr lang="en-US" altLang="en-US" dirty="0">
              <a:solidFill>
                <a:schemeClr val="bg2"/>
              </a:solidFill>
            </a:endParaRPr>
          </a:p>
          <a:p>
            <a:pPr marL="114300" indent="0">
              <a:buFont typeface="Arial" panose="020B0604020202020204" pitchFamily="34" charset="0"/>
              <a:buNone/>
            </a:pPr>
            <a:r>
              <a:rPr lang="en-US" altLang="en-US" dirty="0">
                <a:solidFill>
                  <a:schemeClr val="bg2"/>
                </a:solidFill>
              </a:rPr>
              <a:t>Waste tracking</a:t>
            </a:r>
            <a:endParaRPr lang="en-US" altLang="en-US" dirty="0">
              <a:solidFill>
                <a:schemeClr val="bg2"/>
              </a:solidFill>
            </a:endParaRPr>
          </a:p>
          <a:p>
            <a:pPr marL="114300" indent="0">
              <a:buFont typeface="Arial" panose="020B0604020202020204" pitchFamily="34" charset="0"/>
              <a:buNone/>
            </a:pPr>
            <a:r>
              <a:rPr lang="en-US" altLang="en-US" dirty="0">
                <a:solidFill>
                  <a:schemeClr val="bg2"/>
                </a:solidFill>
              </a:rPr>
              <a:t>Reduce fuel costs</a:t>
            </a:r>
            <a:endParaRPr lang="en-US" altLang="en-US" dirty="0">
              <a:solidFill>
                <a:schemeClr val="bg2"/>
              </a:solidFill>
            </a:endParaRPr>
          </a:p>
          <a:p>
            <a:pPr marL="114300" indent="0">
              <a:buFont typeface="Arial" panose="020B0604020202020204" pitchFamily="34" charset="0"/>
              <a:buNone/>
            </a:pPr>
            <a:r>
              <a:rPr lang="en-US" altLang="en-US" dirty="0">
                <a:solidFill>
                  <a:schemeClr val="bg2"/>
                </a:solidFill>
              </a:rPr>
              <a:t>Real time Reporting and monitoring</a:t>
            </a:r>
            <a:endParaRPr lang="en-US" altLang="en-US" dirty="0">
              <a:solidFill>
                <a:schemeClr val="bg2"/>
              </a:solidFill>
            </a:endParaRPr>
          </a:p>
          <a:p>
            <a:pPr marL="114300" indent="0">
              <a:buFont typeface="Arial" panose="020B0604020202020204" pitchFamily="34" charset="0"/>
              <a:buNone/>
            </a:pPr>
            <a:r>
              <a:rPr lang="en-US" altLang="en-US" dirty="0">
                <a:solidFill>
                  <a:schemeClr val="bg2"/>
                </a:solidFill>
              </a:rPr>
              <a:t>smart door operation </a:t>
            </a:r>
            <a:endParaRPr lang="en-US" altLang="en-US" dirty="0">
              <a:solidFill>
                <a:schemeClr val="bg2"/>
              </a:solidFill>
            </a:endParaRPr>
          </a:p>
          <a:p>
            <a:pPr marL="114300" indent="0">
              <a:buFont typeface="Arial" panose="020B0604020202020204" pitchFamily="34" charset="0"/>
              <a:buNone/>
            </a:pPr>
            <a:r>
              <a:rPr lang="en-US" altLang="en-US" dirty="0">
                <a:solidFill>
                  <a:schemeClr val="bg2"/>
                </a:solidFill>
              </a:rPr>
              <a:t>use friendly interface</a:t>
            </a:r>
            <a:endParaRPr lang="en-US" altLang="en-US" dirty="0">
              <a:solidFill>
                <a:schemeClr val="bg2"/>
              </a:solidFill>
            </a:endParaRPr>
          </a:p>
        </p:txBody>
      </p:sp>
      <p:pic>
        <p:nvPicPr>
          <p:cNvPr id="2" name="Picture 1"/>
          <p:cNvPicPr>
            <a:picLocks noChangeAspect="1"/>
          </p:cNvPicPr>
          <p:nvPr/>
        </p:nvPicPr>
        <p:blipFill>
          <a:blip r:embed="rId1"/>
          <a:stretch>
            <a:fillRect/>
          </a:stretch>
        </p:blipFill>
        <p:spPr>
          <a:xfrm>
            <a:off x="4829175" y="2308860"/>
            <a:ext cx="2482215" cy="22599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r>
              <a:rPr lang="en-IN" sz="4000" b="1" dirty="0"/>
              <a:t>Feasibility &amp; Impact</a:t>
            </a:r>
            <a:br>
              <a:rPr lang="en-IN" b="1" dirty="0"/>
            </a:br>
            <a:endParaRPr dirty="0"/>
          </a:p>
        </p:txBody>
      </p:sp>
      <p:sp>
        <p:nvSpPr>
          <p:cNvPr id="78" name="Google Shape;78;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0000"/>
          </a:bodyPr>
          <a:lstStyle/>
          <a:p>
            <a:pPr>
              <a:buFont typeface="Arial" panose="020B0604020202020204" pitchFamily="34" charset="0"/>
              <a:buChar char="•"/>
            </a:pPr>
            <a:r>
              <a:rPr lang="en-IN" dirty="0">
                <a:solidFill>
                  <a:srgbClr val="FF0000"/>
                </a:solidFill>
                <a:sym typeface="+mn-ea"/>
              </a:rPr>
              <a:t>Assumptions</a:t>
            </a:r>
            <a:r>
              <a:rPr lang="en-US" altLang="en-IN" dirty="0">
                <a:solidFill>
                  <a:srgbClr val="FF0000"/>
                </a:solidFill>
                <a:sym typeface="+mn-ea"/>
              </a:rPr>
              <a:t> </a:t>
            </a:r>
            <a:r>
              <a:rPr lang="en-US" altLang="en-IN" dirty="0">
                <a:solidFill>
                  <a:schemeClr val="accent6">
                    <a:lumMod val="50000"/>
                  </a:schemeClr>
                </a:solidFill>
                <a:sym typeface="+mn-ea"/>
              </a:rPr>
              <a:t>:</a:t>
            </a:r>
            <a:r>
              <a:rPr lang="en-US" altLang="en-US" dirty="0">
                <a:solidFill>
                  <a:schemeClr val="bg2"/>
                </a:solidFill>
                <a:sym typeface="+mn-ea"/>
              </a:rPr>
              <a:t>IoT adoption will become more cost-effective with technological advancements.</a:t>
            </a:r>
            <a:endParaRPr lang="en-US" altLang="en-US" dirty="0">
              <a:solidFill>
                <a:schemeClr val="bg2"/>
              </a:solidFill>
            </a:endParaRPr>
          </a:p>
          <a:p>
            <a:pPr>
              <a:buFont typeface="Arial" panose="020B0604020202020204" pitchFamily="34" charset="0"/>
              <a:buChar char="•"/>
            </a:pPr>
            <a:r>
              <a:rPr lang="en-US" altLang="en-US" dirty="0">
                <a:solidFill>
                  <a:schemeClr val="bg2"/>
                </a:solidFill>
                <a:sym typeface="+mn-ea"/>
              </a:rPr>
              <a:t> Incentives will drive citizen participation in waste management</a:t>
            </a:r>
            <a:endParaRPr lang="en-US" altLang="en-US" dirty="0">
              <a:solidFill>
                <a:schemeClr val="bg2"/>
              </a:solidFill>
            </a:endParaRPr>
          </a:p>
          <a:p>
            <a:pPr>
              <a:buFont typeface="Arial" panose="020B0604020202020204" pitchFamily="34" charset="0"/>
              <a:buChar char="•"/>
            </a:pPr>
            <a:r>
              <a:rPr lang="en-US" altLang="en-US" dirty="0">
                <a:solidFill>
                  <a:schemeClr val="bg2"/>
                </a:solidFill>
                <a:sym typeface="+mn-ea"/>
              </a:rPr>
              <a:t> Governments and businesses will back smart waste initiatives.</a:t>
            </a:r>
            <a:endParaRPr lang="en-US" altLang="en-US" dirty="0">
              <a:solidFill>
                <a:schemeClr val="bg2"/>
              </a:solidFill>
            </a:endParaRPr>
          </a:p>
          <a:p>
            <a:pPr>
              <a:buFont typeface="Arial" panose="020B0604020202020204" pitchFamily="34" charset="0"/>
              <a:buChar char="•"/>
            </a:pPr>
            <a:r>
              <a:rPr lang="en-US" altLang="en-US" dirty="0">
                <a:solidFill>
                  <a:schemeClr val="bg2"/>
                </a:solidFill>
                <a:sym typeface="+mn-ea"/>
              </a:rPr>
              <a:t> Waste companies will adopt new technologies with proper training.</a:t>
            </a:r>
            <a:endParaRPr lang="en-US" altLang="en-US" dirty="0">
              <a:solidFill>
                <a:schemeClr val="bg2"/>
              </a:solidFill>
            </a:endParaRPr>
          </a:p>
          <a:p>
            <a:pPr>
              <a:buFont typeface="Arial" panose="020B0604020202020204" pitchFamily="34" charset="0"/>
              <a:buChar char="•"/>
            </a:pPr>
            <a:r>
              <a:rPr lang="en-IN" dirty="0">
                <a:solidFill>
                  <a:srgbClr val="FF0000"/>
                </a:solidFill>
                <a:sym typeface="+mn-ea"/>
              </a:rPr>
              <a:t>Feasibility &amp; Implementation Extent</a:t>
            </a:r>
            <a:r>
              <a:rPr lang="en-US" altLang="en-IN" dirty="0">
                <a:solidFill>
                  <a:srgbClr val="FF0000"/>
                </a:solidFill>
                <a:sym typeface="+mn-ea"/>
              </a:rPr>
              <a:t>  </a:t>
            </a:r>
            <a:endParaRPr lang="en-US" altLang="en-IN" dirty="0">
              <a:solidFill>
                <a:srgbClr val="FF0000"/>
              </a:solidFill>
              <a:sym typeface="+mn-ea"/>
            </a:endParaRPr>
          </a:p>
          <a:p>
            <a:pPr marL="114300" indent="0">
              <a:buFont typeface="Arial" panose="020B0604020202020204" pitchFamily="34" charset="0"/>
              <a:buNone/>
            </a:pPr>
            <a:r>
              <a:rPr lang="en-US" altLang="en-IN" dirty="0">
                <a:solidFill>
                  <a:srgbClr val="FF0000"/>
                </a:solidFill>
                <a:sym typeface="+mn-ea"/>
              </a:rPr>
              <a:t>   </a:t>
            </a:r>
            <a:r>
              <a:rPr lang="en-US" altLang="en-IN" dirty="0">
                <a:solidFill>
                  <a:schemeClr val="bg2"/>
                </a:solidFill>
                <a:sym typeface="+mn-ea"/>
              </a:rPr>
              <a:t>      Financial Feasibility</a:t>
            </a:r>
            <a:endParaRPr lang="en-US" altLang="en-IN" dirty="0">
              <a:solidFill>
                <a:schemeClr val="bg2"/>
              </a:solidFill>
              <a:sym typeface="+mn-ea"/>
            </a:endParaRPr>
          </a:p>
          <a:p>
            <a:pPr marL="114300" indent="0">
              <a:buFont typeface="Arial" panose="020B0604020202020204" pitchFamily="34" charset="0"/>
              <a:buNone/>
            </a:pPr>
            <a:r>
              <a:rPr lang="en-US" altLang="en-IN" dirty="0">
                <a:solidFill>
                  <a:schemeClr val="bg2"/>
                </a:solidFill>
                <a:sym typeface="+mn-ea"/>
              </a:rPr>
              <a:t>         infrastructure setup</a:t>
            </a:r>
            <a:endParaRPr lang="en-US" altLang="en-IN" dirty="0">
              <a:solidFill>
                <a:schemeClr val="bg2"/>
              </a:solidFill>
              <a:sym typeface="+mn-ea"/>
            </a:endParaRPr>
          </a:p>
          <a:p>
            <a:pPr marL="114300" indent="0">
              <a:buFont typeface="Arial" panose="020B0604020202020204" pitchFamily="34" charset="0"/>
              <a:buNone/>
            </a:pPr>
            <a:r>
              <a:rPr lang="en-US" altLang="en-IN" dirty="0">
                <a:solidFill>
                  <a:schemeClr val="bg2"/>
                </a:solidFill>
                <a:sym typeface="+mn-ea"/>
              </a:rPr>
              <a:t>         scaling &amp;monitoring</a:t>
            </a:r>
            <a:endParaRPr lang="en-US" altLang="en-IN" dirty="0">
              <a:solidFill>
                <a:srgbClr val="FF0000"/>
              </a:solidFill>
            </a:endParaRPr>
          </a:p>
          <a:p>
            <a:pPr>
              <a:buFont typeface="Arial" panose="020B0604020202020204" pitchFamily="34" charset="0"/>
              <a:buChar char="•"/>
            </a:pPr>
            <a:r>
              <a:rPr lang="en-US" altLang="en-US" dirty="0">
                <a:solidFill>
                  <a:srgbClr val="FF0000"/>
                </a:solidFill>
                <a:sym typeface="+mn-ea"/>
              </a:rPr>
              <a:t>Future scope </a:t>
            </a:r>
            <a:r>
              <a:rPr lang="en-US" altLang="en-US" dirty="0">
                <a:solidFill>
                  <a:schemeClr val="bg2"/>
                </a:solidFill>
                <a:sym typeface="+mn-ea"/>
              </a:rPr>
              <a:t>:waste prediction  , automated recycling , smart composting  , smart city integration </a:t>
            </a:r>
            <a:endParaRPr lang="en-US" altLang="en-US" dirty="0">
              <a:solidFill>
                <a:schemeClr val="bg2"/>
              </a:solidFill>
            </a:endParaRPr>
          </a:p>
          <a:p>
            <a:pPr marL="0" lvl="0" indent="0" algn="l" rtl="0">
              <a:spcBef>
                <a:spcPts val="0"/>
              </a:spcBef>
              <a:spcAft>
                <a:spcPts val="1200"/>
              </a:spcAft>
              <a:buNone/>
            </a:pPr>
            <a:endParaRPr lang="en-US" altLang="en-US" dirty="0">
              <a:solidFill>
                <a:schemeClr val="bg2"/>
              </a:solidFill>
            </a:endParaRPr>
          </a:p>
          <a:p>
            <a:pPr marL="0" lvl="0" indent="0" algn="l" rtl="0">
              <a:spcBef>
                <a:spcPts val="0"/>
              </a:spcBef>
              <a:spcAft>
                <a:spcPts val="1200"/>
              </a:spcAft>
              <a:buNone/>
            </a:pPr>
            <a:endParaRPr lang="en-US" altLang="en-US" dirty="0">
              <a:solidFill>
                <a:schemeClr val="bg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623400"/>
          </a:xfrm>
          <a:prstGeom prst="rect">
            <a:avLst/>
          </a:prstGeom>
        </p:spPr>
        <p:txBody>
          <a:bodyPr spcFirstLastPara="1" wrap="square" lIns="91425" tIns="91425" rIns="91425" bIns="91425" anchor="t" anchorCtr="0">
            <a:normAutofit fontScale="90000"/>
          </a:bodyPr>
          <a:lstStyle/>
          <a:p>
            <a:r>
              <a:rPr lang="en-IN" sz="4000" b="1" dirty="0"/>
              <a:t>Requirements &amp; Resources</a:t>
            </a:r>
            <a:br>
              <a:rPr lang="en-IN" b="1" dirty="0"/>
            </a:br>
            <a:endParaRPr dirty="0"/>
          </a:p>
        </p:txBody>
      </p:sp>
      <p:sp>
        <p:nvSpPr>
          <p:cNvPr id="84" name="Google Shape;84;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14300" indent="0">
              <a:buFont typeface="Arial" panose="020B0604020202020204" pitchFamily="34" charset="0"/>
              <a:buNone/>
            </a:pPr>
            <a:r>
              <a:rPr lang="en-US" altLang="en-US" dirty="0">
                <a:solidFill>
                  <a:schemeClr val="accent6">
                    <a:lumMod val="50000"/>
                  </a:schemeClr>
                </a:solidFill>
              </a:rPr>
              <a:t>        </a:t>
            </a:r>
            <a:r>
              <a:rPr lang="en-US" altLang="en-US" dirty="0">
                <a:solidFill>
                  <a:srgbClr val="FF0000"/>
                </a:solidFill>
              </a:rPr>
              <a:t>Hardware:</a:t>
            </a:r>
            <a:r>
              <a:rPr lang="en-US" altLang="en-US" dirty="0">
                <a:solidFill>
                  <a:schemeClr val="accent6">
                    <a:lumMod val="50000"/>
                  </a:schemeClr>
                </a:solidFill>
              </a:rPr>
              <a:t> </a:t>
            </a:r>
            <a:r>
              <a:rPr lang="en-US" altLang="en-US" dirty="0">
                <a:solidFill>
                  <a:schemeClr val="bg2"/>
                </a:solidFill>
              </a:rPr>
              <a:t>Arduino uno , Ultrasonic sensor,IR sensor,LCD,Servo motor ,Buzzer,  Bug converter .</a:t>
            </a:r>
            <a:endParaRPr lang="en-US" altLang="en-US" dirty="0">
              <a:solidFill>
                <a:schemeClr val="bg2"/>
              </a:solidFill>
            </a:endParaRPr>
          </a:p>
          <a:p>
            <a:pPr>
              <a:buFont typeface="Arial" panose="020B0604020202020204" pitchFamily="34" charset="0"/>
              <a:buChar char="•"/>
            </a:pPr>
            <a:r>
              <a:rPr lang="en-US" altLang="en-US" dirty="0">
                <a:solidFill>
                  <a:srgbClr val="FF0000"/>
                </a:solidFill>
              </a:rPr>
              <a:t>Software: </a:t>
            </a:r>
            <a:r>
              <a:rPr lang="en-US" altLang="en-US" dirty="0">
                <a:solidFill>
                  <a:schemeClr val="bg2"/>
                </a:solidFill>
              </a:rPr>
              <a:t>Arduino c</a:t>
            </a:r>
            <a:endParaRPr lang="en-US" altLang="en-US" dirty="0">
              <a:solidFill>
                <a:schemeClr val="bg2"/>
              </a:solidFill>
            </a:endParaRPr>
          </a:p>
          <a:p>
            <a:pPr>
              <a:buFont typeface="Arial" panose="020B0604020202020204" pitchFamily="34" charset="0"/>
              <a:buChar char="•"/>
            </a:pPr>
            <a:r>
              <a:rPr lang="en-US" dirty="0">
                <a:solidFill>
                  <a:srgbClr val="FF0000"/>
                </a:solidFill>
              </a:rPr>
              <a:t>APIs/Frameworks/Databases :</a:t>
            </a:r>
            <a:endParaRPr lang="en-US" dirty="0">
              <a:solidFill>
                <a:srgbClr val="FF0000"/>
              </a:solidFill>
            </a:endParaRPr>
          </a:p>
          <a:p>
            <a:pPr marL="114300" indent="0">
              <a:buFont typeface="Arial" panose="020B0604020202020204" pitchFamily="34" charset="0"/>
              <a:buNone/>
            </a:pPr>
            <a:r>
              <a:rPr lang="en-US" dirty="0">
                <a:solidFill>
                  <a:schemeClr val="bg2"/>
                </a:solidFill>
              </a:rPr>
              <a:t>     scalable ,real-time,and efficient waste management system!</a:t>
            </a:r>
            <a:endParaRPr lang="en-US" dirty="0">
              <a:solidFill>
                <a:schemeClr val="bg2"/>
              </a:solidFill>
            </a:endParaRPr>
          </a:p>
          <a:p>
            <a:pPr marL="114300" indent="0">
              <a:buFont typeface="Arial" panose="020B0604020202020204" pitchFamily="34" charset="0"/>
              <a:buNone/>
            </a:pPr>
            <a:r>
              <a:rPr lang="en-US" altLang="en-US" dirty="0">
                <a:solidFill>
                  <a:srgbClr val="FF0000"/>
                </a:solidFill>
              </a:rPr>
              <a:t>       </a:t>
            </a:r>
            <a:r>
              <a:rPr lang="en-US" dirty="0">
                <a:solidFill>
                  <a:srgbClr val="FF0000"/>
                </a:solidFill>
              </a:rPr>
              <a:t>External Dependencies :</a:t>
            </a:r>
            <a:endParaRPr lang="en-US" dirty="0">
              <a:solidFill>
                <a:srgbClr val="FF0000"/>
              </a:solidFill>
            </a:endParaRPr>
          </a:p>
          <a:p>
            <a:pPr marL="114300" indent="0">
              <a:buFont typeface="Arial" panose="020B0604020202020204" pitchFamily="34" charset="0"/>
              <a:buNone/>
            </a:pPr>
            <a:r>
              <a:rPr lang="en-US" altLang="en-US" dirty="0">
                <a:solidFill>
                  <a:srgbClr val="FF0000"/>
                </a:solidFill>
                <a:sym typeface="+mn-ea"/>
              </a:rPr>
              <a:t>      </a:t>
            </a:r>
            <a:r>
              <a:rPr lang="en-US" altLang="en-US" dirty="0">
                <a:solidFill>
                  <a:schemeClr val="bg2"/>
                </a:solidFill>
                <a:sym typeface="+mn-ea"/>
              </a:rPr>
              <a:t>effcient waste management and sustainability .</a:t>
            </a:r>
            <a:endParaRPr lang="en-US" altLang="en-US" dirty="0">
              <a:solidFill>
                <a:srgbClr val="FF0000"/>
              </a:solidFill>
            </a:endParaRPr>
          </a:p>
          <a:p>
            <a:pPr marL="114300" indent="0">
              <a:buFont typeface="Arial" panose="020B0604020202020204" pitchFamily="34" charset="0"/>
              <a:buNone/>
            </a:pPr>
            <a:endParaRPr lang="en-US" dirty="0">
              <a:solidFill>
                <a:srgbClr val="FF0000"/>
              </a:solidFill>
            </a:endParaRPr>
          </a:p>
          <a:p>
            <a:pPr marL="114300" indent="0">
              <a:buFont typeface="Arial" panose="020B0604020202020204" pitchFamily="34" charset="0"/>
              <a:buNone/>
            </a:pPr>
            <a:r>
              <a:rPr lang="en-US" dirty="0">
                <a:solidFill>
                  <a:srgbClr val="FF0000"/>
                </a:solidFill>
              </a:rPr>
              <a:t>        </a:t>
            </a:r>
            <a:endParaRPr lang="en-US" dirty="0">
              <a:solidFill>
                <a:srgbClr val="FF0000"/>
              </a:solidFill>
            </a:endParaRPr>
          </a:p>
          <a:p>
            <a:pPr marL="0" lvl="0" indent="0" algn="l" rtl="0">
              <a:spcBef>
                <a:spcPts val="0"/>
              </a:spcBef>
              <a:spcAft>
                <a:spcPts val="1200"/>
              </a:spcAft>
              <a:buNone/>
            </a:pPr>
            <a:endParaRPr lang="en-US" dirty="0">
              <a:solidFill>
                <a:srgbClr val="FF0000"/>
              </a:solidFill>
            </a:endParaRPr>
          </a:p>
        </p:txBody>
      </p:sp>
      <p:pic>
        <p:nvPicPr>
          <p:cNvPr id="2" name="Picture 1"/>
          <p:cNvPicPr>
            <a:picLocks noChangeAspect="1"/>
          </p:cNvPicPr>
          <p:nvPr/>
        </p:nvPicPr>
        <p:blipFill>
          <a:blip r:embed="rId1"/>
          <a:stretch>
            <a:fillRect/>
          </a:stretch>
        </p:blipFill>
        <p:spPr>
          <a:xfrm>
            <a:off x="5407025" y="2999740"/>
            <a:ext cx="2704465" cy="18141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b="1" dirty="0"/>
              <a:t>Conclusion</a:t>
            </a:r>
            <a:br>
              <a:rPr lang="en-IN" sz="4000" b="1" dirty="0"/>
            </a:br>
            <a:br>
              <a:rPr lang="en-IN" b="1" dirty="0"/>
            </a:br>
            <a:endParaRPr lang="en-IN" dirty="0"/>
          </a:p>
        </p:txBody>
      </p:sp>
      <p:sp>
        <p:nvSpPr>
          <p:cNvPr id="3" name="Text Placeholder 2"/>
          <p:cNvSpPr>
            <a:spLocks noGrp="1"/>
          </p:cNvSpPr>
          <p:nvPr>
            <p:ph type="body" idx="1"/>
          </p:nvPr>
        </p:nvSpPr>
        <p:spPr/>
        <p:txBody>
          <a:bodyPr/>
          <a:lstStyle/>
          <a:p>
            <a:pPr marL="114300" indent="0">
              <a:buFont typeface="Arial" panose="020B0604020202020204" pitchFamily="34" charset="0"/>
              <a:buNone/>
            </a:pPr>
            <a:r>
              <a:rPr lang="en-US" altLang="en-US" dirty="0">
                <a:solidFill>
                  <a:schemeClr val="accent1"/>
                </a:solidFill>
              </a:rPr>
              <a:t>Smart waste management uses IoT for efficient collection ,sustainability in urban areas . with proper implementation, they can significantly  reduce costs, pollution, and landfill waste, promote hygience, making cities cleaner and smarter!      </a:t>
            </a:r>
            <a:r>
              <a:rPr lang="en-US" altLang="en-US" dirty="0">
                <a:solidFill>
                  <a:schemeClr val="accent6">
                    <a:lumMod val="50000"/>
                  </a:schemeClr>
                </a:solidFill>
              </a:rPr>
              <a:t>                           </a:t>
            </a:r>
            <a:endParaRPr lang="en-US" altLang="en-US" dirty="0">
              <a:solidFill>
                <a:schemeClr val="accent6">
                  <a:lumMod val="50000"/>
                </a:schemeClr>
              </a:solidFill>
            </a:endParaRPr>
          </a:p>
          <a:p>
            <a:pPr>
              <a:buFont typeface="Arial" panose="020B0604020202020204" pitchFamily="34" charset="0"/>
              <a:buChar char="•"/>
            </a:pPr>
            <a:endParaRPr lang="en-US" altLang="en-US" dirty="0">
              <a:solidFill>
                <a:schemeClr val="accent6">
                  <a:lumMod val="50000"/>
                </a:schemeClr>
              </a:solidFill>
            </a:endParaRPr>
          </a:p>
          <a:p>
            <a:pPr marL="114300" indent="0">
              <a:buFont typeface="Arial" panose="020B0604020202020204" pitchFamily="34" charset="0"/>
              <a:buNone/>
            </a:pPr>
            <a:r>
              <a:rPr lang="en-US" dirty="0">
                <a:solidFill>
                  <a:schemeClr val="accent6">
                    <a:lumMod val="50000"/>
                  </a:schemeClr>
                </a:solidFill>
              </a:rPr>
              <a:t>                                                                            </a:t>
            </a:r>
            <a:r>
              <a:rPr lang="en-US" dirty="0">
                <a:solidFill>
                  <a:srgbClr val="FF0000"/>
                </a:solidFill>
              </a:rPr>
              <a:t>Thank You ! </a:t>
            </a:r>
            <a:endParaRPr lang="en-US" dirty="0">
              <a:solidFill>
                <a:srgbClr val="FF0000"/>
              </a:solidFill>
            </a:endParaRPr>
          </a:p>
          <a:p>
            <a:pPr marL="114300" indent="0">
              <a:buNone/>
            </a:pPr>
            <a:endParaRPr lang="en-US" dirty="0">
              <a:solidFill>
                <a:srgbClr val="FF0000"/>
              </a:solidFill>
            </a:endParaRPr>
          </a:p>
        </p:txBody>
      </p:sp>
    </p:spTree>
  </p:cSld>
  <p:clrMapOvr>
    <a:masterClrMapping/>
  </p:clrMapOvr>
</p:sld>
</file>

<file path=ppt/theme/theme1.xml><?xml version="1.0" encoding="utf-8"?>
<a:theme xmlns:a="http://schemas.openxmlformats.org/drawingml/2006/main"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2963</Words>
  <Application>WPS Presentation</Application>
  <PresentationFormat>On-screen Show (16:9)</PresentationFormat>
  <Paragraphs>66</Paragraphs>
  <Slides>6</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vt:i4>
      </vt:variant>
    </vt:vector>
  </HeadingPairs>
  <TitlesOfParts>
    <vt:vector size="15" baseType="lpstr">
      <vt:lpstr>Arial</vt:lpstr>
      <vt:lpstr>SimSun</vt:lpstr>
      <vt:lpstr>Wingdings</vt:lpstr>
      <vt:lpstr>Arial</vt:lpstr>
      <vt:lpstr>Raleway</vt:lpstr>
      <vt:lpstr>Source Sans Pro</vt:lpstr>
      <vt:lpstr>Microsoft YaHei</vt:lpstr>
      <vt:lpstr>Arial Unicode MS</vt:lpstr>
      <vt:lpstr>Plum</vt:lpstr>
      <vt:lpstr>PowerPoint 演示文稿</vt:lpstr>
      <vt:lpstr>Problem Statement </vt:lpstr>
      <vt:lpstr>Solution Approach </vt:lpstr>
      <vt:lpstr>Feasibility &amp; Impact </vt:lpstr>
      <vt:lpstr>Requirements &amp; Resources </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Lahari Komati</cp:lastModifiedBy>
  <cp:revision>6</cp:revision>
  <dcterms:created xsi:type="dcterms:W3CDTF">2025-03-08T06:14:00Z</dcterms:created>
  <dcterms:modified xsi:type="dcterms:W3CDTF">2025-03-12T07:15:05Z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B4870BD8A0BD4B4FA854BFC28B2B9CB5_13</vt:lpwstr>
  </property>
  <property fmtid="{D5CDD505-2E9C-101B-9397-08002B2CF9AE}" pid="3" name="KSOProductBuildVer">
    <vt:lpwstr>1033-12.2.0.20326</vt:lpwstr>
  </property>
</Properties>
</file>