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1" r:id="rId6"/>
    <p:sldId id="262" r:id="rId7"/>
    <p:sldId id="263" r:id="rId8"/>
    <p:sldId id="264" r:id="rId9"/>
    <p:sldId id="265" r:id="rId10"/>
    <p:sldId id="266" r:id="rId11"/>
  </p:sldIdLst>
  <p:sldSz cx="18288000" cy="10287000"/>
  <p:notesSz cx="6858000" cy="9144000"/>
  <p:embeddedFontLst>
    <p:embeddedFont>
      <p:font typeface="Montserrat Medium" panose="00000600000000000000" pitchFamily="2" charset="0"/>
      <p:regular r:id="rId13"/>
      <p:bold r:id="rId14"/>
      <p:italic r:id="rId15"/>
      <p:boldItalic r:id="rId16"/>
    </p:embeddedFont>
    <p:embeddedFont>
      <p:font typeface="Montserrat SemiBold" panose="00000700000000000000" pitchFamily="2" charset="0"/>
      <p:regular r:id="rId17"/>
      <p:bold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3240" userDrawn="1">
          <p15:clr>
            <a:srgbClr val="A4A3A4"/>
          </p15:clr>
        </p15:guide>
        <p15:guide id="2" pos="57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2" d="100"/>
          <a:sy n="52" d="100"/>
        </p:scale>
        <p:origin x="850" y="298"/>
      </p:cViewPr>
      <p:guideLst>
        <p:guide orient="horz" pos="3240"/>
        <p:guide pos="57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6" name="Google Shape;146;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e69a032673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g1e69a032673_0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2" name="Google Shape;12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2"/>
          <p:cNvSpPr txBox="1">
            <a:spLocks noGrp="1"/>
          </p:cNvSpPr>
          <p:nvPr>
            <p:ph type="ctrTitle"/>
          </p:nvPr>
        </p:nvSpPr>
        <p:spPr>
          <a:xfrm>
            <a:off x="623417" y="1489150"/>
            <a:ext cx="17041200" cy="41052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10400"/>
              <a:buNone/>
              <a:defRPr sz="10400"/>
            </a:lvl1pPr>
            <a:lvl2pPr lvl="1" algn="ctr">
              <a:lnSpc>
                <a:spcPct val="100000"/>
              </a:lnSpc>
              <a:spcBef>
                <a:spcPts val="0"/>
              </a:spcBef>
              <a:spcAft>
                <a:spcPts val="0"/>
              </a:spcAft>
              <a:buSzPts val="10400"/>
              <a:buNone/>
              <a:defRPr sz="10400"/>
            </a:lvl2pPr>
            <a:lvl3pPr lvl="2" algn="ctr">
              <a:lnSpc>
                <a:spcPct val="100000"/>
              </a:lnSpc>
              <a:spcBef>
                <a:spcPts val="0"/>
              </a:spcBef>
              <a:spcAft>
                <a:spcPts val="0"/>
              </a:spcAft>
              <a:buSzPts val="10400"/>
              <a:buNone/>
              <a:defRPr sz="10400"/>
            </a:lvl3pPr>
            <a:lvl4pPr lvl="3" algn="ctr">
              <a:lnSpc>
                <a:spcPct val="100000"/>
              </a:lnSpc>
              <a:spcBef>
                <a:spcPts val="0"/>
              </a:spcBef>
              <a:spcAft>
                <a:spcPts val="0"/>
              </a:spcAft>
              <a:buSzPts val="10400"/>
              <a:buNone/>
              <a:defRPr sz="10400"/>
            </a:lvl4pPr>
            <a:lvl5pPr lvl="4" algn="ctr">
              <a:lnSpc>
                <a:spcPct val="100000"/>
              </a:lnSpc>
              <a:spcBef>
                <a:spcPts val="0"/>
              </a:spcBef>
              <a:spcAft>
                <a:spcPts val="0"/>
              </a:spcAft>
              <a:buSzPts val="10400"/>
              <a:buNone/>
              <a:defRPr sz="10400"/>
            </a:lvl5pPr>
            <a:lvl6pPr lvl="5" algn="ctr">
              <a:lnSpc>
                <a:spcPct val="100000"/>
              </a:lnSpc>
              <a:spcBef>
                <a:spcPts val="0"/>
              </a:spcBef>
              <a:spcAft>
                <a:spcPts val="0"/>
              </a:spcAft>
              <a:buSzPts val="10400"/>
              <a:buNone/>
              <a:defRPr sz="10400"/>
            </a:lvl6pPr>
            <a:lvl7pPr lvl="6" algn="ctr">
              <a:lnSpc>
                <a:spcPct val="100000"/>
              </a:lnSpc>
              <a:spcBef>
                <a:spcPts val="0"/>
              </a:spcBef>
              <a:spcAft>
                <a:spcPts val="0"/>
              </a:spcAft>
              <a:buSzPts val="10400"/>
              <a:buNone/>
              <a:defRPr sz="10400"/>
            </a:lvl7pPr>
            <a:lvl8pPr lvl="7" algn="ctr">
              <a:lnSpc>
                <a:spcPct val="100000"/>
              </a:lnSpc>
              <a:spcBef>
                <a:spcPts val="0"/>
              </a:spcBef>
              <a:spcAft>
                <a:spcPts val="0"/>
              </a:spcAft>
              <a:buSzPts val="10400"/>
              <a:buNone/>
              <a:defRPr sz="10400"/>
            </a:lvl8pPr>
            <a:lvl9pPr lvl="8" algn="ctr">
              <a:lnSpc>
                <a:spcPct val="100000"/>
              </a:lnSpc>
              <a:spcBef>
                <a:spcPts val="0"/>
              </a:spcBef>
              <a:spcAft>
                <a:spcPts val="0"/>
              </a:spcAft>
              <a:buSzPts val="10400"/>
              <a:buNone/>
              <a:defRPr sz="10400"/>
            </a:lvl9pPr>
          </a:lstStyle>
          <a:p>
            <a:endParaRPr/>
          </a:p>
        </p:txBody>
      </p:sp>
      <p:sp>
        <p:nvSpPr>
          <p:cNvPr id="11" name="Google Shape;11;p12"/>
          <p:cNvSpPr txBox="1">
            <a:spLocks noGrp="1"/>
          </p:cNvSpPr>
          <p:nvPr>
            <p:ph type="subTitle" idx="1"/>
          </p:nvPr>
        </p:nvSpPr>
        <p:spPr>
          <a:xfrm>
            <a:off x="623400" y="5668250"/>
            <a:ext cx="17041200" cy="1585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5600"/>
              <a:buNone/>
              <a:defRPr sz="5600"/>
            </a:lvl1pPr>
            <a:lvl2pPr lvl="1" algn="ctr">
              <a:lnSpc>
                <a:spcPct val="100000"/>
              </a:lnSpc>
              <a:spcBef>
                <a:spcPts val="0"/>
              </a:spcBef>
              <a:spcAft>
                <a:spcPts val="0"/>
              </a:spcAft>
              <a:buSzPts val="5600"/>
              <a:buNone/>
              <a:defRPr sz="5600"/>
            </a:lvl2pPr>
            <a:lvl3pPr lvl="2" algn="ctr">
              <a:lnSpc>
                <a:spcPct val="100000"/>
              </a:lnSpc>
              <a:spcBef>
                <a:spcPts val="0"/>
              </a:spcBef>
              <a:spcAft>
                <a:spcPts val="0"/>
              </a:spcAft>
              <a:buSzPts val="5600"/>
              <a:buNone/>
              <a:defRPr sz="5600"/>
            </a:lvl3pPr>
            <a:lvl4pPr lvl="3" algn="ctr">
              <a:lnSpc>
                <a:spcPct val="100000"/>
              </a:lnSpc>
              <a:spcBef>
                <a:spcPts val="0"/>
              </a:spcBef>
              <a:spcAft>
                <a:spcPts val="0"/>
              </a:spcAft>
              <a:buSzPts val="5600"/>
              <a:buNone/>
              <a:defRPr sz="5600"/>
            </a:lvl4pPr>
            <a:lvl5pPr lvl="4" algn="ctr">
              <a:lnSpc>
                <a:spcPct val="100000"/>
              </a:lnSpc>
              <a:spcBef>
                <a:spcPts val="0"/>
              </a:spcBef>
              <a:spcAft>
                <a:spcPts val="0"/>
              </a:spcAft>
              <a:buSzPts val="5600"/>
              <a:buNone/>
              <a:defRPr sz="5600"/>
            </a:lvl5pPr>
            <a:lvl6pPr lvl="5" algn="ctr">
              <a:lnSpc>
                <a:spcPct val="100000"/>
              </a:lnSpc>
              <a:spcBef>
                <a:spcPts val="0"/>
              </a:spcBef>
              <a:spcAft>
                <a:spcPts val="0"/>
              </a:spcAft>
              <a:buSzPts val="5600"/>
              <a:buNone/>
              <a:defRPr sz="5600"/>
            </a:lvl6pPr>
            <a:lvl7pPr lvl="6" algn="ctr">
              <a:lnSpc>
                <a:spcPct val="100000"/>
              </a:lnSpc>
              <a:spcBef>
                <a:spcPts val="0"/>
              </a:spcBef>
              <a:spcAft>
                <a:spcPts val="0"/>
              </a:spcAft>
              <a:buSzPts val="5600"/>
              <a:buNone/>
              <a:defRPr sz="5600"/>
            </a:lvl7pPr>
            <a:lvl8pPr lvl="7" algn="ctr">
              <a:lnSpc>
                <a:spcPct val="100000"/>
              </a:lnSpc>
              <a:spcBef>
                <a:spcPts val="0"/>
              </a:spcBef>
              <a:spcAft>
                <a:spcPts val="0"/>
              </a:spcAft>
              <a:buSzPts val="5600"/>
              <a:buNone/>
              <a:defRPr sz="5600"/>
            </a:lvl8pPr>
            <a:lvl9pPr lvl="8" algn="ctr">
              <a:lnSpc>
                <a:spcPct val="100000"/>
              </a:lnSpc>
              <a:spcBef>
                <a:spcPts val="0"/>
              </a:spcBef>
              <a:spcAft>
                <a:spcPts val="0"/>
              </a:spcAft>
              <a:buSzPts val="5600"/>
              <a:buNone/>
              <a:defRPr sz="5600"/>
            </a:lvl9pPr>
          </a:lstStyle>
          <a:p>
            <a:endParaRPr/>
          </a:p>
        </p:txBody>
      </p:sp>
      <p:sp>
        <p:nvSpPr>
          <p:cNvPr id="12" name="Google Shape;12;p12"/>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21"/>
          <p:cNvSpPr txBox="1">
            <a:spLocks noGrp="1"/>
          </p:cNvSpPr>
          <p:nvPr>
            <p:ph type="title" hasCustomPrompt="1"/>
          </p:nvPr>
        </p:nvSpPr>
        <p:spPr>
          <a:xfrm>
            <a:off x="623400" y="2212250"/>
            <a:ext cx="17041200" cy="39270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24000"/>
              <a:buNone/>
              <a:defRPr sz="24000"/>
            </a:lvl1pPr>
            <a:lvl2pPr lvl="1" algn="ctr">
              <a:lnSpc>
                <a:spcPct val="100000"/>
              </a:lnSpc>
              <a:spcBef>
                <a:spcPts val="0"/>
              </a:spcBef>
              <a:spcAft>
                <a:spcPts val="0"/>
              </a:spcAft>
              <a:buSzPts val="24000"/>
              <a:buNone/>
              <a:defRPr sz="24000"/>
            </a:lvl2pPr>
            <a:lvl3pPr lvl="2" algn="ctr">
              <a:lnSpc>
                <a:spcPct val="100000"/>
              </a:lnSpc>
              <a:spcBef>
                <a:spcPts val="0"/>
              </a:spcBef>
              <a:spcAft>
                <a:spcPts val="0"/>
              </a:spcAft>
              <a:buSzPts val="24000"/>
              <a:buNone/>
              <a:defRPr sz="24000"/>
            </a:lvl3pPr>
            <a:lvl4pPr lvl="3" algn="ctr">
              <a:lnSpc>
                <a:spcPct val="100000"/>
              </a:lnSpc>
              <a:spcBef>
                <a:spcPts val="0"/>
              </a:spcBef>
              <a:spcAft>
                <a:spcPts val="0"/>
              </a:spcAft>
              <a:buSzPts val="24000"/>
              <a:buNone/>
              <a:defRPr sz="24000"/>
            </a:lvl4pPr>
            <a:lvl5pPr lvl="4" algn="ctr">
              <a:lnSpc>
                <a:spcPct val="100000"/>
              </a:lnSpc>
              <a:spcBef>
                <a:spcPts val="0"/>
              </a:spcBef>
              <a:spcAft>
                <a:spcPts val="0"/>
              </a:spcAft>
              <a:buSzPts val="24000"/>
              <a:buNone/>
              <a:defRPr sz="24000"/>
            </a:lvl5pPr>
            <a:lvl6pPr lvl="5" algn="ctr">
              <a:lnSpc>
                <a:spcPct val="100000"/>
              </a:lnSpc>
              <a:spcBef>
                <a:spcPts val="0"/>
              </a:spcBef>
              <a:spcAft>
                <a:spcPts val="0"/>
              </a:spcAft>
              <a:buSzPts val="24000"/>
              <a:buNone/>
              <a:defRPr sz="24000"/>
            </a:lvl6pPr>
            <a:lvl7pPr lvl="6" algn="ctr">
              <a:lnSpc>
                <a:spcPct val="100000"/>
              </a:lnSpc>
              <a:spcBef>
                <a:spcPts val="0"/>
              </a:spcBef>
              <a:spcAft>
                <a:spcPts val="0"/>
              </a:spcAft>
              <a:buSzPts val="24000"/>
              <a:buNone/>
              <a:defRPr sz="24000"/>
            </a:lvl7pPr>
            <a:lvl8pPr lvl="7" algn="ctr">
              <a:lnSpc>
                <a:spcPct val="100000"/>
              </a:lnSpc>
              <a:spcBef>
                <a:spcPts val="0"/>
              </a:spcBef>
              <a:spcAft>
                <a:spcPts val="0"/>
              </a:spcAft>
              <a:buSzPts val="24000"/>
              <a:buNone/>
              <a:defRPr sz="24000"/>
            </a:lvl8pPr>
            <a:lvl9pPr lvl="8" algn="ctr">
              <a:lnSpc>
                <a:spcPct val="100000"/>
              </a:lnSpc>
              <a:spcBef>
                <a:spcPts val="0"/>
              </a:spcBef>
              <a:spcAft>
                <a:spcPts val="0"/>
              </a:spcAft>
              <a:buSzPts val="24000"/>
              <a:buNone/>
              <a:defRPr sz="24000"/>
            </a:lvl9pPr>
          </a:lstStyle>
          <a:p>
            <a:r>
              <a:t>xx%</a:t>
            </a:r>
          </a:p>
        </p:txBody>
      </p:sp>
      <p:sp>
        <p:nvSpPr>
          <p:cNvPr id="46" name="Google Shape;46;p21"/>
          <p:cNvSpPr txBox="1">
            <a:spLocks noGrp="1"/>
          </p:cNvSpPr>
          <p:nvPr>
            <p:ph type="body" idx="1"/>
          </p:nvPr>
        </p:nvSpPr>
        <p:spPr>
          <a:xfrm>
            <a:off x="623400" y="6304450"/>
            <a:ext cx="17041200" cy="2601600"/>
          </a:xfrm>
          <a:prstGeom prst="rect">
            <a:avLst/>
          </a:prstGeom>
          <a:noFill/>
          <a:ln>
            <a:noFill/>
          </a:ln>
        </p:spPr>
        <p:txBody>
          <a:bodyPr spcFirstLastPara="1" wrap="square" lIns="182850" tIns="182850" rIns="182850" bIns="182850" anchor="t" anchorCtr="0">
            <a:normAutofit/>
          </a:bodyPr>
          <a:lstStyle>
            <a:lvl1pPr marL="457200" lvl="0" indent="-457200" algn="ctr">
              <a:lnSpc>
                <a:spcPct val="115000"/>
              </a:lnSpc>
              <a:spcBef>
                <a:spcPts val="0"/>
              </a:spcBef>
              <a:spcAft>
                <a:spcPts val="0"/>
              </a:spcAft>
              <a:buSzPts val="3600"/>
              <a:buChar char="●"/>
              <a:defRPr/>
            </a:lvl1pPr>
            <a:lvl2pPr marL="914400" lvl="1" indent="-406400" algn="ctr">
              <a:lnSpc>
                <a:spcPct val="115000"/>
              </a:lnSpc>
              <a:spcBef>
                <a:spcPts val="0"/>
              </a:spcBef>
              <a:spcAft>
                <a:spcPts val="0"/>
              </a:spcAft>
              <a:buSzPts val="2800"/>
              <a:buChar char="○"/>
              <a:defRPr/>
            </a:lvl2pPr>
            <a:lvl3pPr marL="1371600" lvl="2" indent="-406400" algn="ctr">
              <a:lnSpc>
                <a:spcPct val="115000"/>
              </a:lnSpc>
              <a:spcBef>
                <a:spcPts val="0"/>
              </a:spcBef>
              <a:spcAft>
                <a:spcPts val="0"/>
              </a:spcAft>
              <a:buSzPts val="2800"/>
              <a:buChar char="■"/>
              <a:defRPr/>
            </a:lvl3pPr>
            <a:lvl4pPr marL="1828800" lvl="3" indent="-406400" algn="ctr">
              <a:lnSpc>
                <a:spcPct val="115000"/>
              </a:lnSpc>
              <a:spcBef>
                <a:spcPts val="0"/>
              </a:spcBef>
              <a:spcAft>
                <a:spcPts val="0"/>
              </a:spcAft>
              <a:buSzPts val="2800"/>
              <a:buChar char="●"/>
              <a:defRPr/>
            </a:lvl4pPr>
            <a:lvl5pPr marL="2286000" lvl="4" indent="-406400" algn="ctr">
              <a:lnSpc>
                <a:spcPct val="115000"/>
              </a:lnSpc>
              <a:spcBef>
                <a:spcPts val="0"/>
              </a:spcBef>
              <a:spcAft>
                <a:spcPts val="0"/>
              </a:spcAft>
              <a:buSzPts val="2800"/>
              <a:buChar char="○"/>
              <a:defRPr/>
            </a:lvl5pPr>
            <a:lvl6pPr marL="2743200" lvl="5" indent="-406400" algn="ctr">
              <a:lnSpc>
                <a:spcPct val="115000"/>
              </a:lnSpc>
              <a:spcBef>
                <a:spcPts val="0"/>
              </a:spcBef>
              <a:spcAft>
                <a:spcPts val="0"/>
              </a:spcAft>
              <a:buSzPts val="2800"/>
              <a:buChar char="■"/>
              <a:defRPr/>
            </a:lvl6pPr>
            <a:lvl7pPr marL="3200400" lvl="6" indent="-406400" algn="ctr">
              <a:lnSpc>
                <a:spcPct val="115000"/>
              </a:lnSpc>
              <a:spcBef>
                <a:spcPts val="0"/>
              </a:spcBef>
              <a:spcAft>
                <a:spcPts val="0"/>
              </a:spcAft>
              <a:buSzPts val="2800"/>
              <a:buChar char="●"/>
              <a:defRPr/>
            </a:lvl7pPr>
            <a:lvl8pPr marL="3657600" lvl="7" indent="-406400" algn="ctr">
              <a:lnSpc>
                <a:spcPct val="115000"/>
              </a:lnSpc>
              <a:spcBef>
                <a:spcPts val="0"/>
              </a:spcBef>
              <a:spcAft>
                <a:spcPts val="0"/>
              </a:spcAft>
              <a:buSzPts val="2800"/>
              <a:buChar char="○"/>
              <a:defRPr/>
            </a:lvl8pPr>
            <a:lvl9pPr marL="4114800" lvl="8" indent="-406400" algn="ctr">
              <a:lnSpc>
                <a:spcPct val="115000"/>
              </a:lnSpc>
              <a:spcBef>
                <a:spcPts val="0"/>
              </a:spcBef>
              <a:spcAft>
                <a:spcPts val="0"/>
              </a:spcAft>
              <a:buSzPts val="2800"/>
              <a:buChar char="■"/>
              <a:defRPr/>
            </a:lvl9pPr>
          </a:lstStyle>
          <a:p>
            <a:endParaRPr/>
          </a:p>
        </p:txBody>
      </p:sp>
      <p:sp>
        <p:nvSpPr>
          <p:cNvPr id="47" name="Google Shape;47;p2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2"/>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3"/>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15" name="Google Shape;15;p13"/>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lvl="0" indent="-457200" algn="l">
              <a:lnSpc>
                <a:spcPct val="115000"/>
              </a:lnSpc>
              <a:spcBef>
                <a:spcPts val="0"/>
              </a:spcBef>
              <a:spcAft>
                <a:spcPts val="0"/>
              </a:spcAft>
              <a:buSzPts val="3600"/>
              <a:buChar char="●"/>
              <a:defRPr/>
            </a:lvl1pPr>
            <a:lvl2pPr marL="914400" lvl="1" indent="-406400" algn="l">
              <a:lnSpc>
                <a:spcPct val="115000"/>
              </a:lnSpc>
              <a:spcBef>
                <a:spcPts val="0"/>
              </a:spcBef>
              <a:spcAft>
                <a:spcPts val="0"/>
              </a:spcAft>
              <a:buSzPts val="2800"/>
              <a:buChar char="○"/>
              <a:defRPr/>
            </a:lvl2pPr>
            <a:lvl3pPr marL="1371600" lvl="2" indent="-406400" algn="l">
              <a:lnSpc>
                <a:spcPct val="115000"/>
              </a:lnSpc>
              <a:spcBef>
                <a:spcPts val="0"/>
              </a:spcBef>
              <a:spcAft>
                <a:spcPts val="0"/>
              </a:spcAft>
              <a:buSzPts val="2800"/>
              <a:buChar char="■"/>
              <a:defRPr/>
            </a:lvl3pPr>
            <a:lvl4pPr marL="1828800" lvl="3" indent="-406400" algn="l">
              <a:lnSpc>
                <a:spcPct val="115000"/>
              </a:lnSpc>
              <a:spcBef>
                <a:spcPts val="0"/>
              </a:spcBef>
              <a:spcAft>
                <a:spcPts val="0"/>
              </a:spcAft>
              <a:buSzPts val="2800"/>
              <a:buChar char="●"/>
              <a:defRPr/>
            </a:lvl4pPr>
            <a:lvl5pPr marL="2286000" lvl="4" indent="-406400" algn="l">
              <a:lnSpc>
                <a:spcPct val="115000"/>
              </a:lnSpc>
              <a:spcBef>
                <a:spcPts val="0"/>
              </a:spcBef>
              <a:spcAft>
                <a:spcPts val="0"/>
              </a:spcAft>
              <a:buSzPts val="2800"/>
              <a:buChar char="○"/>
              <a:defRPr/>
            </a:lvl5pPr>
            <a:lvl6pPr marL="2743200" lvl="5" indent="-406400" algn="l">
              <a:lnSpc>
                <a:spcPct val="115000"/>
              </a:lnSpc>
              <a:spcBef>
                <a:spcPts val="0"/>
              </a:spcBef>
              <a:spcAft>
                <a:spcPts val="0"/>
              </a:spcAft>
              <a:buSzPts val="2800"/>
              <a:buChar char="■"/>
              <a:defRPr/>
            </a:lvl6pPr>
            <a:lvl7pPr marL="3200400" lvl="6" indent="-406400" algn="l">
              <a:lnSpc>
                <a:spcPct val="115000"/>
              </a:lnSpc>
              <a:spcBef>
                <a:spcPts val="0"/>
              </a:spcBef>
              <a:spcAft>
                <a:spcPts val="0"/>
              </a:spcAft>
              <a:buSzPts val="2800"/>
              <a:buChar char="●"/>
              <a:defRPr/>
            </a:lvl7pPr>
            <a:lvl8pPr marL="3657600" lvl="7" indent="-406400" algn="l">
              <a:lnSpc>
                <a:spcPct val="115000"/>
              </a:lnSpc>
              <a:spcBef>
                <a:spcPts val="0"/>
              </a:spcBef>
              <a:spcAft>
                <a:spcPts val="0"/>
              </a:spcAft>
              <a:buSzPts val="2800"/>
              <a:buChar char="○"/>
              <a:defRPr/>
            </a:lvl8pPr>
            <a:lvl9pPr marL="4114800" lvl="8" indent="-406400" algn="l">
              <a:lnSpc>
                <a:spcPct val="115000"/>
              </a:lnSpc>
              <a:spcBef>
                <a:spcPts val="0"/>
              </a:spcBef>
              <a:spcAft>
                <a:spcPts val="0"/>
              </a:spcAft>
              <a:buSzPts val="2800"/>
              <a:buChar char="■"/>
              <a:defRPr/>
            </a:lvl9pPr>
          </a:lstStyle>
          <a:p>
            <a:endParaRPr/>
          </a:p>
        </p:txBody>
      </p:sp>
      <p:sp>
        <p:nvSpPr>
          <p:cNvPr id="16" name="Google Shape;16;p13"/>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4"/>
          <p:cNvSpPr txBox="1">
            <a:spLocks noGrp="1"/>
          </p:cNvSpPr>
          <p:nvPr>
            <p:ph type="title"/>
          </p:nvPr>
        </p:nvSpPr>
        <p:spPr>
          <a:xfrm>
            <a:off x="623400" y="4301700"/>
            <a:ext cx="17041200" cy="1683600"/>
          </a:xfrm>
          <a:prstGeom prst="rect">
            <a:avLst/>
          </a:prstGeom>
          <a:noFill/>
          <a:ln>
            <a:noFill/>
          </a:ln>
        </p:spPr>
        <p:txBody>
          <a:bodyPr spcFirstLastPara="1" wrap="square" lIns="182850" tIns="182850" rIns="182850" bIns="182850" anchor="ctr" anchorCtr="0">
            <a:normAutofit/>
          </a:bodyPr>
          <a:lstStyle>
            <a:lvl1pPr lvl="0" algn="ctr">
              <a:lnSpc>
                <a:spcPct val="100000"/>
              </a:lnSpc>
              <a:spcBef>
                <a:spcPts val="0"/>
              </a:spcBef>
              <a:spcAft>
                <a:spcPts val="0"/>
              </a:spcAft>
              <a:buSzPts val="7200"/>
              <a:buNone/>
              <a:defRPr sz="7200"/>
            </a:lvl1pPr>
            <a:lvl2pPr lvl="1" algn="ctr">
              <a:lnSpc>
                <a:spcPct val="100000"/>
              </a:lnSpc>
              <a:spcBef>
                <a:spcPts val="0"/>
              </a:spcBef>
              <a:spcAft>
                <a:spcPts val="0"/>
              </a:spcAft>
              <a:buSzPts val="7200"/>
              <a:buNone/>
              <a:defRPr sz="7200"/>
            </a:lvl2pPr>
            <a:lvl3pPr lvl="2" algn="ctr">
              <a:lnSpc>
                <a:spcPct val="100000"/>
              </a:lnSpc>
              <a:spcBef>
                <a:spcPts val="0"/>
              </a:spcBef>
              <a:spcAft>
                <a:spcPts val="0"/>
              </a:spcAft>
              <a:buSzPts val="7200"/>
              <a:buNone/>
              <a:defRPr sz="7200"/>
            </a:lvl3pPr>
            <a:lvl4pPr lvl="3" algn="ctr">
              <a:lnSpc>
                <a:spcPct val="100000"/>
              </a:lnSpc>
              <a:spcBef>
                <a:spcPts val="0"/>
              </a:spcBef>
              <a:spcAft>
                <a:spcPts val="0"/>
              </a:spcAft>
              <a:buSzPts val="7200"/>
              <a:buNone/>
              <a:defRPr sz="7200"/>
            </a:lvl4pPr>
            <a:lvl5pPr lvl="4" algn="ctr">
              <a:lnSpc>
                <a:spcPct val="100000"/>
              </a:lnSpc>
              <a:spcBef>
                <a:spcPts val="0"/>
              </a:spcBef>
              <a:spcAft>
                <a:spcPts val="0"/>
              </a:spcAft>
              <a:buSzPts val="7200"/>
              <a:buNone/>
              <a:defRPr sz="7200"/>
            </a:lvl5pPr>
            <a:lvl6pPr lvl="5" algn="ctr">
              <a:lnSpc>
                <a:spcPct val="100000"/>
              </a:lnSpc>
              <a:spcBef>
                <a:spcPts val="0"/>
              </a:spcBef>
              <a:spcAft>
                <a:spcPts val="0"/>
              </a:spcAft>
              <a:buSzPts val="7200"/>
              <a:buNone/>
              <a:defRPr sz="7200"/>
            </a:lvl6pPr>
            <a:lvl7pPr lvl="6" algn="ctr">
              <a:lnSpc>
                <a:spcPct val="100000"/>
              </a:lnSpc>
              <a:spcBef>
                <a:spcPts val="0"/>
              </a:spcBef>
              <a:spcAft>
                <a:spcPts val="0"/>
              </a:spcAft>
              <a:buSzPts val="7200"/>
              <a:buNone/>
              <a:defRPr sz="7200"/>
            </a:lvl7pPr>
            <a:lvl8pPr lvl="7" algn="ctr">
              <a:lnSpc>
                <a:spcPct val="100000"/>
              </a:lnSpc>
              <a:spcBef>
                <a:spcPts val="0"/>
              </a:spcBef>
              <a:spcAft>
                <a:spcPts val="0"/>
              </a:spcAft>
              <a:buSzPts val="7200"/>
              <a:buNone/>
              <a:defRPr sz="7200"/>
            </a:lvl8pPr>
            <a:lvl9pPr lvl="8" algn="ctr">
              <a:lnSpc>
                <a:spcPct val="100000"/>
              </a:lnSpc>
              <a:spcBef>
                <a:spcPts val="0"/>
              </a:spcBef>
              <a:spcAft>
                <a:spcPts val="0"/>
              </a:spcAft>
              <a:buSzPts val="7200"/>
              <a:buNone/>
              <a:defRPr sz="7200"/>
            </a:lvl9pPr>
          </a:lstStyle>
          <a:p>
            <a:endParaRPr/>
          </a:p>
        </p:txBody>
      </p:sp>
      <p:sp>
        <p:nvSpPr>
          <p:cNvPr id="19" name="Google Shape;19;p14"/>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5"/>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22" name="Google Shape;22;p15"/>
          <p:cNvSpPr txBox="1">
            <a:spLocks noGrp="1"/>
          </p:cNvSpPr>
          <p:nvPr>
            <p:ph type="body" idx="1"/>
          </p:nvPr>
        </p:nvSpPr>
        <p:spPr>
          <a:xfrm>
            <a:off x="623400" y="2304950"/>
            <a:ext cx="7999800" cy="68328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23" name="Google Shape;23;p15"/>
          <p:cNvSpPr txBox="1">
            <a:spLocks noGrp="1"/>
          </p:cNvSpPr>
          <p:nvPr>
            <p:ph type="body" idx="2"/>
          </p:nvPr>
        </p:nvSpPr>
        <p:spPr>
          <a:xfrm>
            <a:off x="9664800" y="2304950"/>
            <a:ext cx="7999800" cy="6832800"/>
          </a:xfrm>
          <a:prstGeom prst="rect">
            <a:avLst/>
          </a:prstGeom>
          <a:noFill/>
          <a:ln>
            <a:noFill/>
          </a:ln>
        </p:spPr>
        <p:txBody>
          <a:bodyPr spcFirstLastPara="1" wrap="square" lIns="182850" tIns="182850" rIns="182850" bIns="182850" anchor="t" anchorCtr="0">
            <a:normAutofit/>
          </a:bodyPr>
          <a:lstStyle>
            <a:lvl1pPr marL="457200" lvl="0" indent="-406400" algn="l">
              <a:lnSpc>
                <a:spcPct val="115000"/>
              </a:lnSpc>
              <a:spcBef>
                <a:spcPts val="0"/>
              </a:spcBef>
              <a:spcAft>
                <a:spcPts val="0"/>
              </a:spcAft>
              <a:buSzPts val="2800"/>
              <a:buChar char="●"/>
              <a:defRPr sz="28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24" name="Google Shape;24;p15"/>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6"/>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lvl="0" algn="l">
              <a:lnSpc>
                <a:spcPct val="100000"/>
              </a:lnSpc>
              <a:spcBef>
                <a:spcPts val="0"/>
              </a:spcBef>
              <a:spcAft>
                <a:spcPts val="0"/>
              </a:spcAft>
              <a:buSzPts val="5600"/>
              <a:buNone/>
              <a:defRPr/>
            </a:lvl1pPr>
            <a:lvl2pPr lvl="1" algn="l">
              <a:lnSpc>
                <a:spcPct val="100000"/>
              </a:lnSpc>
              <a:spcBef>
                <a:spcPts val="0"/>
              </a:spcBef>
              <a:spcAft>
                <a:spcPts val="0"/>
              </a:spcAft>
              <a:buSzPts val="5600"/>
              <a:buNone/>
              <a:defRPr/>
            </a:lvl2pPr>
            <a:lvl3pPr lvl="2" algn="l">
              <a:lnSpc>
                <a:spcPct val="100000"/>
              </a:lnSpc>
              <a:spcBef>
                <a:spcPts val="0"/>
              </a:spcBef>
              <a:spcAft>
                <a:spcPts val="0"/>
              </a:spcAft>
              <a:buSzPts val="5600"/>
              <a:buNone/>
              <a:defRPr/>
            </a:lvl3pPr>
            <a:lvl4pPr lvl="3" algn="l">
              <a:lnSpc>
                <a:spcPct val="100000"/>
              </a:lnSpc>
              <a:spcBef>
                <a:spcPts val="0"/>
              </a:spcBef>
              <a:spcAft>
                <a:spcPts val="0"/>
              </a:spcAft>
              <a:buSzPts val="5600"/>
              <a:buNone/>
              <a:defRPr/>
            </a:lvl4pPr>
            <a:lvl5pPr lvl="4" algn="l">
              <a:lnSpc>
                <a:spcPct val="100000"/>
              </a:lnSpc>
              <a:spcBef>
                <a:spcPts val="0"/>
              </a:spcBef>
              <a:spcAft>
                <a:spcPts val="0"/>
              </a:spcAft>
              <a:buSzPts val="5600"/>
              <a:buNone/>
              <a:defRPr/>
            </a:lvl5pPr>
            <a:lvl6pPr lvl="5" algn="l">
              <a:lnSpc>
                <a:spcPct val="100000"/>
              </a:lnSpc>
              <a:spcBef>
                <a:spcPts val="0"/>
              </a:spcBef>
              <a:spcAft>
                <a:spcPts val="0"/>
              </a:spcAft>
              <a:buSzPts val="5600"/>
              <a:buNone/>
              <a:defRPr/>
            </a:lvl6pPr>
            <a:lvl7pPr lvl="6" algn="l">
              <a:lnSpc>
                <a:spcPct val="100000"/>
              </a:lnSpc>
              <a:spcBef>
                <a:spcPts val="0"/>
              </a:spcBef>
              <a:spcAft>
                <a:spcPts val="0"/>
              </a:spcAft>
              <a:buSzPts val="5600"/>
              <a:buNone/>
              <a:defRPr/>
            </a:lvl7pPr>
            <a:lvl8pPr lvl="7" algn="l">
              <a:lnSpc>
                <a:spcPct val="100000"/>
              </a:lnSpc>
              <a:spcBef>
                <a:spcPts val="0"/>
              </a:spcBef>
              <a:spcAft>
                <a:spcPts val="0"/>
              </a:spcAft>
              <a:buSzPts val="5600"/>
              <a:buNone/>
              <a:defRPr/>
            </a:lvl8pPr>
            <a:lvl9pPr lvl="8" algn="l">
              <a:lnSpc>
                <a:spcPct val="100000"/>
              </a:lnSpc>
              <a:spcBef>
                <a:spcPts val="0"/>
              </a:spcBef>
              <a:spcAft>
                <a:spcPts val="0"/>
              </a:spcAft>
              <a:buSzPts val="5600"/>
              <a:buNone/>
              <a:defRPr/>
            </a:lvl9pPr>
          </a:lstStyle>
          <a:p>
            <a:endParaRPr/>
          </a:p>
        </p:txBody>
      </p:sp>
      <p:sp>
        <p:nvSpPr>
          <p:cNvPr id="27" name="Google Shape;27;p16"/>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7"/>
          <p:cNvSpPr txBox="1">
            <a:spLocks noGrp="1"/>
          </p:cNvSpPr>
          <p:nvPr>
            <p:ph type="title"/>
          </p:nvPr>
        </p:nvSpPr>
        <p:spPr>
          <a:xfrm>
            <a:off x="623400" y="1111200"/>
            <a:ext cx="5616000" cy="1511400"/>
          </a:xfrm>
          <a:prstGeom prst="rect">
            <a:avLst/>
          </a:prstGeom>
          <a:noFill/>
          <a:ln>
            <a:noFill/>
          </a:ln>
        </p:spPr>
        <p:txBody>
          <a:bodyPr spcFirstLastPara="1" wrap="square" lIns="182850" tIns="182850" rIns="182850" bIns="182850" anchor="b"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0" name="Google Shape;30;p17"/>
          <p:cNvSpPr txBox="1">
            <a:spLocks noGrp="1"/>
          </p:cNvSpPr>
          <p:nvPr>
            <p:ph type="body" idx="1"/>
          </p:nvPr>
        </p:nvSpPr>
        <p:spPr>
          <a:xfrm>
            <a:off x="623400" y="2779200"/>
            <a:ext cx="5616000" cy="6358800"/>
          </a:xfrm>
          <a:prstGeom prst="rect">
            <a:avLst/>
          </a:prstGeom>
          <a:noFill/>
          <a:ln>
            <a:noFill/>
          </a:ln>
        </p:spPr>
        <p:txBody>
          <a:bodyPr spcFirstLastPara="1" wrap="square" lIns="182850" tIns="182850" rIns="182850" bIns="182850" anchor="t" anchorCtr="0">
            <a:normAutofit/>
          </a:bodyPr>
          <a:lstStyle>
            <a:lvl1pPr marL="457200" lvl="0" indent="-381000" algn="l">
              <a:lnSpc>
                <a:spcPct val="115000"/>
              </a:lnSpc>
              <a:spcBef>
                <a:spcPts val="0"/>
              </a:spcBef>
              <a:spcAft>
                <a:spcPts val="0"/>
              </a:spcAft>
              <a:buSzPts val="2400"/>
              <a:buChar char="●"/>
              <a:defRPr sz="2400"/>
            </a:lvl1pPr>
            <a:lvl2pPr marL="914400" lvl="1" indent="-381000" algn="l">
              <a:lnSpc>
                <a:spcPct val="115000"/>
              </a:lnSpc>
              <a:spcBef>
                <a:spcPts val="0"/>
              </a:spcBef>
              <a:spcAft>
                <a:spcPts val="0"/>
              </a:spcAft>
              <a:buSzPts val="2400"/>
              <a:buChar char="○"/>
              <a:defRPr sz="2400"/>
            </a:lvl2pPr>
            <a:lvl3pPr marL="1371600" lvl="2" indent="-381000" algn="l">
              <a:lnSpc>
                <a:spcPct val="115000"/>
              </a:lnSpc>
              <a:spcBef>
                <a:spcPts val="0"/>
              </a:spcBef>
              <a:spcAft>
                <a:spcPts val="0"/>
              </a:spcAft>
              <a:buSzPts val="2400"/>
              <a:buChar char="■"/>
              <a:defRPr sz="2400"/>
            </a:lvl3pPr>
            <a:lvl4pPr marL="1828800" lvl="3" indent="-381000" algn="l">
              <a:lnSpc>
                <a:spcPct val="115000"/>
              </a:lnSpc>
              <a:spcBef>
                <a:spcPts val="0"/>
              </a:spcBef>
              <a:spcAft>
                <a:spcPts val="0"/>
              </a:spcAft>
              <a:buSzPts val="2400"/>
              <a:buChar char="●"/>
              <a:defRPr sz="2400"/>
            </a:lvl4pPr>
            <a:lvl5pPr marL="2286000" lvl="4" indent="-381000" algn="l">
              <a:lnSpc>
                <a:spcPct val="115000"/>
              </a:lnSpc>
              <a:spcBef>
                <a:spcPts val="0"/>
              </a:spcBef>
              <a:spcAft>
                <a:spcPts val="0"/>
              </a:spcAft>
              <a:buSzPts val="2400"/>
              <a:buChar char="○"/>
              <a:defRPr sz="2400"/>
            </a:lvl5pPr>
            <a:lvl6pPr marL="2743200" lvl="5" indent="-381000" algn="l">
              <a:lnSpc>
                <a:spcPct val="115000"/>
              </a:lnSpc>
              <a:spcBef>
                <a:spcPts val="0"/>
              </a:spcBef>
              <a:spcAft>
                <a:spcPts val="0"/>
              </a:spcAft>
              <a:buSzPts val="2400"/>
              <a:buChar char="■"/>
              <a:defRPr sz="2400"/>
            </a:lvl6pPr>
            <a:lvl7pPr marL="3200400" lvl="6" indent="-381000" algn="l">
              <a:lnSpc>
                <a:spcPct val="115000"/>
              </a:lnSpc>
              <a:spcBef>
                <a:spcPts val="0"/>
              </a:spcBef>
              <a:spcAft>
                <a:spcPts val="0"/>
              </a:spcAft>
              <a:buSzPts val="2400"/>
              <a:buChar char="●"/>
              <a:defRPr sz="2400"/>
            </a:lvl7pPr>
            <a:lvl8pPr marL="3657600" lvl="7" indent="-381000" algn="l">
              <a:lnSpc>
                <a:spcPct val="115000"/>
              </a:lnSpc>
              <a:spcBef>
                <a:spcPts val="0"/>
              </a:spcBef>
              <a:spcAft>
                <a:spcPts val="0"/>
              </a:spcAft>
              <a:buSzPts val="2400"/>
              <a:buChar char="○"/>
              <a:defRPr sz="2400"/>
            </a:lvl8pPr>
            <a:lvl9pPr marL="4114800" lvl="8" indent="-381000" algn="l">
              <a:lnSpc>
                <a:spcPct val="115000"/>
              </a:lnSpc>
              <a:spcBef>
                <a:spcPts val="0"/>
              </a:spcBef>
              <a:spcAft>
                <a:spcPts val="0"/>
              </a:spcAft>
              <a:buSzPts val="2400"/>
              <a:buChar char="■"/>
              <a:defRPr sz="2400"/>
            </a:lvl9pPr>
          </a:lstStyle>
          <a:p>
            <a:endParaRPr/>
          </a:p>
        </p:txBody>
      </p:sp>
      <p:sp>
        <p:nvSpPr>
          <p:cNvPr id="31" name="Google Shape;31;p17"/>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980500" y="900300"/>
            <a:ext cx="12735600" cy="8181600"/>
          </a:xfrm>
          <a:prstGeom prst="rect">
            <a:avLst/>
          </a:prstGeom>
          <a:noFill/>
          <a:ln>
            <a:noFill/>
          </a:ln>
        </p:spPr>
        <p:txBody>
          <a:bodyPr spcFirstLastPara="1" wrap="square" lIns="182850" tIns="182850" rIns="182850" bIns="182850" anchor="ctr" anchorCtr="0">
            <a:normAutofit/>
          </a:bodyPr>
          <a:lstStyle>
            <a:lvl1pPr lvl="0" algn="l">
              <a:lnSpc>
                <a:spcPct val="100000"/>
              </a:lnSpc>
              <a:spcBef>
                <a:spcPts val="0"/>
              </a:spcBef>
              <a:spcAft>
                <a:spcPts val="0"/>
              </a:spcAft>
              <a:buSzPts val="9600"/>
              <a:buNone/>
              <a:defRPr sz="9600"/>
            </a:lvl1pPr>
            <a:lvl2pPr lvl="1" algn="l">
              <a:lnSpc>
                <a:spcPct val="100000"/>
              </a:lnSpc>
              <a:spcBef>
                <a:spcPts val="0"/>
              </a:spcBef>
              <a:spcAft>
                <a:spcPts val="0"/>
              </a:spcAft>
              <a:buSzPts val="9600"/>
              <a:buNone/>
              <a:defRPr sz="9600"/>
            </a:lvl2pPr>
            <a:lvl3pPr lvl="2" algn="l">
              <a:lnSpc>
                <a:spcPct val="100000"/>
              </a:lnSpc>
              <a:spcBef>
                <a:spcPts val="0"/>
              </a:spcBef>
              <a:spcAft>
                <a:spcPts val="0"/>
              </a:spcAft>
              <a:buSzPts val="9600"/>
              <a:buNone/>
              <a:defRPr sz="9600"/>
            </a:lvl3pPr>
            <a:lvl4pPr lvl="3" algn="l">
              <a:lnSpc>
                <a:spcPct val="100000"/>
              </a:lnSpc>
              <a:spcBef>
                <a:spcPts val="0"/>
              </a:spcBef>
              <a:spcAft>
                <a:spcPts val="0"/>
              </a:spcAft>
              <a:buSzPts val="9600"/>
              <a:buNone/>
              <a:defRPr sz="9600"/>
            </a:lvl4pPr>
            <a:lvl5pPr lvl="4" algn="l">
              <a:lnSpc>
                <a:spcPct val="100000"/>
              </a:lnSpc>
              <a:spcBef>
                <a:spcPts val="0"/>
              </a:spcBef>
              <a:spcAft>
                <a:spcPts val="0"/>
              </a:spcAft>
              <a:buSzPts val="9600"/>
              <a:buNone/>
              <a:defRPr sz="9600"/>
            </a:lvl5pPr>
            <a:lvl6pPr lvl="5" algn="l">
              <a:lnSpc>
                <a:spcPct val="100000"/>
              </a:lnSpc>
              <a:spcBef>
                <a:spcPts val="0"/>
              </a:spcBef>
              <a:spcAft>
                <a:spcPts val="0"/>
              </a:spcAft>
              <a:buSzPts val="9600"/>
              <a:buNone/>
              <a:defRPr sz="9600"/>
            </a:lvl6pPr>
            <a:lvl7pPr lvl="6" algn="l">
              <a:lnSpc>
                <a:spcPct val="100000"/>
              </a:lnSpc>
              <a:spcBef>
                <a:spcPts val="0"/>
              </a:spcBef>
              <a:spcAft>
                <a:spcPts val="0"/>
              </a:spcAft>
              <a:buSzPts val="9600"/>
              <a:buNone/>
              <a:defRPr sz="9600"/>
            </a:lvl7pPr>
            <a:lvl8pPr lvl="7" algn="l">
              <a:lnSpc>
                <a:spcPct val="100000"/>
              </a:lnSpc>
              <a:spcBef>
                <a:spcPts val="0"/>
              </a:spcBef>
              <a:spcAft>
                <a:spcPts val="0"/>
              </a:spcAft>
              <a:buSzPts val="9600"/>
              <a:buNone/>
              <a:defRPr sz="9600"/>
            </a:lvl8pPr>
            <a:lvl9pPr lvl="8" algn="l">
              <a:lnSpc>
                <a:spcPct val="100000"/>
              </a:lnSpc>
              <a:spcBef>
                <a:spcPts val="0"/>
              </a:spcBef>
              <a:spcAft>
                <a:spcPts val="0"/>
              </a:spcAft>
              <a:buSzPts val="9600"/>
              <a:buNone/>
              <a:defRPr sz="9600"/>
            </a:lvl9pPr>
          </a:lstStyle>
          <a:p>
            <a:endParaRPr/>
          </a:p>
        </p:txBody>
      </p:sp>
      <p:sp>
        <p:nvSpPr>
          <p:cNvPr id="34" name="Google Shape;34;p18"/>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9"/>
          <p:cNvSpPr/>
          <p:nvPr/>
        </p:nvSpPr>
        <p:spPr>
          <a:xfrm>
            <a:off x="9144000" y="-250"/>
            <a:ext cx="9144000" cy="10287000"/>
          </a:xfrm>
          <a:prstGeom prst="rect">
            <a:avLst/>
          </a:prstGeom>
          <a:solidFill>
            <a:schemeClr val="lt2"/>
          </a:solidFill>
          <a:ln>
            <a:noFill/>
          </a:ln>
        </p:spPr>
        <p:txBody>
          <a:bodyPr spcFirstLastPara="1" wrap="square" lIns="182850" tIns="182850" rIns="182850" bIns="182850" anchor="ctr" anchorCtr="0">
            <a:noAutofit/>
          </a:bodyPr>
          <a:lstStyle/>
          <a:p>
            <a:pPr marL="0" marR="0" lvl="0" indent="0" algn="l" rtl="0">
              <a:lnSpc>
                <a:spcPct val="100000"/>
              </a:lnSpc>
              <a:spcBef>
                <a:spcPts val="0"/>
              </a:spcBef>
              <a:spcAft>
                <a:spcPts val="0"/>
              </a:spcAft>
              <a:buClr>
                <a:srgbClr val="000000"/>
              </a:buClr>
              <a:buSzPts val="1400"/>
              <a:buFont typeface="Arial" panose="020B0604020202020204"/>
              <a:buNone/>
            </a:pP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37" name="Google Shape;37;p19"/>
          <p:cNvSpPr txBox="1">
            <a:spLocks noGrp="1"/>
          </p:cNvSpPr>
          <p:nvPr>
            <p:ph type="title"/>
          </p:nvPr>
        </p:nvSpPr>
        <p:spPr>
          <a:xfrm>
            <a:off x="531000" y="2466350"/>
            <a:ext cx="8090400" cy="2964600"/>
          </a:xfrm>
          <a:prstGeom prst="rect">
            <a:avLst/>
          </a:prstGeom>
          <a:noFill/>
          <a:ln>
            <a:noFill/>
          </a:ln>
        </p:spPr>
        <p:txBody>
          <a:bodyPr spcFirstLastPara="1" wrap="square" lIns="182850" tIns="182850" rIns="182850" bIns="182850" anchor="b" anchorCtr="0">
            <a:normAutofit/>
          </a:bodyPr>
          <a:lstStyle>
            <a:lvl1pPr lvl="0" algn="ctr">
              <a:lnSpc>
                <a:spcPct val="100000"/>
              </a:lnSpc>
              <a:spcBef>
                <a:spcPts val="0"/>
              </a:spcBef>
              <a:spcAft>
                <a:spcPts val="0"/>
              </a:spcAft>
              <a:buSzPts val="8400"/>
              <a:buNone/>
              <a:defRPr sz="8400"/>
            </a:lvl1pPr>
            <a:lvl2pPr lvl="1" algn="ctr">
              <a:lnSpc>
                <a:spcPct val="100000"/>
              </a:lnSpc>
              <a:spcBef>
                <a:spcPts val="0"/>
              </a:spcBef>
              <a:spcAft>
                <a:spcPts val="0"/>
              </a:spcAft>
              <a:buSzPts val="8400"/>
              <a:buNone/>
              <a:defRPr sz="8400"/>
            </a:lvl2pPr>
            <a:lvl3pPr lvl="2" algn="ctr">
              <a:lnSpc>
                <a:spcPct val="100000"/>
              </a:lnSpc>
              <a:spcBef>
                <a:spcPts val="0"/>
              </a:spcBef>
              <a:spcAft>
                <a:spcPts val="0"/>
              </a:spcAft>
              <a:buSzPts val="8400"/>
              <a:buNone/>
              <a:defRPr sz="8400"/>
            </a:lvl3pPr>
            <a:lvl4pPr lvl="3" algn="ctr">
              <a:lnSpc>
                <a:spcPct val="100000"/>
              </a:lnSpc>
              <a:spcBef>
                <a:spcPts val="0"/>
              </a:spcBef>
              <a:spcAft>
                <a:spcPts val="0"/>
              </a:spcAft>
              <a:buSzPts val="8400"/>
              <a:buNone/>
              <a:defRPr sz="8400"/>
            </a:lvl4pPr>
            <a:lvl5pPr lvl="4" algn="ctr">
              <a:lnSpc>
                <a:spcPct val="100000"/>
              </a:lnSpc>
              <a:spcBef>
                <a:spcPts val="0"/>
              </a:spcBef>
              <a:spcAft>
                <a:spcPts val="0"/>
              </a:spcAft>
              <a:buSzPts val="8400"/>
              <a:buNone/>
              <a:defRPr sz="8400"/>
            </a:lvl5pPr>
            <a:lvl6pPr lvl="5" algn="ctr">
              <a:lnSpc>
                <a:spcPct val="100000"/>
              </a:lnSpc>
              <a:spcBef>
                <a:spcPts val="0"/>
              </a:spcBef>
              <a:spcAft>
                <a:spcPts val="0"/>
              </a:spcAft>
              <a:buSzPts val="8400"/>
              <a:buNone/>
              <a:defRPr sz="8400"/>
            </a:lvl6pPr>
            <a:lvl7pPr lvl="6" algn="ctr">
              <a:lnSpc>
                <a:spcPct val="100000"/>
              </a:lnSpc>
              <a:spcBef>
                <a:spcPts val="0"/>
              </a:spcBef>
              <a:spcAft>
                <a:spcPts val="0"/>
              </a:spcAft>
              <a:buSzPts val="8400"/>
              <a:buNone/>
              <a:defRPr sz="8400"/>
            </a:lvl7pPr>
            <a:lvl8pPr lvl="7" algn="ctr">
              <a:lnSpc>
                <a:spcPct val="100000"/>
              </a:lnSpc>
              <a:spcBef>
                <a:spcPts val="0"/>
              </a:spcBef>
              <a:spcAft>
                <a:spcPts val="0"/>
              </a:spcAft>
              <a:buSzPts val="8400"/>
              <a:buNone/>
              <a:defRPr sz="8400"/>
            </a:lvl8pPr>
            <a:lvl9pPr lvl="8" algn="ctr">
              <a:lnSpc>
                <a:spcPct val="100000"/>
              </a:lnSpc>
              <a:spcBef>
                <a:spcPts val="0"/>
              </a:spcBef>
              <a:spcAft>
                <a:spcPts val="0"/>
              </a:spcAft>
              <a:buSzPts val="8400"/>
              <a:buNone/>
              <a:defRPr sz="8400"/>
            </a:lvl9pPr>
          </a:lstStyle>
          <a:p>
            <a:endParaRPr/>
          </a:p>
        </p:txBody>
      </p:sp>
      <p:sp>
        <p:nvSpPr>
          <p:cNvPr id="38" name="Google Shape;38;p19"/>
          <p:cNvSpPr txBox="1">
            <a:spLocks noGrp="1"/>
          </p:cNvSpPr>
          <p:nvPr>
            <p:ph type="subTitle" idx="1"/>
          </p:nvPr>
        </p:nvSpPr>
        <p:spPr>
          <a:xfrm>
            <a:off x="531000" y="5606150"/>
            <a:ext cx="8090400" cy="2470200"/>
          </a:xfrm>
          <a:prstGeom prst="rect">
            <a:avLst/>
          </a:prstGeom>
          <a:noFill/>
          <a:ln>
            <a:noFill/>
          </a:ln>
        </p:spPr>
        <p:txBody>
          <a:bodyPr spcFirstLastPara="1" wrap="square" lIns="182850" tIns="182850" rIns="182850" bIns="182850" anchor="t"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19"/>
          <p:cNvSpPr txBox="1">
            <a:spLocks noGrp="1"/>
          </p:cNvSpPr>
          <p:nvPr>
            <p:ph type="body" idx="2"/>
          </p:nvPr>
        </p:nvSpPr>
        <p:spPr>
          <a:xfrm>
            <a:off x="9879000" y="1448150"/>
            <a:ext cx="7674000" cy="7390200"/>
          </a:xfrm>
          <a:prstGeom prst="rect">
            <a:avLst/>
          </a:prstGeom>
          <a:noFill/>
          <a:ln>
            <a:noFill/>
          </a:ln>
        </p:spPr>
        <p:txBody>
          <a:bodyPr spcFirstLastPara="1" wrap="square" lIns="182850" tIns="182850" rIns="182850" bIns="182850" anchor="ctr" anchorCtr="0">
            <a:normAutofit/>
          </a:bodyPr>
          <a:lstStyle>
            <a:lvl1pPr marL="457200" lvl="0" indent="-457200" algn="l">
              <a:lnSpc>
                <a:spcPct val="115000"/>
              </a:lnSpc>
              <a:spcBef>
                <a:spcPts val="0"/>
              </a:spcBef>
              <a:spcAft>
                <a:spcPts val="0"/>
              </a:spcAft>
              <a:buSzPts val="3600"/>
              <a:buChar char="●"/>
              <a:defRPr/>
            </a:lvl1pPr>
            <a:lvl2pPr marL="914400" lvl="1" indent="-406400" algn="l">
              <a:lnSpc>
                <a:spcPct val="115000"/>
              </a:lnSpc>
              <a:spcBef>
                <a:spcPts val="0"/>
              </a:spcBef>
              <a:spcAft>
                <a:spcPts val="0"/>
              </a:spcAft>
              <a:buSzPts val="2800"/>
              <a:buChar char="○"/>
              <a:defRPr/>
            </a:lvl2pPr>
            <a:lvl3pPr marL="1371600" lvl="2" indent="-406400" algn="l">
              <a:lnSpc>
                <a:spcPct val="115000"/>
              </a:lnSpc>
              <a:spcBef>
                <a:spcPts val="0"/>
              </a:spcBef>
              <a:spcAft>
                <a:spcPts val="0"/>
              </a:spcAft>
              <a:buSzPts val="2800"/>
              <a:buChar char="■"/>
              <a:defRPr/>
            </a:lvl3pPr>
            <a:lvl4pPr marL="1828800" lvl="3" indent="-406400" algn="l">
              <a:lnSpc>
                <a:spcPct val="115000"/>
              </a:lnSpc>
              <a:spcBef>
                <a:spcPts val="0"/>
              </a:spcBef>
              <a:spcAft>
                <a:spcPts val="0"/>
              </a:spcAft>
              <a:buSzPts val="2800"/>
              <a:buChar char="●"/>
              <a:defRPr/>
            </a:lvl4pPr>
            <a:lvl5pPr marL="2286000" lvl="4" indent="-406400" algn="l">
              <a:lnSpc>
                <a:spcPct val="115000"/>
              </a:lnSpc>
              <a:spcBef>
                <a:spcPts val="0"/>
              </a:spcBef>
              <a:spcAft>
                <a:spcPts val="0"/>
              </a:spcAft>
              <a:buSzPts val="2800"/>
              <a:buChar char="○"/>
              <a:defRPr/>
            </a:lvl5pPr>
            <a:lvl6pPr marL="2743200" lvl="5" indent="-406400" algn="l">
              <a:lnSpc>
                <a:spcPct val="115000"/>
              </a:lnSpc>
              <a:spcBef>
                <a:spcPts val="0"/>
              </a:spcBef>
              <a:spcAft>
                <a:spcPts val="0"/>
              </a:spcAft>
              <a:buSzPts val="2800"/>
              <a:buChar char="■"/>
              <a:defRPr/>
            </a:lvl6pPr>
            <a:lvl7pPr marL="3200400" lvl="6" indent="-406400" algn="l">
              <a:lnSpc>
                <a:spcPct val="115000"/>
              </a:lnSpc>
              <a:spcBef>
                <a:spcPts val="0"/>
              </a:spcBef>
              <a:spcAft>
                <a:spcPts val="0"/>
              </a:spcAft>
              <a:buSzPts val="2800"/>
              <a:buChar char="●"/>
              <a:defRPr/>
            </a:lvl7pPr>
            <a:lvl8pPr marL="3657600" lvl="7" indent="-406400" algn="l">
              <a:lnSpc>
                <a:spcPct val="115000"/>
              </a:lnSpc>
              <a:spcBef>
                <a:spcPts val="0"/>
              </a:spcBef>
              <a:spcAft>
                <a:spcPts val="0"/>
              </a:spcAft>
              <a:buSzPts val="2800"/>
              <a:buChar char="○"/>
              <a:defRPr/>
            </a:lvl8pPr>
            <a:lvl9pPr marL="4114800" lvl="8" indent="-406400" algn="l">
              <a:lnSpc>
                <a:spcPct val="115000"/>
              </a:lnSpc>
              <a:spcBef>
                <a:spcPts val="0"/>
              </a:spcBef>
              <a:spcAft>
                <a:spcPts val="0"/>
              </a:spcAft>
              <a:buSzPts val="2800"/>
              <a:buChar char="■"/>
              <a:defRPr/>
            </a:lvl9pPr>
          </a:lstStyle>
          <a:p>
            <a:endParaRPr/>
          </a:p>
        </p:txBody>
      </p:sp>
      <p:sp>
        <p:nvSpPr>
          <p:cNvPr id="40" name="Google Shape;40;p19"/>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20"/>
          <p:cNvSpPr txBox="1">
            <a:spLocks noGrp="1"/>
          </p:cNvSpPr>
          <p:nvPr>
            <p:ph type="body" idx="1"/>
          </p:nvPr>
        </p:nvSpPr>
        <p:spPr>
          <a:xfrm>
            <a:off x="623400" y="8461150"/>
            <a:ext cx="11997600" cy="1210200"/>
          </a:xfrm>
          <a:prstGeom prst="rect">
            <a:avLst/>
          </a:prstGeom>
          <a:noFill/>
          <a:ln>
            <a:noFill/>
          </a:ln>
        </p:spPr>
        <p:txBody>
          <a:bodyPr spcFirstLastPara="1" wrap="square" lIns="182850" tIns="182850" rIns="182850" bIns="182850" anchor="ctr" anchorCtr="0">
            <a:normAutofit/>
          </a:bodyPr>
          <a:lstStyle>
            <a:lvl1pPr marL="457200" lvl="0" indent="-228600" algn="l">
              <a:lnSpc>
                <a:spcPct val="100000"/>
              </a:lnSpc>
              <a:spcBef>
                <a:spcPts val="0"/>
              </a:spcBef>
              <a:spcAft>
                <a:spcPts val="0"/>
              </a:spcAft>
              <a:buSzPts val="3600"/>
              <a:buNone/>
              <a:defRPr/>
            </a:lvl1pPr>
          </a:lstStyle>
          <a:p>
            <a:endParaRPr/>
          </a:p>
        </p:txBody>
      </p:sp>
      <p:sp>
        <p:nvSpPr>
          <p:cNvPr id="43" name="Google Shape;43;p20"/>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1"/>
          <p:cNvSpPr txBox="1">
            <a:spLocks noGrp="1"/>
          </p:cNvSpPr>
          <p:nvPr>
            <p:ph type="title"/>
          </p:nvPr>
        </p:nvSpPr>
        <p:spPr>
          <a:xfrm>
            <a:off x="623400" y="890050"/>
            <a:ext cx="17041200" cy="1145400"/>
          </a:xfrm>
          <a:prstGeom prst="rect">
            <a:avLst/>
          </a:prstGeom>
          <a:noFill/>
          <a:ln>
            <a:noFill/>
          </a:ln>
        </p:spPr>
        <p:txBody>
          <a:bodyPr spcFirstLastPara="1" wrap="square" lIns="182850" tIns="182850" rIns="182850" bIns="182850" anchor="t" anchorCtr="0">
            <a:normAutofit/>
          </a:bodyPr>
          <a:lstStyle>
            <a:lvl1pPr marR="0" lvl="0"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chemeClr val="dk1"/>
              </a:buClr>
              <a:buSzPts val="5600"/>
              <a:buFont typeface="Arial" panose="020B0604020202020204"/>
              <a:buNone/>
              <a:defRPr sz="5600" b="0" i="0" u="none" strike="noStrike" cap="none">
                <a:solidFill>
                  <a:schemeClr val="dk1"/>
                </a:solidFill>
                <a:latin typeface="Arial" panose="020B0604020202020204"/>
                <a:ea typeface="Arial" panose="020B0604020202020204"/>
                <a:cs typeface="Arial" panose="020B0604020202020204"/>
                <a:sym typeface="Arial" panose="020B0604020202020204"/>
              </a:defRPr>
            </a:lvl9pPr>
          </a:lstStyle>
          <a:p>
            <a:endParaRPr/>
          </a:p>
        </p:txBody>
      </p:sp>
      <p:sp>
        <p:nvSpPr>
          <p:cNvPr id="7" name="Google Shape;7;p11"/>
          <p:cNvSpPr txBox="1">
            <a:spLocks noGrp="1"/>
          </p:cNvSpPr>
          <p:nvPr>
            <p:ph type="body" idx="1"/>
          </p:nvPr>
        </p:nvSpPr>
        <p:spPr>
          <a:xfrm>
            <a:off x="623400" y="2304950"/>
            <a:ext cx="17041200" cy="6832800"/>
          </a:xfrm>
          <a:prstGeom prst="rect">
            <a:avLst/>
          </a:prstGeom>
          <a:noFill/>
          <a:ln>
            <a:noFill/>
          </a:ln>
        </p:spPr>
        <p:txBody>
          <a:bodyPr spcFirstLastPara="1" wrap="square" lIns="182850" tIns="182850" rIns="182850" bIns="182850" anchor="t" anchorCtr="0">
            <a:normAutofit/>
          </a:bodyPr>
          <a:lstStyle>
            <a:lvl1pPr marL="457200" marR="0" lvl="0" indent="-457200" algn="l" rtl="0">
              <a:lnSpc>
                <a:spcPct val="115000"/>
              </a:lnSpc>
              <a:spcBef>
                <a:spcPts val="0"/>
              </a:spcBef>
              <a:spcAft>
                <a:spcPts val="0"/>
              </a:spcAft>
              <a:buClr>
                <a:schemeClr val="dk2"/>
              </a:buClr>
              <a:buSzPts val="3600"/>
              <a:buFont typeface="Arial" panose="020B0604020202020204"/>
              <a:buChar char="●"/>
              <a:defRPr sz="36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406400" algn="l" rtl="0">
              <a:lnSpc>
                <a:spcPct val="115000"/>
              </a:lnSpc>
              <a:spcBef>
                <a:spcPts val="0"/>
              </a:spcBef>
              <a:spcAft>
                <a:spcPts val="0"/>
              </a:spcAft>
              <a:buClr>
                <a:schemeClr val="dk2"/>
              </a:buClr>
              <a:buSzPts val="2800"/>
              <a:buFont typeface="Arial" panose="020B0604020202020204"/>
              <a:buChar char="■"/>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endParaRPr/>
          </a:p>
        </p:txBody>
      </p:sp>
      <p:sp>
        <p:nvSpPr>
          <p:cNvPr id="8" name="Google Shape;8;p11"/>
          <p:cNvSpPr txBox="1">
            <a:spLocks noGrp="1"/>
          </p:cNvSpPr>
          <p:nvPr>
            <p:ph type="sldNum" idx="12"/>
          </p:nvPr>
        </p:nvSpPr>
        <p:spPr>
          <a:xfrm>
            <a:off x="16944916" y="9326434"/>
            <a:ext cx="1097400" cy="787200"/>
          </a:xfrm>
          <a:prstGeom prst="rect">
            <a:avLst/>
          </a:prstGeom>
          <a:noFill/>
          <a:ln>
            <a:noFill/>
          </a:ln>
        </p:spPr>
        <p:txBody>
          <a:bodyPr spcFirstLastPara="1" wrap="square" lIns="182850" tIns="182850" rIns="182850" bIns="182850" anchor="ctr" anchorCtr="0">
            <a:normAutofit/>
          </a:bodyPr>
          <a:lstStyle>
            <a:lvl1pPr marL="0" marR="0" lvl="0"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0" marR="0" lvl="1"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0" marR="0" lvl="2"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0" marR="0" lvl="3"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0" marR="0" lvl="4"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0" marR="0" lvl="5"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0" marR="0" lvl="6"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0" marR="0" lvl="7"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0" marR="0" lvl="8" indent="0" algn="r" rtl="0">
              <a:lnSpc>
                <a:spcPct val="100000"/>
              </a:lnSpc>
              <a:spcBef>
                <a:spcPts val="0"/>
              </a:spcBef>
              <a:spcAft>
                <a:spcPts val="0"/>
              </a:spcAft>
              <a:buClr>
                <a:srgbClr val="000000"/>
              </a:buClr>
              <a:buSzPts val="2000"/>
              <a:buFont typeface="Arial" panose="020B0604020202020204"/>
              <a:buNone/>
              <a:defRPr sz="20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researchgate.net/" TargetMode="External"/><Relationship Id="rId5" Type="http://schemas.openxmlformats.org/officeDocument/2006/relationships/hyperlink" Target="https://www.sciencedirect.com/" TargetMode="External"/><Relationship Id="rId4" Type="http://schemas.openxmlformats.org/officeDocument/2006/relationships/hyperlink" Target="https://ieeexplore.ieee.or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srcRect/>
          <a:stretch>
            <a:fillRect/>
          </a:stretch>
        </p:blipFill>
        <p:spPr>
          <a:xfrm>
            <a:off x="0" y="0"/>
            <a:ext cx="18288000" cy="10287000"/>
          </a:xfrm>
          <a:prstGeom prst="rect">
            <a:avLst/>
          </a:prstGeom>
          <a:noFill/>
          <a:ln>
            <a:noFill/>
          </a:ln>
        </p:spPr>
      </p:pic>
      <p:sp>
        <p:nvSpPr>
          <p:cNvPr id="55" name="Google Shape;55;p1"/>
          <p:cNvSpPr txBox="1"/>
          <p:nvPr/>
        </p:nvSpPr>
        <p:spPr>
          <a:xfrm>
            <a:off x="4404900" y="2504875"/>
            <a:ext cx="9478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rPr>
              <a:t>Team Name: </a:t>
            </a:r>
            <a:r>
              <a:rPr lang="en-GB" sz="4000" b="1" dirty="0">
                <a:solidFill>
                  <a:schemeClr val="dk1"/>
                </a:solidFill>
              </a:rPr>
              <a:t>B</a:t>
            </a:r>
            <a:r>
              <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rPr>
              <a:t>yte riders</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6" name="Google Shape;56;p1"/>
          <p:cNvSpPr txBox="1"/>
          <p:nvPr/>
        </p:nvSpPr>
        <p:spPr>
          <a:xfrm>
            <a:off x="6435900" y="4804875"/>
            <a:ext cx="54162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rPr>
              <a:t>&lt;&lt;Track&gt;&gt;</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7" name="Google Shape;57;p1"/>
          <p:cNvSpPr txBox="1"/>
          <p:nvPr/>
        </p:nvSpPr>
        <p:spPr>
          <a:xfrm>
            <a:off x="5084526" y="5837850"/>
            <a:ext cx="8395500" cy="141574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US" sz="4000" b="0" i="0" u="none" strike="noStrike" cap="none" dirty="0">
                <a:solidFill>
                  <a:srgbClr val="000000"/>
                </a:solidFill>
                <a:latin typeface="Arial" panose="020B0604020202020204"/>
                <a:ea typeface="Arial" panose="020B0604020202020204"/>
                <a:cs typeface="Arial" panose="020B0604020202020204"/>
                <a:sym typeface="Arial" panose="020B0604020202020204"/>
              </a:rPr>
              <a:t>Ensure availability and sustainable management of water </a:t>
            </a:r>
            <a:endParaRPr sz="40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59" name="Google Shape;59;p1"/>
          <p:cNvSpPr txBox="1"/>
          <p:nvPr/>
        </p:nvSpPr>
        <p:spPr>
          <a:xfrm>
            <a:off x="3980100" y="3771900"/>
            <a:ext cx="10327800" cy="8004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4000"/>
              <a:buFont typeface="Arial" panose="020B0604020202020204"/>
              <a:buNone/>
            </a:pPr>
            <a:r>
              <a:rPr lang="en-GB" sz="4000" b="1" dirty="0">
                <a:solidFill>
                  <a:schemeClr val="dk1"/>
                </a:solidFill>
              </a:rPr>
              <a:t>Project Name: IOT water flow meter</a:t>
            </a:r>
          </a:p>
        </p:txBody>
      </p:sp>
      <p:pic>
        <p:nvPicPr>
          <p:cNvPr id="3" name="Picture 2"/>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pic>
        <p:nvPicPr>
          <p:cNvPr id="148" name="Google Shape;148;p10"/>
          <p:cNvPicPr preferRelativeResize="0"/>
          <p:nvPr/>
        </p:nvPicPr>
        <p:blipFill rotWithShape="1">
          <a:blip r:embed="rId3"/>
          <a:srcRect/>
          <a:stretch>
            <a:fillRect/>
          </a:stretch>
        </p:blipFill>
        <p:spPr>
          <a:xfrm>
            <a:off x="0" y="0"/>
            <a:ext cx="18288000" cy="10287000"/>
          </a:xfrm>
          <a:prstGeom prst="rect">
            <a:avLst/>
          </a:prstGeom>
          <a:noFill/>
          <a:ln>
            <a:noFill/>
          </a:ln>
        </p:spPr>
      </p:pic>
      <p:sp>
        <p:nvSpPr>
          <p:cNvPr id="149" name="Google Shape;149;p10"/>
          <p:cNvSpPr txBox="1"/>
          <p:nvPr/>
        </p:nvSpPr>
        <p:spPr>
          <a:xfrm>
            <a:off x="3253475" y="4312350"/>
            <a:ext cx="6789000" cy="172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0000"/>
              <a:buFont typeface="Arial" panose="020B0604020202020204"/>
              <a:buNone/>
            </a:pPr>
            <a:r>
              <a:rPr lang="en-GB" sz="10000" b="1" i="0" u="none" strike="noStrike" cap="none">
                <a:solidFill>
                  <a:srgbClr val="00425D"/>
                </a:solidFill>
                <a:latin typeface="Arial" panose="020B0604020202020204"/>
                <a:ea typeface="Arial" panose="020B0604020202020204"/>
                <a:cs typeface="Arial" panose="020B0604020202020204"/>
                <a:sym typeface="Arial" panose="020B0604020202020204"/>
              </a:rPr>
              <a:t>Thank You</a:t>
            </a:r>
            <a:endParaRPr sz="100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pic>
        <p:nvPicPr>
          <p:cNvPr id="65" name="Google Shape;65;g1e69a032673_0_2"/>
          <p:cNvPicPr preferRelativeResize="0"/>
          <p:nvPr/>
        </p:nvPicPr>
        <p:blipFill rotWithShape="1">
          <a:blip r:embed="rId3"/>
          <a:srcRect/>
          <a:stretch>
            <a:fillRect/>
          </a:stretch>
        </p:blipFill>
        <p:spPr>
          <a:xfrm>
            <a:off x="1" y="0"/>
            <a:ext cx="18288000" cy="10287000"/>
          </a:xfrm>
          <a:prstGeom prst="rect">
            <a:avLst/>
          </a:prstGeom>
          <a:noFill/>
          <a:ln>
            <a:noFill/>
          </a:ln>
        </p:spPr>
      </p:pic>
      <p:sp>
        <p:nvSpPr>
          <p:cNvPr id="66" name="Google Shape;66;g1e69a032673_0_2"/>
          <p:cNvSpPr txBox="1"/>
          <p:nvPr/>
        </p:nvSpPr>
        <p:spPr>
          <a:xfrm>
            <a:off x="6652050" y="369575"/>
            <a:ext cx="49839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GB" sz="4000" b="1">
                <a:solidFill>
                  <a:schemeClr val="dk1"/>
                </a:solidFill>
              </a:rPr>
              <a:t>Team Members</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67" name="Google Shape;67;g1e69a032673_0_2"/>
          <p:cNvSpPr txBox="1"/>
          <p:nvPr/>
        </p:nvSpPr>
        <p:spPr>
          <a:xfrm>
            <a:off x="6435900" y="9433050"/>
            <a:ext cx="7071300" cy="98171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000"/>
              <a:buFont typeface="Arial" panose="020B0604020202020204"/>
              <a:buNone/>
            </a:pPr>
            <a:r>
              <a:rPr lang="en-US" sz="2600" b="0" i="0" u="none" strike="noStrike" cap="none">
                <a:solidFill>
                  <a:srgbClr val="000000"/>
                </a:solidFill>
                <a:latin typeface="Arial" panose="020B0604020202020204"/>
                <a:ea typeface="Arial" panose="020B0604020202020204"/>
                <a:cs typeface="Arial" panose="020B0604020202020204"/>
                <a:sym typeface="Arial" panose="020B0604020202020204"/>
              </a:rPr>
              <a:t>(Optional)</a:t>
            </a:r>
          </a:p>
          <a:p>
            <a:pPr marL="0" marR="0" lvl="0" indent="0" algn="ctr" rtl="0">
              <a:lnSpc>
                <a:spcPct val="100000"/>
              </a:lnSpc>
              <a:spcBef>
                <a:spcPts val="0"/>
              </a:spcBef>
              <a:spcAft>
                <a:spcPts val="0"/>
              </a:spcAft>
              <a:buClr>
                <a:srgbClr val="000000"/>
              </a:buClr>
              <a:buSzPts val="3000"/>
              <a:buFont typeface="Arial" panose="020B0604020202020204"/>
              <a:buNone/>
            </a:pPr>
            <a:endParaRPr lang="en-US" sz="26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68" name="Google Shape;68;g1e69a032673_0_2"/>
          <p:cNvSpPr txBox="1"/>
          <p:nvPr/>
        </p:nvSpPr>
        <p:spPr>
          <a:xfrm>
            <a:off x="1759400" y="1910450"/>
            <a:ext cx="1673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a:p>
        </p:txBody>
      </p:sp>
      <p:sp>
        <p:nvSpPr>
          <p:cNvPr id="69" name="Google Shape;69;g1e69a032673_0_2"/>
          <p:cNvSpPr txBox="1"/>
          <p:nvPr/>
        </p:nvSpPr>
        <p:spPr>
          <a:xfrm>
            <a:off x="6955650" y="4468625"/>
            <a:ext cx="437670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800" dirty="0">
                <a:latin typeface="Montserrat SemiBold"/>
                <a:ea typeface="Montserrat SemiBold"/>
                <a:cs typeface="Montserrat SemiBold"/>
                <a:sym typeface="Montserrat SemiBold"/>
              </a:rPr>
              <a:t>Vasavi Prasanna</a:t>
            </a:r>
          </a:p>
          <a:p>
            <a:pPr marL="0" marR="0" lvl="0" indent="0" algn="ctr" rtl="0">
              <a:lnSpc>
                <a:spcPct val="100000"/>
              </a:lnSpc>
              <a:spcBef>
                <a:spcPts val="0"/>
              </a:spcBef>
              <a:spcAft>
                <a:spcPts val="0"/>
              </a:spcAft>
              <a:buClr>
                <a:srgbClr val="000000"/>
              </a:buClr>
              <a:buSzPts val="1400"/>
              <a:buFont typeface="Arial" panose="020B0604020202020204"/>
              <a:buNone/>
            </a:pPr>
            <a:r>
              <a:rPr lang="en-GB" sz="1800" b="0" i="0" u="none" strike="noStrike" cap="none" dirty="0">
                <a:solidFill>
                  <a:srgbClr val="000000"/>
                </a:solidFill>
                <a:latin typeface="Montserrat SemiBold"/>
                <a:ea typeface="Montserrat SemiBold"/>
                <a:cs typeface="Montserrat SemiBold"/>
                <a:sym typeface="Montserrat SemiBold"/>
              </a:rPr>
              <a:t>Team leader</a:t>
            </a:r>
            <a:endParaRPr sz="1800" b="0" i="0" u="none" strike="noStrike" cap="none" dirty="0">
              <a:solidFill>
                <a:srgbClr val="000000"/>
              </a:solidFill>
              <a:latin typeface="Montserrat SemiBold"/>
              <a:ea typeface="Montserrat SemiBold"/>
              <a:cs typeface="Montserrat SemiBold"/>
              <a:sym typeface="Montserrat SemiBold"/>
            </a:endParaRPr>
          </a:p>
        </p:txBody>
      </p:sp>
      <p:sp>
        <p:nvSpPr>
          <p:cNvPr id="71" name="Google Shape;71;g1e69a032673_0_2"/>
          <p:cNvSpPr txBox="1"/>
          <p:nvPr/>
        </p:nvSpPr>
        <p:spPr>
          <a:xfrm>
            <a:off x="5293600" y="8154025"/>
            <a:ext cx="285750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400"/>
              <a:buFont typeface="Arial" panose="020B0604020202020204"/>
              <a:buNone/>
            </a:pPr>
            <a:r>
              <a:rPr lang="en-GB" sz="1800" dirty="0">
                <a:latin typeface="Montserrat SemiBold"/>
                <a:ea typeface="Montserrat SemiBold"/>
                <a:cs typeface="Montserrat SemiBold"/>
                <a:sym typeface="Montserrat SemiBold"/>
              </a:rPr>
              <a:t>Vishnu </a:t>
            </a:r>
            <a:r>
              <a:rPr lang="en-GB" sz="1800" dirty="0" err="1">
                <a:latin typeface="Montserrat SemiBold"/>
                <a:ea typeface="Montserrat SemiBold"/>
                <a:cs typeface="Montserrat SemiBold"/>
                <a:sym typeface="Montserrat SemiBold"/>
              </a:rPr>
              <a:t>sri</a:t>
            </a:r>
            <a:r>
              <a:rPr lang="en-GB" sz="1800" dirty="0">
                <a:latin typeface="Montserrat SemiBold"/>
                <a:ea typeface="Montserrat SemiBold"/>
                <a:cs typeface="Montserrat SemiBold"/>
                <a:sym typeface="Montserrat SemiBold"/>
              </a:rPr>
              <a:t> Priya</a:t>
            </a:r>
          </a:p>
          <a:p>
            <a:pPr marL="0" marR="0" lvl="0" indent="0" algn="ctr" rtl="0">
              <a:lnSpc>
                <a:spcPct val="100000"/>
              </a:lnSpc>
              <a:spcBef>
                <a:spcPts val="0"/>
              </a:spcBef>
              <a:spcAft>
                <a:spcPts val="0"/>
              </a:spcAft>
              <a:buClr>
                <a:srgbClr val="000000"/>
              </a:buClr>
              <a:buSzPts val="1400"/>
              <a:buFont typeface="Arial" panose="020B0604020202020204"/>
              <a:buNone/>
            </a:pPr>
            <a:r>
              <a:rPr lang="en-GB" sz="1800" dirty="0">
                <a:latin typeface="Montserrat SemiBold"/>
                <a:ea typeface="Montserrat SemiBold"/>
                <a:cs typeface="Montserrat SemiBold"/>
                <a:sym typeface="Montserrat SemiBold"/>
              </a:rPr>
              <a:t>Co lead</a:t>
            </a:r>
            <a:endParaRPr sz="1800" b="0" i="0" u="none" strike="noStrike" cap="none" dirty="0">
              <a:solidFill>
                <a:srgbClr val="000000"/>
              </a:solidFill>
              <a:latin typeface="Montserrat SemiBold"/>
              <a:ea typeface="Montserrat SemiBold"/>
              <a:cs typeface="Montserrat SemiBold"/>
              <a:sym typeface="Montserrat SemiBold"/>
            </a:endParaRPr>
          </a:p>
        </p:txBody>
      </p:sp>
      <p:sp>
        <p:nvSpPr>
          <p:cNvPr id="72" name="Google Shape;72;g1e69a032673_0_2"/>
          <p:cNvSpPr txBox="1"/>
          <p:nvPr/>
        </p:nvSpPr>
        <p:spPr>
          <a:xfrm>
            <a:off x="9379050" y="8154025"/>
            <a:ext cx="2857500" cy="738633"/>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panose="020B0604020202020204"/>
              <a:buNone/>
            </a:pPr>
            <a:r>
              <a:rPr lang="en-GB" sz="1800" dirty="0" err="1">
                <a:latin typeface="Montserrat Medium" panose="00000600000000000000"/>
                <a:ea typeface="Montserrat Medium" panose="00000600000000000000"/>
                <a:cs typeface="Montserrat Medium" panose="00000600000000000000"/>
                <a:sym typeface="Montserrat Medium" panose="00000600000000000000"/>
              </a:rPr>
              <a:t>kiran</a:t>
            </a:r>
            <a:r>
              <a:rPr lang="en-GB" sz="1800" dirty="0">
                <a:latin typeface="Montserrat Medium" panose="00000600000000000000"/>
                <a:ea typeface="Montserrat Medium" panose="00000600000000000000"/>
                <a:cs typeface="Montserrat Medium" panose="00000600000000000000"/>
                <a:sym typeface="Montserrat Medium" panose="00000600000000000000"/>
              </a:rPr>
              <a:t> kumari</a:t>
            </a:r>
          </a:p>
          <a:p>
            <a:pPr marL="0" marR="0" lvl="0" indent="0" algn="ctr" rtl="0">
              <a:lnSpc>
                <a:spcPct val="100000"/>
              </a:lnSpc>
              <a:spcBef>
                <a:spcPts val="0"/>
              </a:spcBef>
              <a:spcAft>
                <a:spcPts val="0"/>
              </a:spcAft>
              <a:buClr>
                <a:srgbClr val="000000"/>
              </a:buClr>
              <a:buSzPts val="1200"/>
              <a:buFont typeface="Arial" panose="020B0604020202020204"/>
              <a:buNone/>
            </a:pPr>
            <a:r>
              <a:rPr lang="en-GB" sz="1800" dirty="0">
                <a:latin typeface="Montserrat Medium" panose="00000600000000000000"/>
                <a:ea typeface="Montserrat Medium" panose="00000600000000000000"/>
                <a:cs typeface="Montserrat Medium" panose="00000600000000000000"/>
                <a:sym typeface="Montserrat Medium" panose="00000600000000000000"/>
              </a:rPr>
              <a:t>Co lead</a:t>
            </a:r>
          </a:p>
        </p:txBody>
      </p:sp>
      <p:pic>
        <p:nvPicPr>
          <p:cNvPr id="74" name="Google Shape;74;g1e69a032673_0_2"/>
          <p:cNvPicPr preferRelativeResize="0"/>
          <p:nvPr/>
        </p:nvPicPr>
        <p:blipFill rotWithShape="1">
          <a:blip r:embed="rId4"/>
          <a:srcRect l="3917" r="3917"/>
          <a:stretch>
            <a:fillRect/>
          </a:stretch>
        </p:blipFill>
        <p:spPr>
          <a:xfrm>
            <a:off x="7844250" y="1711500"/>
            <a:ext cx="2599500" cy="2600400"/>
          </a:xfrm>
          <a:prstGeom prst="ellipse">
            <a:avLst/>
          </a:prstGeom>
          <a:noFill/>
          <a:ln>
            <a:noFill/>
          </a:ln>
          <a:effectLst>
            <a:outerShdw blurRad="85725" dist="19050" dir="7800000" algn="bl" rotWithShape="0">
              <a:srgbClr val="000000">
                <a:alpha val="38820"/>
              </a:srgbClr>
            </a:outerShdw>
          </a:effectLst>
        </p:spPr>
      </p:pic>
      <p:pic>
        <p:nvPicPr>
          <p:cNvPr id="76" name="Google Shape;76;g1e69a032673_0_2"/>
          <p:cNvPicPr preferRelativeResize="0"/>
          <p:nvPr/>
        </p:nvPicPr>
        <p:blipFill rotWithShape="1">
          <a:blip r:embed="rId4"/>
          <a:srcRect l="3917" r="3917"/>
          <a:stretch>
            <a:fillRect/>
          </a:stretch>
        </p:blipFill>
        <p:spPr>
          <a:xfrm>
            <a:off x="9443550" y="5511038"/>
            <a:ext cx="2599500" cy="2600400"/>
          </a:xfrm>
          <a:prstGeom prst="ellipse">
            <a:avLst/>
          </a:prstGeom>
          <a:noFill/>
          <a:ln>
            <a:noFill/>
          </a:ln>
          <a:effectLst>
            <a:outerShdw blurRad="85725" dist="19050" dir="7800000" algn="bl" rotWithShape="0">
              <a:srgbClr val="000000">
                <a:alpha val="38820"/>
              </a:srgbClr>
            </a:outerShdw>
          </a:effectLst>
        </p:spPr>
      </p:pic>
      <p:pic>
        <p:nvPicPr>
          <p:cNvPr id="77" name="Google Shape;77;g1e69a032673_0_2"/>
          <p:cNvPicPr preferRelativeResize="0"/>
          <p:nvPr/>
        </p:nvPicPr>
        <p:blipFill rotWithShape="1">
          <a:blip r:embed="rId4"/>
          <a:srcRect l="3917" r="3917"/>
          <a:stretch>
            <a:fillRect/>
          </a:stretch>
        </p:blipFill>
        <p:spPr>
          <a:xfrm>
            <a:off x="5390350" y="5511050"/>
            <a:ext cx="2599500" cy="2600400"/>
          </a:xfrm>
          <a:prstGeom prst="ellipse">
            <a:avLst/>
          </a:prstGeom>
          <a:noFill/>
          <a:ln>
            <a:noFill/>
          </a:ln>
          <a:effectLst>
            <a:outerShdw blurRad="85725" dist="19050" dir="7800000" algn="bl" rotWithShape="0">
              <a:srgbClr val="000000">
                <a:alpha val="38820"/>
              </a:srgbClr>
            </a:outerShdw>
          </a:effectLst>
        </p:spPr>
      </p:pic>
      <p:pic>
        <p:nvPicPr>
          <p:cNvPr id="2" name="Picture 1"/>
          <p:cNvPicPr>
            <a:picLocks noChangeAspect="1"/>
          </p:cNvPicPr>
          <p:nvPr/>
        </p:nvPicPr>
        <p:blipFill>
          <a:blip r:embed="rId5"/>
          <a:stretch>
            <a:fillRect/>
          </a:stretch>
        </p:blipFill>
        <p:spPr>
          <a:xfrm>
            <a:off x="242636" y="128815"/>
            <a:ext cx="4000752" cy="132416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2"/>
          <p:cNvPicPr preferRelativeResize="0"/>
          <p:nvPr/>
        </p:nvPicPr>
        <p:blipFill rotWithShape="1">
          <a:blip r:embed="rId3"/>
          <a:srcRect/>
          <a:stretch>
            <a:fillRect/>
          </a:stretch>
        </p:blipFill>
        <p:spPr>
          <a:xfrm>
            <a:off x="1" y="0"/>
            <a:ext cx="18288000" cy="10287000"/>
          </a:xfrm>
          <a:prstGeom prst="rect">
            <a:avLst/>
          </a:prstGeom>
          <a:noFill/>
          <a:ln>
            <a:noFill/>
          </a:ln>
        </p:spPr>
      </p:pic>
      <p:sp>
        <p:nvSpPr>
          <p:cNvPr id="85" name="Google Shape;85;p2"/>
          <p:cNvSpPr txBox="1"/>
          <p:nvPr/>
        </p:nvSpPr>
        <p:spPr>
          <a:xfrm>
            <a:off x="677025" y="1711350"/>
            <a:ext cx="4983900" cy="8004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000"/>
              <a:buFont typeface="Arial" panose="020B0604020202020204"/>
              <a:buNone/>
            </a:pPr>
            <a:r>
              <a:rPr lang="en-GB" sz="4000" b="1" i="0" u="none" strike="noStrike" cap="none">
                <a:solidFill>
                  <a:schemeClr val="dk1"/>
                </a:solidFill>
                <a:latin typeface="Arial" panose="020B0604020202020204"/>
                <a:ea typeface="Arial" panose="020B0604020202020204"/>
                <a:cs typeface="Arial" panose="020B0604020202020204"/>
                <a:sym typeface="Arial" panose="020B0604020202020204"/>
              </a:rPr>
              <a:t>Problem Statement:</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86" name="Google Shape;86;p2"/>
          <p:cNvSpPr txBox="1"/>
          <p:nvPr/>
        </p:nvSpPr>
        <p:spPr>
          <a:xfrm>
            <a:off x="677025" y="2877350"/>
            <a:ext cx="13653300" cy="3416290"/>
          </a:xfrm>
          <a:prstGeom prst="rect">
            <a:avLst/>
          </a:prstGeom>
          <a:noFill/>
          <a:ln>
            <a:noFill/>
          </a:ln>
        </p:spPr>
        <p:txBody>
          <a:bodyPr spcFirstLastPara="1" wrap="square" lIns="91425" tIns="91425" rIns="91425" bIns="91425" anchor="t" anchorCtr="0">
            <a:spAutoFit/>
          </a:bodyPr>
          <a:lstStyle/>
          <a:p>
            <a:pPr marL="38100" marR="0" lvl="0" algn="just" rtl="0">
              <a:lnSpc>
                <a:spcPct val="100000"/>
              </a:lnSpc>
              <a:spcBef>
                <a:spcPts val="0"/>
              </a:spcBef>
              <a:spcAft>
                <a:spcPts val="0"/>
              </a:spcAft>
              <a:buClr>
                <a:schemeClr val="dk1"/>
              </a:buClr>
              <a:buSzPts val="3000"/>
            </a:pPr>
            <a:r>
              <a:rPr lang="en-US" sz="3000" b="1" dirty="0">
                <a:solidFill>
                  <a:schemeClr val="dk1"/>
                </a:solidFill>
              </a:rPr>
              <a:t> </a:t>
            </a:r>
            <a:r>
              <a:rPr lang="en-US" sz="3600" b="1" i="0" u="none" strike="noStrike" cap="none" dirty="0">
                <a:solidFill>
                  <a:schemeClr val="dk1"/>
                </a:solidFill>
                <a:latin typeface="Arial" panose="020B0604020202020204"/>
                <a:ea typeface="Arial" panose="020B0604020202020204"/>
                <a:cs typeface="Arial" panose="020B0604020202020204"/>
                <a:sym typeface="Arial" panose="020B0604020202020204"/>
              </a:rPr>
              <a:t>How can we effectively monitor and control water usage in locations – such as apartments, dorms, public showers to reduce waste and promote conservation using a user-friendly approach.</a:t>
            </a:r>
          </a:p>
          <a:p>
            <a:pPr marL="38100" marR="0" lvl="0" algn="just" rtl="0">
              <a:lnSpc>
                <a:spcPct val="100000"/>
              </a:lnSpc>
              <a:spcBef>
                <a:spcPts val="0"/>
              </a:spcBef>
              <a:spcAft>
                <a:spcPts val="0"/>
              </a:spcAft>
              <a:buClr>
                <a:schemeClr val="dk1"/>
              </a:buClr>
              <a:buSzPts val="3000"/>
            </a:pPr>
            <a:endParaRPr lang="en-US" sz="36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457200" marR="0" lvl="0" indent="-419100" algn="just" rtl="0">
              <a:lnSpc>
                <a:spcPct val="100000"/>
              </a:lnSpc>
              <a:spcBef>
                <a:spcPts val="0"/>
              </a:spcBef>
              <a:spcAft>
                <a:spcPts val="0"/>
              </a:spcAft>
              <a:buClr>
                <a:schemeClr val="dk1"/>
              </a:buClr>
              <a:buSzPts val="3000"/>
              <a:buFont typeface="Arial" panose="020B0604020202020204"/>
              <a:buChar char="●"/>
            </a:pPr>
            <a:endParaRPr sz="30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pic>
        <p:nvPicPr>
          <p:cNvPr id="92" name="Google Shape;92;p3"/>
          <p:cNvPicPr preferRelativeResize="0"/>
          <p:nvPr/>
        </p:nvPicPr>
        <p:blipFill rotWithShape="1">
          <a:blip r:embed="rId3"/>
          <a:srcRect/>
          <a:stretch>
            <a:fillRect/>
          </a:stretch>
        </p:blipFill>
        <p:spPr>
          <a:xfrm>
            <a:off x="-1" y="0"/>
            <a:ext cx="18288000" cy="10287000"/>
          </a:xfrm>
          <a:prstGeom prst="rect">
            <a:avLst/>
          </a:prstGeom>
          <a:noFill/>
          <a:ln>
            <a:noFill/>
          </a:ln>
        </p:spPr>
      </p:pic>
      <p:sp>
        <p:nvSpPr>
          <p:cNvPr id="93" name="Google Shape;93;p3"/>
          <p:cNvSpPr txBox="1"/>
          <p:nvPr/>
        </p:nvSpPr>
        <p:spPr>
          <a:xfrm>
            <a:off x="706521" y="1711350"/>
            <a:ext cx="13658408"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rPr>
              <a:t>Introduction:</a:t>
            </a:r>
          </a:p>
          <a:p>
            <a:pPr marL="0" marR="0" lvl="0" indent="0" algn="l" rtl="0">
              <a:lnSpc>
                <a:spcPct val="100000"/>
              </a:lnSpc>
              <a:spcBef>
                <a:spcPts val="0"/>
              </a:spcBef>
              <a:spcAft>
                <a:spcPts val="0"/>
              </a:spcAft>
              <a:buClr>
                <a:srgbClr val="000000"/>
              </a:buClr>
              <a:buSzPts val="4000"/>
              <a:buFont typeface="Arial" panose="020B0604020202020204"/>
              <a:buNone/>
            </a:pPr>
            <a:endPar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4000"/>
              <a:buFont typeface="Arial" panose="020B0604020202020204"/>
              <a:buNone/>
            </a:pPr>
            <a:r>
              <a:rPr lang="en-GB" sz="3200" b="1" dirty="0">
                <a:solidFill>
                  <a:schemeClr val="dk1"/>
                </a:solidFill>
              </a:rPr>
              <a:t>      </a:t>
            </a:r>
            <a:r>
              <a:rPr lang="en-US" sz="3600" b="1" dirty="0">
                <a:solidFill>
                  <a:schemeClr val="dk1"/>
                </a:solidFill>
              </a:rPr>
              <a:t>An IoT Water Flow Meter is a smart device designed to measure and monitor water usage in real-time using Internet of Things (IoT) technology. Unlike traditional flow meters, it offers remote monitoring, automated data collection, and alerts for abnormalities such as leaks or excessive usage</a:t>
            </a:r>
            <a:r>
              <a:rPr lang="en-US" sz="3200" b="1" dirty="0">
                <a:solidFill>
                  <a:schemeClr val="dk1"/>
                </a:solidFill>
              </a:rPr>
              <a:t>.</a:t>
            </a:r>
            <a:endParaRPr sz="32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pic>
        <p:nvPicPr>
          <p:cNvPr id="108" name="Google Shape;108;p5"/>
          <p:cNvPicPr preferRelativeResize="0"/>
          <p:nvPr/>
        </p:nvPicPr>
        <p:blipFill rotWithShape="1">
          <a:blip r:embed="rId3"/>
          <a:srcRect/>
          <a:stretch>
            <a:fillRect/>
          </a:stretch>
        </p:blipFill>
        <p:spPr>
          <a:xfrm>
            <a:off x="0" y="0"/>
            <a:ext cx="18288000" cy="10287000"/>
          </a:xfrm>
          <a:prstGeom prst="rect">
            <a:avLst/>
          </a:prstGeom>
          <a:noFill/>
          <a:ln>
            <a:noFill/>
          </a:ln>
        </p:spPr>
      </p:pic>
      <p:sp>
        <p:nvSpPr>
          <p:cNvPr id="109" name="Google Shape;109;p5"/>
          <p:cNvSpPr txBox="1"/>
          <p:nvPr/>
        </p:nvSpPr>
        <p:spPr>
          <a:xfrm>
            <a:off x="677023" y="1711350"/>
            <a:ext cx="14971015" cy="806371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rPr>
              <a:t>Proposed Solution:</a:t>
            </a:r>
          </a:p>
          <a:p>
            <a:pPr marL="0" marR="0" lvl="0" indent="0" algn="l" rtl="0">
              <a:lnSpc>
                <a:spcPct val="100000"/>
              </a:lnSpc>
              <a:spcBef>
                <a:spcPts val="0"/>
              </a:spcBef>
              <a:spcAft>
                <a:spcPts val="0"/>
              </a:spcAft>
              <a:buClr>
                <a:srgbClr val="000000"/>
              </a:buClr>
              <a:buSzPts val="4000"/>
              <a:buFont typeface="Arial" panose="020B0604020202020204"/>
              <a:buNone/>
            </a:pPr>
            <a:r>
              <a:rPr lang="en-GB" sz="3600" b="1" i="0" u="none" strike="noStrike" cap="none" dirty="0">
                <a:solidFill>
                  <a:schemeClr val="dk1"/>
                </a:solidFill>
                <a:latin typeface="Arial" panose="020B0604020202020204"/>
                <a:ea typeface="Arial" panose="020B0604020202020204"/>
                <a:cs typeface="Arial" panose="020B0604020202020204"/>
                <a:sym typeface="Arial" panose="020B0604020202020204"/>
              </a:rPr>
              <a:t>Flow Sensor: Measures water flow (e.g., ultrasonic or turbine  sensor).</a:t>
            </a:r>
          </a:p>
          <a:p>
            <a:pPr marL="0" marR="0" lvl="0" indent="0" algn="l" rtl="0">
              <a:lnSpc>
                <a:spcPct val="100000"/>
              </a:lnSpc>
              <a:spcBef>
                <a:spcPts val="0"/>
              </a:spcBef>
              <a:spcAft>
                <a:spcPts val="0"/>
              </a:spcAft>
              <a:buClr>
                <a:srgbClr val="000000"/>
              </a:buClr>
              <a:buSzPts val="4000"/>
              <a:buFont typeface="Arial" panose="020B0604020202020204"/>
              <a:buNone/>
            </a:pPr>
            <a:r>
              <a:rPr lang="en-GB" sz="3600" b="1" i="0" u="none" strike="noStrike" cap="none" dirty="0">
                <a:solidFill>
                  <a:schemeClr val="dk1"/>
                </a:solidFill>
                <a:latin typeface="Arial" panose="020B0604020202020204"/>
                <a:ea typeface="Arial" panose="020B0604020202020204"/>
                <a:cs typeface="Arial" panose="020B0604020202020204"/>
                <a:sym typeface="Arial" panose="020B0604020202020204"/>
              </a:rPr>
              <a:t>Microcontroller: Processes data from the sensor and transmits it via Wi-Fi.</a:t>
            </a:r>
          </a:p>
          <a:p>
            <a:pPr marL="0" marR="0" lvl="0" indent="0" algn="l" rtl="0">
              <a:lnSpc>
                <a:spcPct val="100000"/>
              </a:lnSpc>
              <a:spcBef>
                <a:spcPts val="0"/>
              </a:spcBef>
              <a:spcAft>
                <a:spcPts val="0"/>
              </a:spcAft>
              <a:buClr>
                <a:srgbClr val="000000"/>
              </a:buClr>
              <a:buSzPts val="4000"/>
              <a:buFont typeface="Arial" panose="020B0604020202020204"/>
              <a:buNone/>
            </a:pPr>
            <a:r>
              <a:rPr lang="en-GB" sz="3600" b="1" i="0" u="none" strike="noStrike" cap="none" dirty="0">
                <a:solidFill>
                  <a:schemeClr val="dk1"/>
                </a:solidFill>
                <a:latin typeface="Arial" panose="020B0604020202020204"/>
                <a:ea typeface="Arial" panose="020B0604020202020204"/>
                <a:cs typeface="Arial" panose="020B0604020202020204"/>
                <a:sym typeface="Arial" panose="020B0604020202020204"/>
              </a:rPr>
              <a:t>Power Management: Uses low-power components or solar/battery options for remote locations.</a:t>
            </a:r>
          </a:p>
          <a:p>
            <a:pPr marL="0" marR="0" lvl="0" indent="0" algn="l" rtl="0">
              <a:lnSpc>
                <a:spcPct val="100000"/>
              </a:lnSpc>
              <a:spcBef>
                <a:spcPts val="0"/>
              </a:spcBef>
              <a:spcAft>
                <a:spcPts val="0"/>
              </a:spcAft>
              <a:buClr>
                <a:srgbClr val="000000"/>
              </a:buClr>
              <a:buSzPts val="4000"/>
              <a:buFont typeface="Arial" panose="020B0604020202020204"/>
              <a:buNone/>
            </a:pPr>
            <a:r>
              <a:rPr lang="en-GB" sz="3600" b="1" i="0" u="none" strike="noStrike" cap="none" dirty="0">
                <a:solidFill>
                  <a:schemeClr val="dk1"/>
                </a:solidFill>
                <a:latin typeface="Arial" panose="020B0604020202020204"/>
                <a:ea typeface="Arial" panose="020B0604020202020204"/>
                <a:cs typeface="Arial" panose="020B0604020202020204"/>
                <a:sym typeface="Arial" panose="020B0604020202020204"/>
              </a:rPr>
              <a:t>Security: Ensures data encryption and secure cloud storage for privacy.</a:t>
            </a:r>
          </a:p>
          <a:p>
            <a:pPr marL="0" marR="0" lvl="0" indent="0" algn="l" rtl="0">
              <a:lnSpc>
                <a:spcPct val="100000"/>
              </a:lnSpc>
              <a:spcBef>
                <a:spcPts val="0"/>
              </a:spcBef>
              <a:spcAft>
                <a:spcPts val="0"/>
              </a:spcAft>
              <a:buClr>
                <a:srgbClr val="000000"/>
              </a:buClr>
              <a:buSzPts val="4000"/>
              <a:buFont typeface="Arial" panose="020B0604020202020204"/>
              <a:buNone/>
            </a:pPr>
            <a:r>
              <a:rPr lang="en-GB" sz="3600" b="1" i="0" u="none" strike="noStrike" cap="none" dirty="0">
                <a:solidFill>
                  <a:schemeClr val="dk1"/>
                </a:solidFill>
                <a:latin typeface="Arial" panose="020B0604020202020204"/>
                <a:ea typeface="Arial" panose="020B0604020202020204"/>
                <a:cs typeface="Arial" panose="020B0604020202020204"/>
                <a:sym typeface="Arial" panose="020B0604020202020204"/>
              </a:rPr>
              <a:t>Integration: Can be integrated with smart home/building systems for enhanced control. This system helps monitor water usage, detect leaks, and reduce wastage, providing real-time insights and alerts for efficient water management.</a:t>
            </a:r>
          </a:p>
          <a:p>
            <a:pPr marL="0" marR="0" lvl="0" indent="0" algn="l" rtl="0">
              <a:lnSpc>
                <a:spcPct val="100000"/>
              </a:lnSpc>
              <a:spcBef>
                <a:spcPts val="0"/>
              </a:spcBef>
              <a:spcAft>
                <a:spcPts val="0"/>
              </a:spcAft>
              <a:buClr>
                <a:srgbClr val="000000"/>
              </a:buClr>
              <a:buSzPts val="4000"/>
              <a:buFont typeface="Arial" panose="020B0604020202020204"/>
              <a:buNone/>
            </a:pPr>
            <a:endParaRPr sz="40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6"/>
          <p:cNvPicPr preferRelativeResize="0"/>
          <p:nvPr/>
        </p:nvPicPr>
        <p:blipFill rotWithShape="1">
          <a:blip r:embed="rId3"/>
          <a:srcRect/>
          <a:stretch>
            <a:fillRect/>
          </a:stretch>
        </p:blipFill>
        <p:spPr>
          <a:xfrm>
            <a:off x="1" y="30480"/>
            <a:ext cx="18288000" cy="10287000"/>
          </a:xfrm>
          <a:prstGeom prst="rect">
            <a:avLst/>
          </a:prstGeom>
          <a:noFill/>
          <a:ln>
            <a:noFill/>
          </a:ln>
        </p:spPr>
      </p:pic>
      <p:sp>
        <p:nvSpPr>
          <p:cNvPr id="117" name="Google Shape;117;p6"/>
          <p:cNvSpPr txBox="1"/>
          <p:nvPr/>
        </p:nvSpPr>
        <p:spPr>
          <a:xfrm>
            <a:off x="677025" y="1711350"/>
            <a:ext cx="7184100" cy="73533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1">
                <a:solidFill>
                  <a:schemeClr val="dk1"/>
                </a:solidFill>
              </a:rPr>
              <a:t>Prototype</a:t>
            </a:r>
            <a:r>
              <a:rPr lang="en-GB" sz="3600" b="1" i="0" u="none" strike="noStrike" cap="none">
                <a:solidFill>
                  <a:schemeClr val="dk1"/>
                </a:solidFill>
                <a:latin typeface="Arial" panose="020B0604020202020204"/>
                <a:ea typeface="Arial" panose="020B0604020202020204"/>
                <a:cs typeface="Arial" panose="020B0604020202020204"/>
                <a:sym typeface="Arial" panose="020B0604020202020204"/>
              </a:rPr>
              <a:t>:</a:t>
            </a:r>
            <a:endParaRPr sz="40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18" name="Google Shape;118;p6"/>
          <p:cNvSpPr txBox="1"/>
          <p:nvPr/>
        </p:nvSpPr>
        <p:spPr>
          <a:xfrm>
            <a:off x="677025" y="2877350"/>
            <a:ext cx="14440072" cy="5170616"/>
          </a:xfrm>
          <a:prstGeom prst="rect">
            <a:avLst/>
          </a:prstGeom>
          <a:noFill/>
          <a:ln>
            <a:noFill/>
          </a:ln>
        </p:spPr>
        <p:txBody>
          <a:bodyPr spcFirstLastPara="1" wrap="square" lIns="91425" tIns="91425" rIns="91425" bIns="91425" anchor="t" anchorCtr="0">
            <a:spAutoFit/>
          </a:bodyPr>
          <a:lstStyle/>
          <a:p>
            <a:pPr marL="38100" marR="0" lvl="0" algn="just" rtl="0">
              <a:lnSpc>
                <a:spcPct val="100000"/>
              </a:lnSpc>
              <a:spcBef>
                <a:spcPts val="0"/>
              </a:spcBef>
              <a:spcAft>
                <a:spcPts val="0"/>
              </a:spcAft>
              <a:buClr>
                <a:schemeClr val="dk1"/>
              </a:buClr>
              <a:buSzPts val="3000"/>
            </a:pPr>
            <a:r>
              <a:rPr lang="en-US" sz="3600" b="1" dirty="0">
                <a:solidFill>
                  <a:schemeClr val="dk1"/>
                </a:solidFill>
              </a:rPr>
              <a:t>How It Works:</a:t>
            </a:r>
          </a:p>
          <a:p>
            <a:pPr marL="38100" marR="0" lvl="0" algn="just" rtl="0">
              <a:lnSpc>
                <a:spcPct val="100000"/>
              </a:lnSpc>
              <a:spcBef>
                <a:spcPts val="0"/>
              </a:spcBef>
              <a:spcAft>
                <a:spcPts val="0"/>
              </a:spcAft>
              <a:buClr>
                <a:schemeClr val="dk1"/>
              </a:buClr>
              <a:buSzPts val="3000"/>
            </a:pPr>
            <a:r>
              <a:rPr lang="en-US" sz="3600" b="1" dirty="0">
                <a:solidFill>
                  <a:schemeClr val="dk1"/>
                </a:solidFill>
              </a:rPr>
              <a:t>1. Flow Sensor: Measures the flow rate of water passing through     the pipe.</a:t>
            </a:r>
          </a:p>
          <a:p>
            <a:pPr marL="38100" marR="0" lvl="0" algn="just" rtl="0">
              <a:lnSpc>
                <a:spcPct val="100000"/>
              </a:lnSpc>
              <a:spcBef>
                <a:spcPts val="0"/>
              </a:spcBef>
              <a:spcAft>
                <a:spcPts val="0"/>
              </a:spcAft>
              <a:buClr>
                <a:schemeClr val="dk1"/>
              </a:buClr>
              <a:buSzPts val="3000"/>
            </a:pPr>
            <a:r>
              <a:rPr lang="en-US" sz="3600" b="1" dirty="0">
                <a:solidFill>
                  <a:schemeClr val="dk1"/>
                </a:solidFill>
              </a:rPr>
              <a:t>2. Microcontroller (ESP32/Arduino/Raspberry Pi): Processes data from the sensor.</a:t>
            </a:r>
          </a:p>
          <a:p>
            <a:pPr marL="38100" marR="0" lvl="0" algn="just" rtl="0">
              <a:lnSpc>
                <a:spcPct val="100000"/>
              </a:lnSpc>
              <a:spcBef>
                <a:spcPts val="0"/>
              </a:spcBef>
              <a:spcAft>
                <a:spcPts val="0"/>
              </a:spcAft>
              <a:buClr>
                <a:schemeClr val="dk1"/>
              </a:buClr>
              <a:buSzPts val="3000"/>
            </a:pPr>
            <a:r>
              <a:rPr lang="en-US" sz="3600" b="1" dirty="0">
                <a:solidFill>
                  <a:schemeClr val="dk1"/>
                </a:solidFill>
              </a:rPr>
              <a:t>3. IoT Connectivity (</a:t>
            </a:r>
            <a:r>
              <a:rPr lang="en-US" sz="3600" b="1" dirty="0" err="1">
                <a:solidFill>
                  <a:schemeClr val="dk1"/>
                </a:solidFill>
              </a:rPr>
              <a:t>WiFi</a:t>
            </a:r>
            <a:r>
              <a:rPr lang="en-US" sz="3600" b="1" dirty="0">
                <a:solidFill>
                  <a:schemeClr val="dk1"/>
                </a:solidFill>
              </a:rPr>
              <a:t>/LTE/LoRa): Sends data to a cloud     server or     mobile app.</a:t>
            </a:r>
          </a:p>
          <a:p>
            <a:pPr marL="38100" marR="0" lvl="0" algn="just" rtl="0">
              <a:lnSpc>
                <a:spcPct val="100000"/>
              </a:lnSpc>
              <a:spcBef>
                <a:spcPts val="0"/>
              </a:spcBef>
              <a:spcAft>
                <a:spcPts val="0"/>
              </a:spcAft>
              <a:buClr>
                <a:schemeClr val="dk1"/>
              </a:buClr>
              <a:buSzPts val="3000"/>
            </a:pPr>
            <a:r>
              <a:rPr lang="en-US" sz="3600" b="1" dirty="0">
                <a:solidFill>
                  <a:schemeClr val="dk1"/>
                </a:solidFill>
              </a:rPr>
              <a:t>4. Dashboard &amp; Alerts: Users can monitor real-time usage, set thresholds, and receive leak alerts.</a:t>
            </a:r>
            <a:endParaRPr sz="36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pic>
        <p:nvPicPr>
          <p:cNvPr id="124" name="Google Shape;124;p7"/>
          <p:cNvPicPr preferRelativeResize="0"/>
          <p:nvPr/>
        </p:nvPicPr>
        <p:blipFill rotWithShape="1">
          <a:blip r:embed="rId3"/>
          <a:srcRect/>
          <a:stretch>
            <a:fillRect/>
          </a:stretch>
        </p:blipFill>
        <p:spPr>
          <a:xfrm>
            <a:off x="0" y="0"/>
            <a:ext cx="18288000" cy="10287000"/>
          </a:xfrm>
          <a:prstGeom prst="rect">
            <a:avLst/>
          </a:prstGeom>
          <a:noFill/>
          <a:ln>
            <a:noFill/>
          </a:ln>
        </p:spPr>
      </p:pic>
      <p:sp>
        <p:nvSpPr>
          <p:cNvPr id="125" name="Google Shape;125;p7"/>
          <p:cNvSpPr txBox="1"/>
          <p:nvPr/>
        </p:nvSpPr>
        <p:spPr>
          <a:xfrm>
            <a:off x="1709412" y="1581790"/>
            <a:ext cx="7184100" cy="6340167"/>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4000" b="1" i="0" u="none" strike="noStrike" cap="none" dirty="0">
                <a:solidFill>
                  <a:schemeClr val="dk1"/>
                </a:solidFill>
                <a:latin typeface="Arial" panose="020B0604020202020204"/>
                <a:ea typeface="Arial" panose="020B0604020202020204"/>
                <a:cs typeface="Arial" panose="020B0604020202020204"/>
                <a:sym typeface="Arial" panose="020B0604020202020204"/>
              </a:rPr>
              <a:t>Advantages:</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i="0" u="none" strike="noStrike" cap="none" dirty="0">
                <a:solidFill>
                  <a:schemeClr val="dk1"/>
                </a:solidFill>
                <a:latin typeface="Arial" panose="020B0604020202020204"/>
                <a:ea typeface="Arial" panose="020B0604020202020204"/>
                <a:cs typeface="Arial" panose="020B0604020202020204"/>
                <a:sym typeface="Arial" panose="020B0604020202020204"/>
              </a:rPr>
              <a:t>Smart integration</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dirty="0">
                <a:solidFill>
                  <a:schemeClr val="dk1"/>
                </a:solidFill>
              </a:rPr>
              <a:t>Efficient water conservation</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i="0" u="none" strike="noStrike" cap="none" dirty="0">
                <a:solidFill>
                  <a:schemeClr val="dk1"/>
                </a:solidFill>
                <a:latin typeface="Arial" panose="020B0604020202020204"/>
                <a:ea typeface="Arial" panose="020B0604020202020204"/>
                <a:cs typeface="Arial" panose="020B0604020202020204"/>
                <a:sym typeface="Arial" panose="020B0604020202020204"/>
              </a:rPr>
              <a:t>Energy efficient</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dirty="0">
                <a:solidFill>
                  <a:schemeClr val="dk1"/>
                </a:solidFill>
              </a:rPr>
              <a:t>Scalability</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i="0" u="none" strike="noStrike" cap="none" dirty="0">
                <a:solidFill>
                  <a:schemeClr val="dk1"/>
                </a:solidFill>
                <a:latin typeface="Arial" panose="020B0604020202020204"/>
                <a:ea typeface="Arial" panose="020B0604020202020204"/>
                <a:cs typeface="Arial" panose="020B0604020202020204"/>
                <a:sym typeface="Arial" panose="020B0604020202020204"/>
              </a:rPr>
              <a:t>Reduce</a:t>
            </a:r>
            <a:r>
              <a:rPr lang="en-GB" sz="3200" b="1" dirty="0">
                <a:solidFill>
                  <a:schemeClr val="dk1"/>
                </a:solidFill>
              </a:rPr>
              <a:t>s manual effort</a:t>
            </a:r>
          </a:p>
          <a:p>
            <a:pPr marL="0" marR="0" lvl="0" indent="0" algn="l" rtl="0">
              <a:lnSpc>
                <a:spcPct val="100000"/>
              </a:lnSpc>
              <a:spcBef>
                <a:spcPts val="0"/>
              </a:spcBef>
              <a:spcAft>
                <a:spcPts val="0"/>
              </a:spcAft>
              <a:buClr>
                <a:srgbClr val="000000"/>
              </a:buClr>
              <a:buSzPts val="3600"/>
              <a:buFont typeface="Arial" panose="020B0604020202020204"/>
              <a:buNone/>
            </a:pPr>
            <a:endParaRPr lang="en-GB" sz="3200" b="1" dirty="0">
              <a:solidFill>
                <a:schemeClr val="dk1"/>
              </a:solidFill>
            </a:endParaRPr>
          </a:p>
          <a:p>
            <a:pPr marL="0" marR="0" lvl="0" indent="0" algn="l" rtl="0">
              <a:lnSpc>
                <a:spcPct val="100000"/>
              </a:lnSpc>
              <a:spcBef>
                <a:spcPts val="0"/>
              </a:spcBef>
              <a:spcAft>
                <a:spcPts val="0"/>
              </a:spcAft>
              <a:buClr>
                <a:srgbClr val="000000"/>
              </a:buClr>
              <a:buSzPts val="3600"/>
              <a:buFont typeface="Arial" panose="020B0604020202020204"/>
              <a:buNone/>
            </a:pPr>
            <a:r>
              <a:rPr lang="en-GB" sz="4000" b="1" dirty="0">
                <a:solidFill>
                  <a:schemeClr val="dk1"/>
                </a:solidFill>
              </a:rPr>
              <a:t>Disadvantages:</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i="0" u="none" strike="noStrike" cap="none" dirty="0">
                <a:solidFill>
                  <a:schemeClr val="dk1"/>
                </a:solidFill>
                <a:latin typeface="Arial" panose="020B0604020202020204"/>
                <a:ea typeface="Arial" panose="020B0604020202020204"/>
                <a:cs typeface="Arial" panose="020B0604020202020204"/>
                <a:sym typeface="Arial" panose="020B0604020202020204"/>
              </a:rPr>
              <a:t>High initial costs</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i="0" u="none" strike="noStrike" cap="none" dirty="0">
                <a:solidFill>
                  <a:schemeClr val="dk1"/>
                </a:solidFill>
                <a:latin typeface="Arial" panose="020B0604020202020204"/>
                <a:ea typeface="Arial" panose="020B0604020202020204"/>
                <a:cs typeface="Arial" panose="020B0604020202020204"/>
                <a:sym typeface="Arial" panose="020B0604020202020204"/>
              </a:rPr>
              <a:t>Complex in</a:t>
            </a:r>
            <a:r>
              <a:rPr lang="en-GB" sz="3200" b="1" dirty="0">
                <a:solidFill>
                  <a:schemeClr val="dk1"/>
                </a:solidFill>
              </a:rPr>
              <a:t>stallation</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i="0" u="none" strike="noStrike" cap="none" dirty="0">
                <a:solidFill>
                  <a:schemeClr val="dk1"/>
                </a:solidFill>
                <a:latin typeface="Arial" panose="020B0604020202020204"/>
                <a:ea typeface="Arial" panose="020B0604020202020204"/>
                <a:cs typeface="Arial" panose="020B0604020202020204"/>
                <a:sym typeface="Arial" panose="020B0604020202020204"/>
              </a:rPr>
              <a:t>Power requirement</a:t>
            </a:r>
          </a:p>
          <a:p>
            <a:pPr marL="457200" marR="0" lvl="0" indent="-457200" algn="l" rtl="0">
              <a:lnSpc>
                <a:spcPct val="100000"/>
              </a:lnSpc>
              <a:spcBef>
                <a:spcPts val="0"/>
              </a:spcBef>
              <a:spcAft>
                <a:spcPts val="0"/>
              </a:spcAft>
              <a:buClr>
                <a:srgbClr val="000000"/>
              </a:buClr>
              <a:buSzPts val="3600"/>
              <a:buFont typeface="Arial" panose="020B0604020202020204" pitchFamily="34" charset="0"/>
              <a:buChar char="•"/>
            </a:pPr>
            <a:r>
              <a:rPr lang="en-GB" sz="3200" b="1" dirty="0" err="1">
                <a:solidFill>
                  <a:schemeClr val="dk1"/>
                </a:solidFill>
              </a:rPr>
              <a:t>Maintanence</a:t>
            </a:r>
            <a:r>
              <a:rPr lang="en-GB" sz="3200" b="1" dirty="0">
                <a:solidFill>
                  <a:schemeClr val="dk1"/>
                </a:solidFill>
              </a:rPr>
              <a:t> issues</a:t>
            </a:r>
            <a:endParaRPr sz="32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pic>
        <p:nvPicPr>
          <p:cNvPr id="132" name="Google Shape;132;p8"/>
          <p:cNvPicPr preferRelativeResize="0"/>
          <p:nvPr/>
        </p:nvPicPr>
        <p:blipFill rotWithShape="1">
          <a:blip r:embed="rId3"/>
          <a:srcRect/>
          <a:stretch>
            <a:fillRect/>
          </a:stretch>
        </p:blipFill>
        <p:spPr>
          <a:xfrm>
            <a:off x="0" y="0"/>
            <a:ext cx="18288000" cy="10287000"/>
          </a:xfrm>
          <a:prstGeom prst="rect">
            <a:avLst/>
          </a:prstGeom>
          <a:noFill/>
          <a:ln>
            <a:noFill/>
          </a:ln>
        </p:spPr>
      </p:pic>
      <p:sp>
        <p:nvSpPr>
          <p:cNvPr id="133" name="Google Shape;133;p8"/>
          <p:cNvSpPr txBox="1"/>
          <p:nvPr/>
        </p:nvSpPr>
        <p:spPr>
          <a:xfrm>
            <a:off x="677025" y="1711350"/>
            <a:ext cx="37236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1" i="0" u="none" strike="noStrike" cap="none">
                <a:solidFill>
                  <a:schemeClr val="dk1"/>
                </a:solidFill>
                <a:latin typeface="Arial" panose="020B0604020202020204"/>
                <a:ea typeface="Arial" panose="020B0604020202020204"/>
                <a:cs typeface="Arial" panose="020B0604020202020204"/>
                <a:sym typeface="Arial" panose="020B0604020202020204"/>
              </a:rPr>
              <a:t>Conclusion:</a:t>
            </a:r>
            <a:endParaRPr sz="3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34" name="Google Shape;134;p8"/>
          <p:cNvSpPr txBox="1"/>
          <p:nvPr/>
        </p:nvSpPr>
        <p:spPr>
          <a:xfrm>
            <a:off x="677025" y="2877350"/>
            <a:ext cx="13653300" cy="4801284"/>
          </a:xfrm>
          <a:prstGeom prst="rect">
            <a:avLst/>
          </a:prstGeom>
          <a:noFill/>
          <a:ln>
            <a:noFill/>
          </a:ln>
        </p:spPr>
        <p:txBody>
          <a:bodyPr spcFirstLastPara="1" wrap="square" lIns="91425" tIns="91425" rIns="91425" bIns="91425" anchor="t" anchorCtr="0">
            <a:spAutoFit/>
          </a:bodyPr>
          <a:lstStyle/>
          <a:p>
            <a:pPr marL="457200" marR="0" lvl="0" indent="-419100" algn="just" rtl="0">
              <a:lnSpc>
                <a:spcPct val="100000"/>
              </a:lnSpc>
              <a:spcBef>
                <a:spcPts val="0"/>
              </a:spcBef>
              <a:spcAft>
                <a:spcPts val="0"/>
              </a:spcAft>
              <a:buClr>
                <a:schemeClr val="dk1"/>
              </a:buClr>
              <a:buSzPts val="3000"/>
              <a:buFont typeface="Arial" panose="020B0604020202020204"/>
              <a:buChar char="●"/>
            </a:pPr>
            <a:r>
              <a:rPr lang="en-US" sz="3000" b="1" i="0" u="none" strike="noStrike" cap="none" dirty="0">
                <a:solidFill>
                  <a:schemeClr val="dk1"/>
                </a:solidFill>
                <a:latin typeface="Arial" panose="020B0604020202020204"/>
                <a:ea typeface="Arial" panose="020B0604020202020204"/>
                <a:cs typeface="Arial" panose="020B0604020202020204"/>
                <a:sym typeface="Arial" panose="020B0604020202020204"/>
              </a:rPr>
              <a:t>The IoT Water Flow Meter is a smart and efficient solution. By integrating flow sensors with IoT connectivity, it enables accurate water usage tracking, leak detection, remote monitoring, and automation. These benefits help in conserving water, reducing costs, and improving efficiency in households, industries, and municipal water systems. Despite challenges such as internet dependency, initial cost, and maintenance requirements, the long-term advantages outweigh these drawbacks. As IoT technology advances, water flow meters will become more affordable, secure, and efficient, contributing to a sustainable future.</a:t>
            </a:r>
            <a:endParaRPr sz="30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p:txBody>
      </p:sp>
      <p:pic>
        <p:nvPicPr>
          <p:cNvPr id="2" name="Picture 1"/>
          <p:cNvPicPr>
            <a:picLocks noChangeAspect="1"/>
          </p:cNvPicPr>
          <p:nvPr/>
        </p:nvPicPr>
        <p:blipFill>
          <a:blip r:embed="rId4"/>
          <a:stretch>
            <a:fillRect/>
          </a:stretch>
        </p:blipFill>
        <p:spPr>
          <a:xfrm>
            <a:off x="242636" y="128815"/>
            <a:ext cx="4000752" cy="13241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9"/>
          <p:cNvPicPr preferRelativeResize="0"/>
          <p:nvPr/>
        </p:nvPicPr>
        <p:blipFill rotWithShape="1">
          <a:blip r:embed="rId3"/>
          <a:srcRect/>
          <a:stretch>
            <a:fillRect/>
          </a:stretch>
        </p:blipFill>
        <p:spPr>
          <a:xfrm>
            <a:off x="0" y="0"/>
            <a:ext cx="18288000" cy="10287000"/>
          </a:xfrm>
          <a:prstGeom prst="rect">
            <a:avLst/>
          </a:prstGeom>
          <a:noFill/>
          <a:ln>
            <a:noFill/>
          </a:ln>
        </p:spPr>
      </p:pic>
      <p:sp>
        <p:nvSpPr>
          <p:cNvPr id="141" name="Google Shape;141;p9"/>
          <p:cNvSpPr txBox="1"/>
          <p:nvPr/>
        </p:nvSpPr>
        <p:spPr>
          <a:xfrm>
            <a:off x="677025" y="1711350"/>
            <a:ext cx="5077800" cy="738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n-GB" sz="3600" b="1" i="0" u="none" strike="noStrike" cap="none">
                <a:solidFill>
                  <a:schemeClr val="dk1"/>
                </a:solidFill>
                <a:latin typeface="Arial" panose="020B0604020202020204"/>
                <a:ea typeface="Arial" panose="020B0604020202020204"/>
                <a:cs typeface="Arial" panose="020B0604020202020204"/>
                <a:sym typeface="Arial" panose="020B0604020202020204"/>
              </a:rPr>
              <a:t>References:</a:t>
            </a:r>
            <a:endParaRPr sz="3600" b="1" i="0" u="none" strike="noStrike" cap="none">
              <a:solidFill>
                <a:schemeClr val="dk1"/>
              </a:solidFill>
              <a:latin typeface="Arial" panose="020B0604020202020204"/>
              <a:ea typeface="Arial" panose="020B0604020202020204"/>
              <a:cs typeface="Arial" panose="020B0604020202020204"/>
              <a:sym typeface="Arial" panose="020B0604020202020204"/>
            </a:endParaRPr>
          </a:p>
        </p:txBody>
      </p:sp>
      <p:sp>
        <p:nvSpPr>
          <p:cNvPr id="142" name="Google Shape;142;p9"/>
          <p:cNvSpPr txBox="1"/>
          <p:nvPr/>
        </p:nvSpPr>
        <p:spPr>
          <a:xfrm>
            <a:off x="677025" y="2877350"/>
            <a:ext cx="13653300" cy="2492960"/>
          </a:xfrm>
          <a:prstGeom prst="rect">
            <a:avLst/>
          </a:prstGeom>
          <a:noFill/>
          <a:ln>
            <a:noFill/>
          </a:ln>
        </p:spPr>
        <p:txBody>
          <a:bodyPr spcFirstLastPara="1" wrap="square" lIns="91425" tIns="91425" rIns="91425" bIns="91425" anchor="t" anchorCtr="0">
            <a:spAutoFit/>
          </a:bodyPr>
          <a:lstStyle/>
          <a:p>
            <a:pPr marL="38100" marR="0" lvl="0" algn="just" rtl="0">
              <a:lnSpc>
                <a:spcPct val="100000"/>
              </a:lnSpc>
              <a:spcBef>
                <a:spcPts val="0"/>
              </a:spcBef>
              <a:spcAft>
                <a:spcPts val="0"/>
              </a:spcAft>
              <a:buClr>
                <a:schemeClr val="dk1"/>
              </a:buClr>
              <a:buSzPts val="3000"/>
            </a:pPr>
            <a:endParaRPr lang="en-US" sz="30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38100" marR="0" lvl="0" algn="just" rtl="0">
              <a:lnSpc>
                <a:spcPct val="100000"/>
              </a:lnSpc>
              <a:spcBef>
                <a:spcPts val="0"/>
              </a:spcBef>
              <a:spcAft>
                <a:spcPts val="0"/>
              </a:spcAft>
              <a:buClr>
                <a:schemeClr val="dk1"/>
              </a:buClr>
              <a:buSzPts val="3000"/>
            </a:pPr>
            <a:r>
              <a:rPr lang="en-US" sz="3000" b="1" i="0" u="none" strike="noStrike" cap="none" dirty="0">
                <a:solidFill>
                  <a:schemeClr val="dk1"/>
                </a:solidFill>
                <a:latin typeface="Arial" panose="020B0604020202020204"/>
                <a:ea typeface="Arial" panose="020B0604020202020204"/>
                <a:cs typeface="Arial" panose="020B0604020202020204"/>
                <a:sym typeface="Arial" panose="020B0604020202020204"/>
                <a:hlinkClick r:id="rId4"/>
              </a:rPr>
              <a:t> https://ieeexplore.ieee.org</a:t>
            </a:r>
            <a:endParaRPr lang="en-US" sz="3000" b="1" i="0" u="none" strike="noStrike" cap="none" dirty="0">
              <a:solidFill>
                <a:schemeClr val="dk1"/>
              </a:solidFill>
              <a:latin typeface="Arial" panose="020B0604020202020204"/>
              <a:ea typeface="Arial" panose="020B0604020202020204"/>
              <a:cs typeface="Arial" panose="020B0604020202020204"/>
              <a:sym typeface="Arial" panose="020B0604020202020204"/>
            </a:endParaRPr>
          </a:p>
          <a:p>
            <a:pPr marL="38100" marR="0" lvl="0" algn="just" rtl="0">
              <a:lnSpc>
                <a:spcPct val="100000"/>
              </a:lnSpc>
              <a:spcBef>
                <a:spcPts val="0"/>
              </a:spcBef>
              <a:spcAft>
                <a:spcPts val="0"/>
              </a:spcAft>
              <a:buClr>
                <a:schemeClr val="dk1"/>
              </a:buClr>
              <a:buSzPts val="3000"/>
            </a:pPr>
            <a:r>
              <a:rPr lang="en-US" sz="3000" b="1" dirty="0">
                <a:solidFill>
                  <a:schemeClr val="dk1"/>
                </a:solidFill>
              </a:rPr>
              <a:t> </a:t>
            </a:r>
            <a:r>
              <a:rPr lang="en-US" sz="3000" b="1" dirty="0">
                <a:solidFill>
                  <a:schemeClr val="dk1"/>
                </a:solidFill>
                <a:hlinkClick r:id="rId5"/>
              </a:rPr>
              <a:t>https://www.sciencedirect.com</a:t>
            </a:r>
            <a:endParaRPr lang="en-US" sz="3000" b="1" dirty="0">
              <a:solidFill>
                <a:schemeClr val="dk1"/>
              </a:solidFill>
            </a:endParaRPr>
          </a:p>
          <a:p>
            <a:pPr marL="38100" marR="0" lvl="0" algn="just" rtl="0">
              <a:lnSpc>
                <a:spcPct val="100000"/>
              </a:lnSpc>
              <a:spcBef>
                <a:spcPts val="0"/>
              </a:spcBef>
              <a:spcAft>
                <a:spcPts val="0"/>
              </a:spcAft>
              <a:buClr>
                <a:schemeClr val="dk1"/>
              </a:buClr>
              <a:buSzPts val="3000"/>
            </a:pPr>
            <a:r>
              <a:rPr lang="en-US" sz="3000" b="1" dirty="0">
                <a:solidFill>
                  <a:schemeClr val="dk1"/>
                </a:solidFill>
              </a:rPr>
              <a:t> </a:t>
            </a:r>
            <a:r>
              <a:rPr lang="en-US" sz="3000" b="1" dirty="0">
                <a:solidFill>
                  <a:schemeClr val="dk1"/>
                </a:solidFill>
                <a:hlinkClick r:id="rId6"/>
              </a:rPr>
              <a:t>https://www.researchgate.net</a:t>
            </a:r>
            <a:endParaRPr lang="en-US" sz="3000" b="1" dirty="0">
              <a:solidFill>
                <a:schemeClr val="dk1"/>
              </a:solidFill>
            </a:endParaRPr>
          </a:p>
          <a:p>
            <a:pPr marL="38100" marR="0" lvl="0" algn="just" rtl="0">
              <a:lnSpc>
                <a:spcPct val="100000"/>
              </a:lnSpc>
              <a:spcBef>
                <a:spcPts val="0"/>
              </a:spcBef>
              <a:spcAft>
                <a:spcPts val="0"/>
              </a:spcAft>
              <a:buClr>
                <a:schemeClr val="dk1"/>
              </a:buClr>
              <a:buSzPts val="3000"/>
            </a:pPr>
            <a:endParaRPr lang="en-US" sz="3000" b="1" dirty="0">
              <a:solidFill>
                <a:schemeClr val="dk1"/>
              </a:solidFill>
            </a:endParaRPr>
          </a:p>
        </p:txBody>
      </p:sp>
      <p:pic>
        <p:nvPicPr>
          <p:cNvPr id="2" name="Picture 1"/>
          <p:cNvPicPr>
            <a:picLocks noChangeAspect="1"/>
          </p:cNvPicPr>
          <p:nvPr/>
        </p:nvPicPr>
        <p:blipFill>
          <a:blip r:embed="rId7"/>
          <a:stretch>
            <a:fillRect/>
          </a:stretch>
        </p:blipFill>
        <p:spPr>
          <a:xfrm>
            <a:off x="242636" y="128815"/>
            <a:ext cx="4000752" cy="1324160"/>
          </a:xfrm>
          <a:prstGeom prst="rect">
            <a:avLst/>
          </a:prstGeom>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359</TotalTime>
  <Words>466</Words>
  <Application>Microsoft Office PowerPoint</Application>
  <PresentationFormat>Custom</PresentationFormat>
  <Paragraphs>49</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Montserrat SemiBold</vt:lpstr>
      <vt:lpstr>Arial</vt:lpstr>
      <vt:lpstr>Montserrat Medium</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Heyram EEE</dc:creator>
  <cp:lastModifiedBy>Kiran Kumari Ch</cp:lastModifiedBy>
  <cp:revision>6</cp:revision>
  <dcterms:created xsi:type="dcterms:W3CDTF">2025-03-07T18:35:42Z</dcterms:created>
  <dcterms:modified xsi:type="dcterms:W3CDTF">2025-03-08T05:03:43Z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6E4DC1ACAD6C42D0806002844B5502E5_12</vt:lpwstr>
  </property>
  <property fmtid="{D5CDD505-2E9C-101B-9397-08002B2CF9AE}" pid="3" name="KSOProductBuildVer">
    <vt:lpwstr>1033-12.2.0.19805</vt:lpwstr>
  </property>
</Properties>
</file>