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png" ContentType="image/png"/>
  <Default Extension="wmf" ContentType="image/x-wmf"/>
  <Override PartName="/ppt/theme/theme2.xml" ContentType="application/vnd.openxmlformats-officedocument.theme+xml"/>
  <Override PartName="/ppt/slideLayouts/slideLayout10.xml" ContentType="application/vnd.openxmlformats-officedocument.presentationml.slideLayout+xml"/>
  <Override PartName="/ppt/presentation.xml" ContentType="application/vnd.openxmlformats-officedocument.presentationml.presentation.main+xml"/>
  <Override PartName="/ppt/slideLayouts/slideLayout5.xml" ContentType="application/vnd.openxmlformats-officedocument.presentationml.slideLayout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ppt/viewProps.xml" ContentType="application/vnd.openxmlformats-officedocument.presentationml.viewProps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11.xml" ContentType="application/vnd.openxmlformats-officedocument.presentationml.notesSlide+xml"/>
  <Override PartName="/ppt/notesSlides/notesSlide8.xml" ContentType="application/vnd.openxmlformats-officedocument.presentationml.notes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notesSlides/notesSlide10.xml" ContentType="application/vnd.openxmlformats-officedocument.presentationml.notesSlide+xml"/>
  <Override PartName="/ppt/notesSlides/notesSlide9.xml" ContentType="application/vnd.openxmlformats-officedocument.presentationml.notes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3.xml" ContentType="application/vnd.openxmlformats-officedocument.presentationml.notesSlide+xml"/>
  <Override PartName="/ppt/slides/slide13.xml" ContentType="application/vnd.openxmlformats-officedocument.presentationml.slide+xml"/>
  <Override PartName="/ppt/notesSlides/notesSlide14.xml" ContentType="application/vnd.openxmlformats-officedocument.presentationml.notesSlide+xml"/>
  <Override PartName="/ppt/slides/slide14.xml" ContentType="application/vnd.openxmlformats-officedocument.presentationml.slide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sldMasterIdLst>
    <p:sldMasterId id="2147483648" r:id="rId1"/>
  </p:sldMasterIdLst>
  <p:notesMasterIdLst>
    <p:notesMasterId r:id="rId18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12192000" cy="6858000"/>
  <p:notesSz cx="6858000" cy="9144000"/>
  <p:defaultText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defRPr sz="1800" b="0" i="0" u="none" strike="noStrike" cap="none" spc="0">
        <a:solidFill>
          <a:schemeClr val="tx1"/>
        </a:solidFill>
        <a:latin typeface="Franklin Gothic Book"/>
        <a:ea typeface="Franklin Gothic Book"/>
        <a:cs typeface="Franklin Gothic Book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defRPr sz="1800" b="0" i="0" u="none" strike="noStrike" cap="none" spc="0">
        <a:solidFill>
          <a:schemeClr val="tx1"/>
        </a:solidFill>
        <a:latin typeface="Franklin Gothic Book"/>
        <a:ea typeface="Franklin Gothic Book"/>
        <a:cs typeface="Franklin Gothic Book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defRPr sz="1800" b="0" i="0" u="none" strike="noStrike" cap="none" spc="0">
        <a:solidFill>
          <a:schemeClr val="tx1"/>
        </a:solidFill>
        <a:latin typeface="Franklin Gothic Book"/>
        <a:ea typeface="Franklin Gothic Book"/>
        <a:cs typeface="Franklin Gothic Book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defRPr sz="1800" b="0" i="0" u="none" strike="noStrike" cap="none" spc="0">
        <a:solidFill>
          <a:schemeClr val="tx1"/>
        </a:solidFill>
        <a:latin typeface="Franklin Gothic Book"/>
        <a:ea typeface="Franklin Gothic Book"/>
        <a:cs typeface="Franklin Gothic Book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defRPr sz="1800" b="0" i="0" u="none" strike="noStrike" cap="none" spc="0">
        <a:solidFill>
          <a:schemeClr val="tx1"/>
        </a:solidFill>
        <a:latin typeface="Franklin Gothic Book"/>
        <a:ea typeface="Franklin Gothic Book"/>
        <a:cs typeface="Franklin Gothic Book"/>
      </a:defRPr>
    </a:lvl5pPr>
    <a:lvl6pPr marL="2286000" marR="0" indent="0" algn="l" defTabSz="914400">
      <a:lnSpc>
        <a:spcPct val="100000"/>
      </a:lnSpc>
      <a:spcBef>
        <a:spcPts val="0"/>
      </a:spcBef>
      <a:spcAft>
        <a:spcPts val="0"/>
      </a:spcAft>
      <a:buNone/>
      <a:defRPr sz="1800" b="0" i="0" u="none" strike="noStrike" cap="none" spc="0">
        <a:solidFill>
          <a:schemeClr val="tx1"/>
        </a:solidFill>
        <a:latin typeface="Franklin Gothic Book"/>
        <a:ea typeface="Franklin Gothic Book"/>
        <a:cs typeface="Franklin Gothic Book"/>
      </a:defRPr>
    </a:lvl6pPr>
    <a:lvl7pPr marL="2743200" marR="0" indent="0" algn="l" defTabSz="914400">
      <a:lnSpc>
        <a:spcPct val="100000"/>
      </a:lnSpc>
      <a:spcBef>
        <a:spcPts val="0"/>
      </a:spcBef>
      <a:spcAft>
        <a:spcPts val="0"/>
      </a:spcAft>
      <a:buNone/>
      <a:defRPr sz="1800" b="0" i="0" u="none" strike="noStrike" cap="none" spc="0">
        <a:solidFill>
          <a:schemeClr val="tx1"/>
        </a:solidFill>
        <a:latin typeface="Franklin Gothic Book"/>
        <a:ea typeface="Franklin Gothic Book"/>
        <a:cs typeface="Franklin Gothic Book"/>
      </a:defRPr>
    </a:lvl7pPr>
    <a:lvl8pPr marL="3200400" marR="0" indent="0" algn="l" defTabSz="914400">
      <a:lnSpc>
        <a:spcPct val="100000"/>
      </a:lnSpc>
      <a:spcBef>
        <a:spcPts val="0"/>
      </a:spcBef>
      <a:spcAft>
        <a:spcPts val="0"/>
      </a:spcAft>
      <a:buNone/>
      <a:defRPr sz="1800" b="0" i="0" u="none" strike="noStrike" cap="none" spc="0">
        <a:solidFill>
          <a:schemeClr val="tx1"/>
        </a:solidFill>
        <a:latin typeface="Franklin Gothic Book"/>
        <a:ea typeface="Franklin Gothic Book"/>
        <a:cs typeface="Franklin Gothic Book"/>
      </a:defRPr>
    </a:lvl8pPr>
    <a:lvl9pPr marL="3657600" marR="0" indent="0" algn="l" defTabSz="914400">
      <a:lnSpc>
        <a:spcPct val="100000"/>
      </a:lnSpc>
      <a:spcBef>
        <a:spcPts val="0"/>
      </a:spcBef>
      <a:spcAft>
        <a:spcPts val="0"/>
      </a:spcAft>
      <a:buNone/>
      <a:defRPr sz="1800" b="0" i="0" u="none" strike="noStrike" cap="none" spc="0">
        <a:solidFill>
          <a:schemeClr val="tx1"/>
        </a:solidFill>
        <a:latin typeface="Franklin Gothic Book"/>
        <a:ea typeface="Franklin Gothic Book"/>
        <a:cs typeface="Franklin Gothic Book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67" d="100"/>
          <a:sy n="67" d="100"/>
        </p:scale>
        <p:origin x="384" y="1151"/>
      </p:cViewPr>
      <p:guideLst>
        <p:guide pos="3840"/>
        <p:guide pos="2160" orient="horz"/>
      </p:guideLst>
    </p:cSldViewPr>
  </p:slideViewPr>
  <p:gridSpacing cx="78028800" cy="78028800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 /><Relationship Id="rId20" Type="http://schemas.openxmlformats.org/officeDocument/2006/relationships/tableStyles" Target="tableStyles.xml" /><Relationship Id="rId21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24944810" name="Header Placeholder 1"/>
          <p:cNvSpPr>
            <a:spLocks noChangeArrowheads="1" noGrp="1"/>
          </p:cNvSpPr>
          <p:nvPr>
            <p:ph type="hdr" sz="quarter"/>
          </p:nvPr>
        </p:nvSpPr>
        <p:spPr bwMode="auto">
          <a:xfrm>
            <a:off x="0" y="0"/>
            <a:ext cx="2971800" cy="459104"/>
          </a:xfrm>
          <a:prstGeom prst="rect">
            <a:avLst/>
          </a:prstGeom>
        </p:spPr>
        <p:txBody>
          <a:bodyPr vert="horz" wrap="square" lIns="91440" tIns="45720" rIns="91440" bIns="45720" numCol="1" spcCol="215899" anchor="t">
            <a:prstTxWarp prst="textNoShape"/>
          </a:bodyPr>
          <a:lstStyle>
            <a:lvl1pPr algn="l">
              <a:defRPr sz="1200" cap="none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>
              <a:defRPr/>
            </a:pPr>
            <a:endParaRPr cap="none"/>
          </a:p>
        </p:txBody>
      </p:sp>
      <p:sp>
        <p:nvSpPr>
          <p:cNvPr id="328170708" name="Date Placeholder 2"/>
          <p:cNvSpPr>
            <a:spLocks noChangeArrowheads="1" noGrp="1"/>
          </p:cNvSpPr>
          <p:nvPr>
            <p:ph type="dt" idx="10"/>
          </p:nvPr>
        </p:nvSpPr>
        <p:spPr bwMode="auto">
          <a:xfrm>
            <a:off x="3884930" y="0"/>
            <a:ext cx="2971800" cy="459104"/>
          </a:xfrm>
          <a:prstGeom prst="rect">
            <a:avLst/>
          </a:prstGeom>
        </p:spPr>
        <p:txBody>
          <a:bodyPr vert="horz" wrap="square" lIns="91440" tIns="45720" rIns="91440" bIns="45720" numCol="1" spcCol="215899" anchor="t">
            <a:prstTxWarp prst="textNoShape"/>
          </a:bodyPr>
          <a:lstStyle>
            <a:lvl1pPr algn="r">
              <a:defRPr sz="1200" cap="none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>
              <a:defRPr/>
            </a:pPr>
            <a:fld id="{3FCAAC89-C7D2-9F5A-9C72-310FE23C6A64}" type="datetime1">
              <a:rPr cap="none"/>
              <a:t>22-07-2025</a:t>
            </a:fld>
            <a:endParaRPr cap="none"/>
          </a:p>
        </p:txBody>
      </p:sp>
      <p:sp>
        <p:nvSpPr>
          <p:cNvPr id="622572206" name="Slide Image Placeholder 3"/>
          <p:cNvSpPr>
            <a:spLocks noChangeArrowheads="1" noGrp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 algn="ctr">
            <a:solidFill>
              <a:srgbClr val="000000"/>
            </a:solidFill>
            <a:prstDash val="solid"/>
            <a:headEnd type="none"/>
            <a:tailEnd type="none"/>
          </a:ln>
        </p:spPr>
        <p:txBody>
          <a:bodyPr vert="horz" wrap="square" lIns="91440" tIns="45720" rIns="91440" bIns="45720" numCol="1" spcCol="215899" anchor="ctr">
            <a:prstTxWarp prst="textNoShape"/>
          </a:bodyPr>
          <a:lstStyle/>
          <a:p>
            <a:pPr>
              <a:defRPr/>
            </a:pPr>
            <a:endParaRPr cap="none"/>
          </a:p>
        </p:txBody>
      </p:sp>
      <p:sp>
        <p:nvSpPr>
          <p:cNvPr id="613280815" name="Notes Placeholder 4"/>
          <p:cNvSpPr>
            <a:spLocks noChangeArrowheads="1" noGrp="1"/>
          </p:cNvSpPr>
          <p:nvPr>
            <p:ph type="body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spcCol="215899" anchor="t">
            <a:prstTxWarp prst="textNoShape"/>
          </a:bodyPr>
          <a:lstStyle/>
          <a:p>
            <a:pPr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 cap="none"/>
          </a:p>
        </p:txBody>
      </p:sp>
      <p:sp>
        <p:nvSpPr>
          <p:cNvPr id="1408111882" name="Footer Placeholder 5"/>
          <p:cNvSpPr>
            <a:spLocks noChangeArrowheads="1" noGrp="1"/>
          </p:cNvSpPr>
          <p:nvPr>
            <p:ph type="ftr" sz="quarter" idx="11"/>
          </p:nvPr>
        </p:nvSpPr>
        <p:spPr bwMode="auto">
          <a:xfrm>
            <a:off x="0" y="8685530"/>
            <a:ext cx="2971800" cy="45847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spcCol="215899" anchor="b">
            <a:prstTxWarp prst="textNoShape"/>
          </a:bodyPr>
          <a:lstStyle>
            <a:lvl1pPr algn="l">
              <a:defRPr sz="1200" cap="none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>
              <a:defRPr/>
            </a:pPr>
            <a:endParaRPr cap="none"/>
          </a:p>
        </p:txBody>
      </p:sp>
      <p:sp>
        <p:nvSpPr>
          <p:cNvPr id="572622508" name="Slide Number Placeholder 6"/>
          <p:cNvSpPr>
            <a:spLocks noChangeArrowheads="1" noGrp="1"/>
          </p:cNvSpPr>
          <p:nvPr>
            <p:ph type="sldNum" sz="quarter" idx="12"/>
          </p:nvPr>
        </p:nvSpPr>
        <p:spPr bwMode="auto">
          <a:xfrm>
            <a:off x="3884930" y="8685530"/>
            <a:ext cx="2971800" cy="45847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spcCol="215899" anchor="b">
            <a:prstTxWarp prst="textNoShape"/>
          </a:bodyPr>
          <a:lstStyle>
            <a:lvl1pPr algn="r">
              <a:defRPr sz="1200" cap="none"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>
              <a:defRPr/>
            </a:pPr>
            <a:fld id="{3FCA9C42-0CD2-9F6A-9C72-FA3FD23C6AAF}" type="slidenum">
              <a:rPr cap="none"/>
              <a:t>‹#›</a:t>
            </a:fld>
            <a:endParaRPr cap="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1" ftr="0" hdr="0" sldNum="1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defRPr sz="1200" b="0" i="0" u="none" strike="noStrike" cap="none" spc="0">
        <a:solidFill>
          <a:schemeClr val="tx1"/>
        </a:solidFill>
        <a:latin typeface="Calibri"/>
        <a:ea typeface="Calibri"/>
        <a:cs typeface="Calibri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defRPr sz="1200" b="0" i="0" u="none" strike="noStrike" cap="none" spc="0">
        <a:solidFill>
          <a:schemeClr val="tx1"/>
        </a:solidFill>
        <a:latin typeface="Calibri"/>
        <a:ea typeface="Calibri"/>
        <a:cs typeface="Calibri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defRPr sz="1200" b="0" i="0" u="none" strike="noStrike" cap="none" spc="0">
        <a:solidFill>
          <a:schemeClr val="tx1"/>
        </a:solidFill>
        <a:latin typeface="Calibri"/>
        <a:ea typeface="Calibri"/>
        <a:cs typeface="Calibri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defRPr sz="1200" b="0" i="0" u="none" strike="noStrike" cap="none" spc="0">
        <a:solidFill>
          <a:schemeClr val="tx1"/>
        </a:solidFill>
        <a:latin typeface="Calibri"/>
        <a:ea typeface="Calibri"/>
        <a:cs typeface="Calibri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defRPr sz="1200" b="0" i="0" u="none" strike="noStrike" cap="none" spc="0">
        <a:solidFill>
          <a:schemeClr val="tx1"/>
        </a:solidFill>
        <a:latin typeface="Calibri"/>
        <a:ea typeface="Calibri"/>
        <a:cs typeface="Calibri"/>
      </a:defRPr>
    </a:lvl5pPr>
    <a:lvl6pPr marL="2286000" marR="0" indent="0" algn="l" defTabSz="914400">
      <a:lnSpc>
        <a:spcPct val="100000"/>
      </a:lnSpc>
      <a:spcBef>
        <a:spcPts val="0"/>
      </a:spcBef>
      <a:spcAft>
        <a:spcPts val="0"/>
      </a:spcAft>
      <a:buNone/>
      <a:defRPr sz="1200" b="0" i="0" u="none" strike="noStrike" cap="none" spc="0">
        <a:solidFill>
          <a:schemeClr val="tx1"/>
        </a:solidFill>
        <a:latin typeface="Calibri"/>
        <a:ea typeface="Calibri"/>
        <a:cs typeface="Calibri"/>
      </a:defRPr>
    </a:lvl6pPr>
    <a:lvl7pPr marL="2743200" marR="0" indent="0" algn="l" defTabSz="914400">
      <a:lnSpc>
        <a:spcPct val="100000"/>
      </a:lnSpc>
      <a:spcBef>
        <a:spcPts val="0"/>
      </a:spcBef>
      <a:spcAft>
        <a:spcPts val="0"/>
      </a:spcAft>
      <a:buNone/>
      <a:defRPr sz="1200" b="0" i="0" u="none" strike="noStrike" cap="none" spc="0">
        <a:solidFill>
          <a:schemeClr val="tx1"/>
        </a:solidFill>
        <a:latin typeface="Calibri"/>
        <a:ea typeface="Calibri"/>
        <a:cs typeface="Calibri"/>
      </a:defRPr>
    </a:lvl7pPr>
    <a:lvl8pPr marL="3200400" marR="0" indent="0" algn="l" defTabSz="914400">
      <a:lnSpc>
        <a:spcPct val="100000"/>
      </a:lnSpc>
      <a:spcBef>
        <a:spcPts val="0"/>
      </a:spcBef>
      <a:spcAft>
        <a:spcPts val="0"/>
      </a:spcAft>
      <a:buNone/>
      <a:defRPr sz="1200" b="0" i="0" u="none" strike="noStrike" cap="none" spc="0">
        <a:solidFill>
          <a:schemeClr val="tx1"/>
        </a:solidFill>
        <a:latin typeface="Calibri"/>
        <a:ea typeface="Calibri"/>
        <a:cs typeface="Calibri"/>
      </a:defRPr>
    </a:lvl8pPr>
    <a:lvl9pPr marL="3657600" marR="0" indent="0" algn="l" defTabSz="914400">
      <a:lnSpc>
        <a:spcPct val="100000"/>
      </a:lnSpc>
      <a:spcBef>
        <a:spcPts val="0"/>
      </a:spcBef>
      <a:spcAft>
        <a:spcPts val="0"/>
      </a:spcAft>
      <a:buNone/>
      <a:defRPr sz="1200" b="0" i="0" u="none" strike="noStrike" cap="none" spc="0">
        <a:solidFill>
          <a:schemeClr val="tx1"/>
        </a:solidFill>
        <a:latin typeface="Calibri"/>
        <a:ea typeface="Calibri"/>
        <a:cs typeface="Calibri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 ?>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 ?>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 ?>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 ?>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2232ED9-A4EF-611A-2F64-3C2A33753F9B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B61A44C-759A-B56C-953E-FE14A213694E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2E78D75-A7D5-87B6-6F79-E1832412F1D8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09B6DCA-6D36-32FA-F049-51AB89066048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5480618-680E-5151-B12A-6FA03F0943DD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5C36777-16E3-CA97-544A-323064EE224D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05A2D28-43E3-AA8E-78C3-66A7B3B00D0C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24A6FCE-FB46-F635-1C1E-6CC8C906EB19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47DCD1F-E66B-B842-8FCE-9158A3605ACC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E277C19-3136-5EE5-A666-E092F5DAB239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4018FFD-AE1F-4E8E-946F-54CD5315F428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79FDC7E-63A4-55D9-45B5-0ED11A9F16A1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5D2C742-1F74-0B4F-6896-9D5F3EFD7D9D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05F31A6-D19C-6CCF-FCB5-35547CCF3A9E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02469554" name="Rectangle 6"/>
          <p:cNvSpPr/>
          <p:nvPr/>
        </p:nvSpPr>
        <p:spPr bwMode="auto">
          <a:xfrm>
            <a:off x="446405" y="3085465"/>
            <a:ext cx="11299190" cy="333819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</p:sp>
      <p:sp>
        <p:nvSpPr>
          <p:cNvPr id="83716861" name="Title 1"/>
          <p:cNvSpPr>
            <a:spLocks noChangeArrowheads="1" noGrp="1"/>
          </p:cNvSpPr>
          <p:nvPr>
            <p:ph type="ctrTitle"/>
          </p:nvPr>
        </p:nvSpPr>
        <p:spPr bwMode="auto">
          <a:xfrm>
            <a:off x="581025" y="1020445"/>
            <a:ext cx="10993755" cy="1475104"/>
          </a:xfrm>
          <a:effectLst/>
        </p:spPr>
        <p:txBody>
          <a:bodyPr vert="horz" wrap="square" lIns="91440" tIns="45720" rIns="91440" bIns="45720" numCol="1" spcCol="215899" anchor="b">
            <a:prstTxWarp prst="textNoShape"/>
          </a:bodyPr>
          <a:lstStyle>
            <a:lvl1pPr>
              <a:defRPr sz="3600" cap="all">
                <a:solidFill>
                  <a:srgbClr val="3F3F3F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10340696" name="Subtitle 2"/>
          <p:cNvSpPr>
            <a:spLocks noChangeArrowheads="1" noGrp="1"/>
          </p:cNvSpPr>
          <p:nvPr>
            <p:ph type="subTitle" idx="1"/>
          </p:nvPr>
        </p:nvSpPr>
        <p:spPr bwMode="auto">
          <a:xfrm>
            <a:off x="581025" y="2495550"/>
            <a:ext cx="10993755" cy="589915"/>
          </a:xfrm>
        </p:spPr>
        <p:txBody>
          <a:bodyPr vert="horz" wrap="square" lIns="91440" tIns="45720" rIns="91440" bIns="45720" numCol="1" spcCol="215899" anchor="t">
            <a:prstTxWarp prst="textNoShape"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 cap="none">
                <a:solidFill>
                  <a:srgbClr val="8C8C8C"/>
                </a:solidFill>
              </a:defRPr>
            </a:lvl2pPr>
            <a:lvl3pPr marL="914400" indent="0" algn="ctr">
              <a:buNone/>
              <a:defRPr cap="none">
                <a:solidFill>
                  <a:srgbClr val="8C8C8C"/>
                </a:solidFill>
              </a:defRPr>
            </a:lvl3pPr>
            <a:lvl4pPr marL="1371600" indent="0" algn="ctr">
              <a:buNone/>
              <a:defRPr cap="none">
                <a:solidFill>
                  <a:srgbClr val="8C8C8C"/>
                </a:solidFill>
              </a:defRPr>
            </a:lvl4pPr>
            <a:lvl5pPr marL="1828800" indent="0" algn="ctr">
              <a:buNone/>
              <a:defRPr cap="none">
                <a:solidFill>
                  <a:srgbClr val="8C8C8C"/>
                </a:solidFill>
              </a:defRPr>
            </a:lvl5pPr>
            <a:lvl6pPr marL="2286000" indent="0" algn="ctr">
              <a:buNone/>
              <a:defRPr cap="none">
                <a:solidFill>
                  <a:srgbClr val="8C8C8C"/>
                </a:solidFill>
              </a:defRPr>
            </a:lvl6pPr>
            <a:lvl7pPr marL="2743200" indent="0" algn="ctr">
              <a:buNone/>
              <a:defRPr cap="none">
                <a:solidFill>
                  <a:srgbClr val="8C8C8C"/>
                </a:solidFill>
              </a:defRPr>
            </a:lvl7pPr>
            <a:lvl8pPr marL="3200400" indent="0" algn="ctr">
              <a:buNone/>
              <a:defRPr cap="none">
                <a:solidFill>
                  <a:srgbClr val="8C8C8C"/>
                </a:solidFill>
              </a:defRPr>
            </a:lvl8pPr>
            <a:lvl9pPr marL="3657600" indent="0" algn="ctr">
              <a:buNone/>
              <a:defRPr cap="none">
                <a:solidFill>
                  <a:srgbClr val="8C8C8C"/>
                </a:solidFill>
              </a:defRPr>
            </a:lvl9pPr>
          </a:lstStyle>
          <a:p>
            <a:pPr>
              <a:defRPr/>
            </a:pPr>
            <a:r>
              <a:rPr/>
              <a:t>Click to edit Master subtitle style</a:t>
            </a:r>
            <a:endParaRPr/>
          </a:p>
        </p:txBody>
      </p:sp>
      <p:sp>
        <p:nvSpPr>
          <p:cNvPr id="266267281" name="Date Placeholder 7"/>
          <p:cNvSpPr>
            <a:spLocks noChangeArrowheads="1"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3FCACB5C-12D2-9F3D-9C72-E468853C6AB1}" type="datetime1">
              <a:rPr/>
              <a:t/>
            </a:fld>
            <a:endParaRPr/>
          </a:p>
        </p:txBody>
      </p:sp>
      <p:sp>
        <p:nvSpPr>
          <p:cNvPr id="1606254795" name="Footer Placeholder 8"/>
          <p:cNvSpPr>
            <a:spLocks noChangeArrowheads="1" noGrp="1"/>
          </p:cNvSpPr>
          <p:nvPr>
            <p:ph type="ftr" sz="quarter" idx="11"/>
          </p:nvPr>
        </p:nvSpPr>
        <p:spPr bwMode="auto">
          <a:xfrm>
            <a:off x="581025" y="6423660"/>
            <a:ext cx="6917690" cy="365125"/>
          </a:xfrm>
        </p:spPr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036684667" name="Slide Number Placeholder 9"/>
          <p:cNvSpPr>
            <a:spLocks noChangeArrowheads="1"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3FCACCA8-E6D2-9F3A-9C72-106F823C6A45}" type="slidenum">
              <a:rPr/>
              <a:t/>
            </a:fld>
            <a:endParaRPr/>
          </a:p>
        </p:txBody>
      </p:sp>
    </p:spTree>
  </p:cSld>
  <p:clrMapOvr>
    <a:masterClrMapping/>
  </p:clrMapOvr>
  <p:hf dt="1" ftr="0" hdr="0" sldNum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61624725" name="Title 1"/>
          <p:cNvSpPr>
            <a:spLocks noChangeArrowheads="1" noGrp="1"/>
          </p:cNvSpPr>
          <p:nvPr>
            <p:ph type="title"/>
          </p:nvPr>
        </p:nvSpPr>
        <p:spPr bwMode="auto">
          <a:xfrm>
            <a:off x="581025" y="702310"/>
            <a:ext cx="11029950" cy="1013460"/>
          </a:xfrm>
        </p:spPr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141875947" name="Vertical Text Placeholder 2"/>
          <p:cNvSpPr>
            <a:spLocks noChangeArrowheads="1" noGrp="1"/>
          </p:cNvSpPr>
          <p:nvPr>
            <p:ph idx="1"/>
          </p:nvPr>
        </p:nvSpPr>
        <p:spPr bwMode="auto"/>
        <p:txBody>
          <a:bodyPr vert="vert" wrap="square" lIns="91440" tIns="45720" rIns="91440" bIns="45720" numCol="1" spcCol="215899" anchor="t">
            <a:prstTxWarp prst="textNoShape"/>
          </a:bodyPr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1373514727" name="Date Placeholder 3"/>
          <p:cNvSpPr>
            <a:spLocks noChangeArrowheads="1"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3FCAE0D9-97D2-9F16-9C72-6143AE3C6A34}" type="datetime1">
              <a:rPr/>
              <a:t>7/22/2025</a:t>
            </a:fld>
            <a:endParaRPr/>
          </a:p>
        </p:txBody>
      </p:sp>
      <p:sp>
        <p:nvSpPr>
          <p:cNvPr id="1977468964" name="Footer Placeholder 4"/>
          <p:cNvSpPr>
            <a:spLocks noChangeArrowheads="1" noGrp="1"/>
          </p:cNvSpPr>
          <p:nvPr>
            <p:ph type="ftr" sz="quarter" idx="11"/>
          </p:nvPr>
        </p:nvSpPr>
        <p:spPr bwMode="auto">
          <a:xfrm>
            <a:off x="581025" y="6423660"/>
            <a:ext cx="6917690" cy="365125"/>
          </a:xfrm>
        </p:spPr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519556832" name="Slide Number Placeholder 5"/>
          <p:cNvSpPr>
            <a:spLocks noChangeArrowheads="1"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3FCAA3D1-9FD2-9F55-9C72-6900ED3C6A3C}" type="slidenum">
              <a:rPr/>
              <a:t>‹#›</a:t>
            </a:fld>
            <a:endParaRPr/>
          </a:p>
        </p:txBody>
      </p:sp>
    </p:spTree>
  </p:cSld>
  <p:clrMapOvr>
    <a:masterClrMapping/>
  </p:clrMapOvr>
  <p:hf dt="1" ftr="0" hdr="0" sldNum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41556133" name="Rectangle 6"/>
          <p:cNvSpPr/>
          <p:nvPr/>
        </p:nvSpPr>
        <p:spPr bwMode="auto">
          <a:xfrm>
            <a:off x="8058150" y="599440"/>
            <a:ext cx="3687445" cy="581723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</p:sp>
      <p:sp>
        <p:nvSpPr>
          <p:cNvPr id="1549433604" name="Vertical Title 1"/>
          <p:cNvSpPr>
            <a:spLocks noChangeArrowheads="1" noGrp="1"/>
          </p:cNvSpPr>
          <p:nvPr>
            <p:ph type="title"/>
          </p:nvPr>
        </p:nvSpPr>
        <p:spPr bwMode="auto">
          <a:xfrm>
            <a:off x="8204200" y="863599"/>
            <a:ext cx="3124200" cy="4807585"/>
          </a:xfrm>
        </p:spPr>
        <p:txBody>
          <a:bodyPr vert="vert" wrap="square" lIns="91440" tIns="45720" rIns="91440" bIns="45720" numCol="1" spcCol="215899" anchor="ctr">
            <a:prstTxWarp prst="textNoShape"/>
          </a:bodyPr>
          <a:lstStyle>
            <a:lvl1pPr>
              <a:defRPr cap="all">
                <a:solidFill>
                  <a:srgbClr val="FFFFFF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2031418896" name="Vertical Text Placeholder 2"/>
          <p:cNvSpPr>
            <a:spLocks noChangeArrowheads="1" noGrp="1"/>
          </p:cNvSpPr>
          <p:nvPr>
            <p:ph idx="1"/>
          </p:nvPr>
        </p:nvSpPr>
        <p:spPr bwMode="auto">
          <a:xfrm>
            <a:off x="774700" y="863599"/>
            <a:ext cx="7162165" cy="4807585"/>
          </a:xfrm>
        </p:spPr>
        <p:txBody>
          <a:bodyPr vert="vert" wrap="square" lIns="91440" tIns="45720" rIns="91440" bIns="45720" numCol="1" spcCol="215899" anchor="t">
            <a:prstTxWarp prst="textNoShape"/>
          </a:bodyPr>
          <a:lstStyle/>
          <a:p>
            <a:pPr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 cap="none"/>
              <a:t>Fourth level</a:t>
            </a:r>
            <a:endParaRPr cap="none"/>
          </a:p>
          <a:p>
            <a:pPr lvl="4">
              <a:defRPr/>
            </a:pPr>
            <a:r>
              <a:rPr cap="none"/>
              <a:t>Fifth level</a:t>
            </a:r>
            <a:endParaRPr cap="none"/>
          </a:p>
        </p:txBody>
      </p:sp>
      <p:sp>
        <p:nvSpPr>
          <p:cNvPr id="2046891779" name="Rectangle 7"/>
          <p:cNvSpPr/>
          <p:nvPr/>
        </p:nvSpPr>
        <p:spPr bwMode="auto">
          <a:xfrm>
            <a:off x="446405" y="457200"/>
            <a:ext cx="3703320" cy="95250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</p:sp>
      <p:sp>
        <p:nvSpPr>
          <p:cNvPr id="1053430879" name="Rectangle 8"/>
          <p:cNvSpPr/>
          <p:nvPr/>
        </p:nvSpPr>
        <p:spPr bwMode="auto">
          <a:xfrm>
            <a:off x="8042275" y="453390"/>
            <a:ext cx="3703320" cy="9906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</p:sp>
      <p:sp>
        <p:nvSpPr>
          <p:cNvPr id="139192810" name="Rectangle 9"/>
          <p:cNvSpPr/>
          <p:nvPr/>
        </p:nvSpPr>
        <p:spPr bwMode="auto">
          <a:xfrm>
            <a:off x="424180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</p:sp>
      <p:sp>
        <p:nvSpPr>
          <p:cNvPr id="1912370261" name="Date Placeholder 10"/>
          <p:cNvSpPr>
            <a:spLocks noChangeArrowheads="1"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3FCA887D-33D2-9F7E-9C72-C52BC63C6A90}" type="datetime1">
              <a:rPr/>
              <a:t>7/22/2025</a:t>
            </a:fld>
            <a:endParaRPr/>
          </a:p>
        </p:txBody>
      </p:sp>
      <p:sp>
        <p:nvSpPr>
          <p:cNvPr id="1226952273" name="Footer Placeholder 11"/>
          <p:cNvSpPr>
            <a:spLocks noChangeArrowheads="1" noGrp="1"/>
          </p:cNvSpPr>
          <p:nvPr>
            <p:ph type="ftr" sz="quarter" idx="11"/>
          </p:nvPr>
        </p:nvSpPr>
        <p:spPr bwMode="auto">
          <a:xfrm>
            <a:off x="581025" y="6423660"/>
            <a:ext cx="6917690" cy="365125"/>
          </a:xfrm>
        </p:spPr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354693783" name="Slide Number Placeholder 12"/>
          <p:cNvSpPr>
            <a:spLocks noChangeArrowheads="1"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3FCA96D3-9DD2-9F60-9C72-6B35D83C6A3E}" type="slidenum">
              <a:rPr/>
              <a:t>‹#›</a:t>
            </a:fld>
            <a:endParaRPr/>
          </a:p>
        </p:txBody>
      </p:sp>
    </p:spTree>
  </p:cSld>
  <p:clrMapOvr>
    <a:masterClrMapping/>
  </p:clrMapOvr>
  <p:hf dt="1" ftr="0" hdr="0" sldNum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74430703" name="Title 1"/>
          <p:cNvSpPr>
            <a:spLocks noChangeArrowheads="1" noGrp="1"/>
          </p:cNvSpPr>
          <p:nvPr>
            <p:ph type="title"/>
          </p:nvPr>
        </p:nvSpPr>
        <p:spPr bwMode="auto">
          <a:xfrm>
            <a:off x="581025" y="702310"/>
            <a:ext cx="11029950" cy="530225"/>
          </a:xfrm>
        </p:spPr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1844716046" name="Content Placeholder 2"/>
          <p:cNvSpPr>
            <a:spLocks noChangeArrowheads="1" noGrp="1"/>
          </p:cNvSpPr>
          <p:nvPr>
            <p:ph idx="1"/>
          </p:nvPr>
        </p:nvSpPr>
        <p:spPr bwMode="auto">
          <a:xfrm>
            <a:off x="581025" y="1301750"/>
            <a:ext cx="11029950" cy="4673600"/>
          </a:xfrm>
        </p:spPr>
        <p:txBody>
          <a:bodyPr/>
          <a:lstStyle/>
          <a:p>
            <a:pPr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 cap="none"/>
              <a:t>Fourth level</a:t>
            </a:r>
            <a:endParaRPr cap="none"/>
          </a:p>
          <a:p>
            <a:pPr lvl="4">
              <a:defRPr/>
            </a:pPr>
            <a:r>
              <a:rPr cap="none"/>
              <a:t>Fifth level</a:t>
            </a:r>
            <a:endParaRPr cap="none"/>
          </a:p>
        </p:txBody>
      </p:sp>
      <p:sp>
        <p:nvSpPr>
          <p:cNvPr id="159176044" name="Date Placeholder 7"/>
          <p:cNvSpPr>
            <a:spLocks noChangeArrowheads="1"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3FCAEB4E-00D2-9F1D-9C72-F648A53C6AA3}" type="datetime1">
              <a:rPr/>
              <a:t/>
            </a:fld>
            <a:endParaRPr/>
          </a:p>
        </p:txBody>
      </p:sp>
    </p:spTree>
  </p:cSld>
  <p:clrMapOvr>
    <a:masterClrMapping/>
  </p:clrMapOvr>
  <p:hf dt="1" ftr="0" hdr="0" sldNum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58440387" name="Rectangle 7"/>
          <p:cNvSpPr/>
          <p:nvPr/>
        </p:nvSpPr>
        <p:spPr bwMode="auto">
          <a:xfrm>
            <a:off x="447675" y="5142230"/>
            <a:ext cx="11290935" cy="125857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</p:sp>
      <p:sp>
        <p:nvSpPr>
          <p:cNvPr id="23012022" name="Title 1"/>
          <p:cNvSpPr>
            <a:spLocks noChangeArrowheads="1" noGrp="1"/>
          </p:cNvSpPr>
          <p:nvPr>
            <p:ph type="title"/>
          </p:nvPr>
        </p:nvSpPr>
        <p:spPr bwMode="auto">
          <a:xfrm>
            <a:off x="581025" y="2393950"/>
            <a:ext cx="11029950" cy="2147570"/>
          </a:xfrm>
        </p:spPr>
        <p:txBody>
          <a:bodyPr vert="horz" wrap="square" lIns="91440" tIns="45720" rIns="91440" bIns="45720" numCol="1" spcCol="215899" anchor="b">
            <a:prstTxWarp prst="textNoShape"/>
          </a:bodyPr>
          <a:lstStyle>
            <a:lvl1pPr algn="l">
              <a:defRPr sz="3600" b="0" cap="all">
                <a:solidFill>
                  <a:srgbClr val="3F3F3F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1422510175" name="Text Placeholder 2"/>
          <p:cNvSpPr>
            <a:spLocks noChangeArrowheads="1" noGrp="1"/>
          </p:cNvSpPr>
          <p:nvPr>
            <p:ph idx="1"/>
          </p:nvPr>
        </p:nvSpPr>
        <p:spPr bwMode="auto">
          <a:xfrm>
            <a:off x="581025" y="4541520"/>
            <a:ext cx="11029950" cy="600710"/>
          </a:xfrm>
        </p:spPr>
        <p:txBody>
          <a:bodyPr vert="horz" wrap="square" lIns="91440" tIns="45720" rIns="91440" bIns="45720" numCol="1" spcCol="215899" anchor="t">
            <a:prstTxWarp prst="textNoShape"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 cap="none">
                <a:solidFill>
                  <a:srgbClr val="8C8C8C"/>
                </a:solidFill>
              </a:defRPr>
            </a:lvl2pPr>
            <a:lvl3pPr marL="914400" indent="0">
              <a:buNone/>
              <a:defRPr sz="1600" cap="none">
                <a:solidFill>
                  <a:srgbClr val="8C8C8C"/>
                </a:solidFill>
              </a:defRPr>
            </a:lvl3pPr>
            <a:lvl4pPr marL="1371600" indent="0">
              <a:buNone/>
              <a:defRPr sz="1400" cap="none">
                <a:solidFill>
                  <a:srgbClr val="8C8C8C"/>
                </a:solidFill>
              </a:defRPr>
            </a:lvl4pPr>
            <a:lvl5pPr marL="1828800" indent="0">
              <a:buNone/>
              <a:defRPr sz="1400" cap="none">
                <a:solidFill>
                  <a:srgbClr val="8C8C8C"/>
                </a:solidFill>
              </a:defRPr>
            </a:lvl5pPr>
            <a:lvl6pPr marL="2286000" indent="0">
              <a:buNone/>
              <a:defRPr sz="1400" cap="none">
                <a:solidFill>
                  <a:srgbClr val="8C8C8C"/>
                </a:solidFill>
              </a:defRPr>
            </a:lvl6pPr>
            <a:lvl7pPr marL="2743200" indent="0">
              <a:buNone/>
              <a:defRPr sz="1400" cap="none">
                <a:solidFill>
                  <a:srgbClr val="8C8C8C"/>
                </a:solidFill>
              </a:defRPr>
            </a:lvl7pPr>
            <a:lvl8pPr marL="3200400" indent="0">
              <a:buNone/>
              <a:defRPr sz="1400" cap="none">
                <a:solidFill>
                  <a:srgbClr val="8C8C8C"/>
                </a:solidFill>
              </a:defRPr>
            </a:lvl8pPr>
            <a:lvl9pPr marL="3657600" indent="0">
              <a:buNone/>
              <a:defRPr sz="1400" cap="none">
                <a:solidFill>
                  <a:srgbClr val="8C8C8C"/>
                </a:solidFill>
              </a:defRPr>
            </a:lvl9pPr>
          </a:lstStyle>
          <a:p>
            <a:pPr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1332677466" name="Date Placeholder 6"/>
          <p:cNvSpPr>
            <a:spLocks noChangeArrowheads="1"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3FCAED0B-45D2-9F1B-9C72-B34EA33C6AE6}" type="datetime1">
              <a:rPr/>
              <a:t>7/22/2025</a:t>
            </a:fld>
            <a:endParaRPr/>
          </a:p>
        </p:txBody>
      </p:sp>
      <p:sp>
        <p:nvSpPr>
          <p:cNvPr id="929280622" name="Footer Placeholder 8"/>
          <p:cNvSpPr>
            <a:spLocks noChangeArrowheads="1" noGrp="1"/>
          </p:cNvSpPr>
          <p:nvPr>
            <p:ph type="ftr" sz="quarter" idx="11"/>
          </p:nvPr>
        </p:nvSpPr>
        <p:spPr bwMode="auto">
          <a:xfrm>
            <a:off x="581025" y="6423660"/>
            <a:ext cx="6917690" cy="365125"/>
          </a:xfrm>
        </p:spPr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97563195" name="Slide Number Placeholder 9"/>
          <p:cNvSpPr>
            <a:spLocks noChangeArrowheads="1"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3FCA9F99-D7D2-9F69-9C72-213CD13C6A74}" type="slidenum">
              <a:rPr/>
              <a:t>‹#›</a:t>
            </a:fld>
            <a:endParaRPr/>
          </a:p>
        </p:txBody>
      </p:sp>
    </p:spTree>
  </p:cSld>
  <p:clrMapOvr>
    <a:masterClrMapping/>
  </p:clrMapOvr>
  <p:hf dt="1" ftr="0" hdr="0" sldNum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9964818" name="Title 1"/>
          <p:cNvSpPr>
            <a:spLocks noChangeArrowheads="1" noGrp="1"/>
          </p:cNvSpPr>
          <p:nvPr>
            <p:ph type="title"/>
          </p:nvPr>
        </p:nvSpPr>
        <p:spPr bwMode="auto">
          <a:xfrm>
            <a:off x="581025" y="729615"/>
            <a:ext cx="11029950" cy="492759"/>
          </a:xfrm>
        </p:spPr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513953411" name="Content Placeholder 2"/>
          <p:cNvSpPr>
            <a:spLocks noChangeArrowheads="1" noGrp="1"/>
          </p:cNvSpPr>
          <p:nvPr>
            <p:ph idx="1"/>
          </p:nvPr>
        </p:nvSpPr>
        <p:spPr bwMode="auto">
          <a:xfrm>
            <a:off x="581025" y="1391284"/>
            <a:ext cx="5194935" cy="4469765"/>
          </a:xfrm>
        </p:spPr>
        <p:txBody>
          <a:bodyPr vert="horz" wrap="square" lIns="91440" tIns="45720" rIns="91440" bIns="45720" numCol="1" spcCol="215899" anchor="ctr">
            <a:prstTxWarp prst="textNoShape"/>
          </a:bodyPr>
          <a:lstStyle/>
          <a:p>
            <a:pPr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 cap="none"/>
              <a:t>Fourth level</a:t>
            </a:r>
            <a:endParaRPr cap="none"/>
          </a:p>
          <a:p>
            <a:pPr lvl="4">
              <a:defRPr/>
            </a:pPr>
            <a:r>
              <a:rPr cap="none"/>
              <a:t>Fifth level</a:t>
            </a:r>
            <a:endParaRPr cap="none"/>
          </a:p>
        </p:txBody>
      </p:sp>
      <p:sp>
        <p:nvSpPr>
          <p:cNvPr id="373823688" name="Content Placeholder 3"/>
          <p:cNvSpPr>
            <a:spLocks noChangeArrowheads="1" noGrp="1"/>
          </p:cNvSpPr>
          <p:nvPr>
            <p:ph idx="2"/>
          </p:nvPr>
        </p:nvSpPr>
        <p:spPr bwMode="auto">
          <a:xfrm>
            <a:off x="6416040" y="1391284"/>
            <a:ext cx="5194935" cy="4469765"/>
          </a:xfrm>
        </p:spPr>
        <p:txBody>
          <a:bodyPr vert="horz" wrap="square" lIns="91440" tIns="45720" rIns="91440" bIns="45720" numCol="1" spcCol="215899" anchor="ctr">
            <a:prstTxWarp prst="textNoShape"/>
          </a:bodyPr>
          <a:lstStyle/>
          <a:p>
            <a:pPr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 cap="none"/>
              <a:t>Fourth level</a:t>
            </a:r>
            <a:endParaRPr cap="none"/>
          </a:p>
          <a:p>
            <a:pPr lvl="4">
              <a:defRPr/>
            </a:pPr>
            <a:r>
              <a:rPr cap="none"/>
              <a:t>Fifth level</a:t>
            </a:r>
            <a:endParaRPr cap="none"/>
          </a:p>
        </p:txBody>
      </p:sp>
      <p:sp>
        <p:nvSpPr>
          <p:cNvPr id="375142902" name="Date Placeholder 4"/>
          <p:cNvSpPr>
            <a:spLocks noChangeArrowheads="1"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3FCAB164-2AD2-9F47-9C72-DC12FF3C6A89}" type="datetime1">
              <a:rPr/>
              <a:t>7/22/2025</a:t>
            </a:fld>
            <a:endParaRPr/>
          </a:p>
        </p:txBody>
      </p:sp>
      <p:sp>
        <p:nvSpPr>
          <p:cNvPr id="956012856" name="Footer Placeholder 5"/>
          <p:cNvSpPr>
            <a:spLocks noChangeArrowheads="1" noGrp="1"/>
          </p:cNvSpPr>
          <p:nvPr>
            <p:ph type="ftr" sz="quarter" idx="11"/>
          </p:nvPr>
        </p:nvSpPr>
        <p:spPr bwMode="auto">
          <a:xfrm>
            <a:off x="581025" y="6423660"/>
            <a:ext cx="6917690" cy="365125"/>
          </a:xfrm>
        </p:spPr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389851618" name="Slide Number Placeholder 6"/>
          <p:cNvSpPr>
            <a:spLocks noChangeArrowheads="1"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3FCABFFF-B1D2-9F49-9C72-471CF13C6A12}" type="slidenum">
              <a:rPr/>
              <a:t>‹#›</a:t>
            </a:fld>
            <a:endParaRPr/>
          </a:p>
        </p:txBody>
      </p:sp>
    </p:spTree>
  </p:cSld>
  <p:clrMapOvr>
    <a:masterClrMapping/>
  </p:clrMapOvr>
  <p:hf dt="1" ftr="0" hdr="0" sldNum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blank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85339308" name="Title 1"/>
          <p:cNvSpPr>
            <a:spLocks noChangeArrowheads="1" noGrp="1"/>
          </p:cNvSpPr>
          <p:nvPr>
            <p:ph type="title"/>
          </p:nvPr>
        </p:nvSpPr>
        <p:spPr bwMode="auto">
          <a:xfrm>
            <a:off x="581025" y="729615"/>
            <a:ext cx="11029950" cy="988060"/>
          </a:xfrm>
        </p:spPr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1211588426" name="Text Placeholder 2"/>
          <p:cNvSpPr>
            <a:spLocks noChangeArrowheads="1" noGrp="1"/>
          </p:cNvSpPr>
          <p:nvPr>
            <p:ph idx="1"/>
          </p:nvPr>
        </p:nvSpPr>
        <p:spPr bwMode="auto">
          <a:xfrm>
            <a:off x="581025" y="2251075"/>
            <a:ext cx="5194935" cy="557530"/>
          </a:xfrm>
        </p:spPr>
        <p:txBody>
          <a:bodyPr vert="horz" wrap="square" lIns="91440" tIns="45720" rIns="91440" bIns="45720" numCol="1" spcCol="215899" anchor="ctr">
            <a:prstTxWarp prst="textNoShape"/>
          </a:bodyPr>
          <a:lstStyle>
            <a:lvl1pPr marL="0" indent="0">
              <a:buNone/>
              <a:defRPr sz="2000" b="0" cap="none">
                <a:solidFill>
                  <a:srgbClr val="3F3F3F"/>
                </a:solidFill>
              </a:defRPr>
            </a:lvl1pPr>
            <a:lvl2pPr marL="457200" indent="0">
              <a:buNone/>
              <a:defRPr sz="2000" b="1" cap="none"/>
            </a:lvl2pPr>
            <a:lvl3pPr marL="914400" indent="0">
              <a:buNone/>
              <a:defRPr sz="1800" b="1" cap="none"/>
            </a:lvl3pPr>
            <a:lvl4pPr marL="1371600" indent="0">
              <a:buNone/>
              <a:defRPr sz="1600" b="1" cap="none"/>
            </a:lvl4pPr>
            <a:lvl5pPr marL="1828800" indent="0">
              <a:buNone/>
              <a:defRPr sz="1600" b="1" cap="none"/>
            </a:lvl5pPr>
            <a:lvl6pPr marL="2286000" indent="0">
              <a:buNone/>
              <a:defRPr sz="1600" b="1" cap="none"/>
            </a:lvl6pPr>
            <a:lvl7pPr marL="2743200" indent="0">
              <a:buNone/>
              <a:defRPr sz="1600" b="1" cap="none"/>
            </a:lvl7pPr>
            <a:lvl8pPr marL="3200400" indent="0">
              <a:buNone/>
              <a:defRPr sz="1600" b="1" cap="none"/>
            </a:lvl8pPr>
            <a:lvl9pPr marL="3657600" indent="0">
              <a:buNone/>
              <a:defRPr sz="1600" b="1" cap="none"/>
            </a:lvl9pPr>
          </a:lstStyle>
          <a:p>
            <a:pPr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742032969" name="Content Placeholder 3"/>
          <p:cNvSpPr>
            <a:spLocks noChangeArrowheads="1" noGrp="1"/>
          </p:cNvSpPr>
          <p:nvPr>
            <p:ph idx="2"/>
          </p:nvPr>
        </p:nvSpPr>
        <p:spPr bwMode="auto">
          <a:xfrm>
            <a:off x="581025" y="2926080"/>
            <a:ext cx="5194935" cy="2934970"/>
          </a:xfrm>
        </p:spPr>
        <p:txBody>
          <a:bodyPr vert="horz" wrap="square" lIns="91440" tIns="45720" rIns="91440" bIns="45720" numCol="1" spcCol="215899" anchor="t">
            <a:prstTxWarp prst="textNoShape"/>
          </a:bodyPr>
          <a:lstStyle/>
          <a:p>
            <a:pPr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 cap="none"/>
              <a:t>Fourth level</a:t>
            </a:r>
            <a:endParaRPr cap="none"/>
          </a:p>
          <a:p>
            <a:pPr lvl="4">
              <a:defRPr/>
            </a:pPr>
            <a:r>
              <a:rPr cap="none"/>
              <a:t>Fifth level</a:t>
            </a:r>
            <a:endParaRPr cap="none"/>
          </a:p>
        </p:txBody>
      </p:sp>
      <p:sp>
        <p:nvSpPr>
          <p:cNvPr id="588551108" name="Text Placeholder 4"/>
          <p:cNvSpPr>
            <a:spLocks noChangeArrowheads="1" noGrp="1"/>
          </p:cNvSpPr>
          <p:nvPr>
            <p:ph idx="3"/>
          </p:nvPr>
        </p:nvSpPr>
        <p:spPr bwMode="auto">
          <a:xfrm>
            <a:off x="6416040" y="2251075"/>
            <a:ext cx="5194935" cy="553085"/>
          </a:xfrm>
        </p:spPr>
        <p:txBody>
          <a:bodyPr vert="horz" wrap="square" lIns="91440" tIns="45720" rIns="91440" bIns="45720" numCol="1" spcCol="215899" anchor="ctr">
            <a:prstTxWarp prst="textNoShape"/>
          </a:bodyPr>
          <a:lstStyle>
            <a:lvl1pPr marL="0" marR="0" indent="0" algn="l" defTabSz="4572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2000" b="0" cap="none">
                <a:solidFill>
                  <a:srgbClr val="3F3F3F"/>
                </a:solidFill>
              </a:defRPr>
            </a:lvl1pPr>
            <a:lvl2pPr marL="457200" indent="0">
              <a:buNone/>
              <a:defRPr sz="2000" b="1" cap="none"/>
            </a:lvl2pPr>
            <a:lvl3pPr marL="914400" indent="0">
              <a:buNone/>
              <a:defRPr sz="1800" b="1" cap="none"/>
            </a:lvl3pPr>
            <a:lvl4pPr marL="1371600" indent="0">
              <a:buNone/>
              <a:defRPr sz="1600" b="1" cap="none"/>
            </a:lvl4pPr>
            <a:lvl5pPr marL="1828800" indent="0">
              <a:buNone/>
              <a:defRPr sz="1600" b="1" cap="none"/>
            </a:lvl5pPr>
            <a:lvl6pPr marL="2286000" indent="0">
              <a:buNone/>
              <a:defRPr sz="1600" b="1" cap="none"/>
            </a:lvl6pPr>
            <a:lvl7pPr marL="2743200" indent="0">
              <a:buNone/>
              <a:defRPr sz="1600" b="1" cap="none"/>
            </a:lvl7pPr>
            <a:lvl8pPr marL="3200400" indent="0">
              <a:buNone/>
              <a:defRPr sz="1600" b="1" cap="none"/>
            </a:lvl8pPr>
            <a:lvl9pPr marL="3657600" indent="0">
              <a:buNone/>
              <a:defRPr sz="1600" b="1" cap="none"/>
            </a:lvl9pPr>
          </a:lstStyle>
          <a:p>
            <a:pPr marL="0" marR="0" indent="0" algn="l" defTabSz="457200">
              <a:lnSpc>
                <a:spcPct val="100000"/>
              </a:lnSpc>
              <a:spcBef>
                <a:spcPts val="480"/>
              </a:spcBef>
              <a:spcAft>
                <a:spcPts val="600"/>
              </a:spcAft>
              <a:buNone/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111679540" name="Content Placeholder 5"/>
          <p:cNvSpPr>
            <a:spLocks noChangeArrowheads="1" noGrp="1"/>
          </p:cNvSpPr>
          <p:nvPr>
            <p:ph idx="4"/>
          </p:nvPr>
        </p:nvSpPr>
        <p:spPr bwMode="auto">
          <a:xfrm>
            <a:off x="6416040" y="2926080"/>
            <a:ext cx="5194935" cy="2934970"/>
          </a:xfrm>
        </p:spPr>
        <p:txBody>
          <a:bodyPr vert="horz" wrap="square" lIns="91440" tIns="45720" rIns="91440" bIns="45720" numCol="1" spcCol="215899" anchor="t">
            <a:prstTxWarp prst="textNoShape"/>
          </a:bodyPr>
          <a:lstStyle/>
          <a:p>
            <a:pPr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 cap="none"/>
              <a:t>Fourth level</a:t>
            </a:r>
            <a:endParaRPr cap="none"/>
          </a:p>
          <a:p>
            <a:pPr lvl="4">
              <a:defRPr/>
            </a:pPr>
            <a:r>
              <a:rPr cap="none"/>
              <a:t>Fifth level</a:t>
            </a:r>
            <a:endParaRPr cap="none"/>
          </a:p>
        </p:txBody>
      </p:sp>
      <p:sp>
        <p:nvSpPr>
          <p:cNvPr id="266115186" name="Date Placeholder 6"/>
          <p:cNvSpPr>
            <a:spLocks noChangeArrowheads="1"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3FCAF2E0-AED2-9F04-9C72-5851BC3C6A0D}" type="datetime1">
              <a:rPr/>
              <a:t>7/22/2025</a:t>
            </a:fld>
            <a:endParaRPr/>
          </a:p>
        </p:txBody>
      </p:sp>
      <p:sp>
        <p:nvSpPr>
          <p:cNvPr id="2028465567" name="Footer Placeholder 7"/>
          <p:cNvSpPr>
            <a:spLocks noChangeArrowheads="1" noGrp="1"/>
          </p:cNvSpPr>
          <p:nvPr>
            <p:ph type="ftr" sz="quarter" idx="11"/>
          </p:nvPr>
        </p:nvSpPr>
        <p:spPr bwMode="auto">
          <a:xfrm>
            <a:off x="581025" y="6423660"/>
            <a:ext cx="6917690" cy="365125"/>
          </a:xfrm>
        </p:spPr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952109048" name="Slide Number Placeholder 8"/>
          <p:cNvSpPr>
            <a:spLocks noChangeArrowheads="1"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3FCAA8AA-E4D2-9F5E-9C72-120BE63C6A47}" type="slidenum">
              <a:rPr/>
              <a:t>‹#›</a:t>
            </a:fld>
            <a:endParaRPr/>
          </a:p>
        </p:txBody>
      </p:sp>
    </p:spTree>
  </p:cSld>
  <p:clrMapOvr>
    <a:masterClrMapping/>
  </p:clrMapOvr>
  <p:hf dt="1" ftr="0" hdr="0" sldNum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54254178" name="Title 1"/>
          <p:cNvSpPr>
            <a:spLocks noChangeArrowheads="1" noGrp="1"/>
          </p:cNvSpPr>
          <p:nvPr>
            <p:ph type="title"/>
          </p:nvPr>
        </p:nvSpPr>
        <p:spPr bwMode="auto">
          <a:xfrm>
            <a:off x="575945" y="729615"/>
            <a:ext cx="11029315" cy="592455"/>
          </a:xfrm>
        </p:spPr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529382699" name="Date Placeholder 2"/>
          <p:cNvSpPr>
            <a:spLocks noChangeArrowheads="1"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3FCA88A0-EED2-9F7E-9C72-182BC63C6A4D}" type="datetime1">
              <a:rPr/>
              <a:t/>
            </a:fld>
            <a:endParaRPr/>
          </a:p>
        </p:txBody>
      </p:sp>
      <p:sp>
        <p:nvSpPr>
          <p:cNvPr id="573424436" name="Footer Placeholder 3"/>
          <p:cNvSpPr>
            <a:spLocks noChangeArrowheads="1" noGrp="1"/>
          </p:cNvSpPr>
          <p:nvPr>
            <p:ph type="ftr" sz="quarter" idx="11"/>
          </p:nvPr>
        </p:nvSpPr>
        <p:spPr bwMode="auto">
          <a:xfrm>
            <a:off x="581025" y="6423660"/>
            <a:ext cx="6917690" cy="365125"/>
          </a:xfrm>
        </p:spPr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5507804" name="Slide Number Placeholder 4"/>
          <p:cNvSpPr>
            <a:spLocks noChangeArrowheads="1"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3FCABDF1-BFD2-9F4B-9C72-491EF33C6A1C}" type="slidenum">
              <a:rPr/>
              <a:t/>
            </a:fld>
            <a:endParaRPr/>
          </a:p>
        </p:txBody>
      </p:sp>
    </p:spTree>
  </p:cSld>
  <p:clrMapOvr>
    <a:masterClrMapping/>
  </p:clrMapOvr>
  <p:hf dt="1" ftr="0" hdr="0" sldNum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97197038" name="Date Placeholder 1"/>
          <p:cNvSpPr>
            <a:spLocks noChangeArrowheads="1"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3FCAFAE0-AED2-9F0C-9C72-5859B43C6A0D}" type="datetime1">
              <a:rPr/>
              <a:t>7/22/2025</a:t>
            </a:fld>
            <a:endParaRPr/>
          </a:p>
        </p:txBody>
      </p:sp>
      <p:sp>
        <p:nvSpPr>
          <p:cNvPr id="1058361408" name="Footer Placeholder 2"/>
          <p:cNvSpPr>
            <a:spLocks noChangeArrowheads="1" noGrp="1"/>
          </p:cNvSpPr>
          <p:nvPr>
            <p:ph type="ftr" sz="quarter" idx="11"/>
          </p:nvPr>
        </p:nvSpPr>
        <p:spPr bwMode="auto">
          <a:xfrm>
            <a:off x="581025" y="6423660"/>
            <a:ext cx="6917690" cy="365125"/>
          </a:xfrm>
        </p:spPr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081370302" name="Slide Number Placeholder 3"/>
          <p:cNvSpPr>
            <a:spLocks noChangeArrowheads="1"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3FCADD2F-61D2-9F2B-9C72-977E933C6AC2}" type="slidenum">
              <a:rPr/>
              <a:t>‹#›</a:t>
            </a:fld>
            <a:endParaRPr/>
          </a:p>
        </p:txBody>
      </p:sp>
    </p:spTree>
  </p:cSld>
  <p:clrMapOvr>
    <a:masterClrMapping/>
  </p:clrMapOvr>
  <p:hf dt="1" ftr="0" hdr="0" sldNum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48836975" name="Rectangle 8"/>
          <p:cNvSpPr/>
          <p:nvPr/>
        </p:nvSpPr>
        <p:spPr bwMode="auto">
          <a:xfrm>
            <a:off x="447675" y="601345"/>
            <a:ext cx="3683000" cy="581533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</p:sp>
      <p:sp>
        <p:nvSpPr>
          <p:cNvPr id="601998630" name="Title 1"/>
          <p:cNvSpPr>
            <a:spLocks noChangeArrowheads="1" noGrp="1"/>
          </p:cNvSpPr>
          <p:nvPr>
            <p:ph type="title"/>
          </p:nvPr>
        </p:nvSpPr>
        <p:spPr bwMode="auto">
          <a:xfrm>
            <a:off x="767715" y="933450"/>
            <a:ext cx="3032125" cy="1722120"/>
          </a:xfrm>
        </p:spPr>
        <p:txBody>
          <a:bodyPr vert="horz" wrap="square" lIns="91440" tIns="45720" rIns="91440" bIns="45720" numCol="1" spcCol="215899" anchor="b">
            <a:prstTxWarp prst="textNoShape"/>
          </a:bodyPr>
          <a:lstStyle>
            <a:lvl1pPr algn="l">
              <a:defRPr sz="2400" b="0" cap="all">
                <a:solidFill>
                  <a:srgbClr val="FFFFFF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927800470" name="Content Placeholder 2"/>
          <p:cNvSpPr>
            <a:spLocks noChangeArrowheads="1" noGrp="1"/>
          </p:cNvSpPr>
          <p:nvPr>
            <p:ph idx="1"/>
          </p:nvPr>
        </p:nvSpPr>
        <p:spPr bwMode="auto">
          <a:xfrm>
            <a:off x="4900930" y="1179830"/>
            <a:ext cx="6650990" cy="4658360"/>
          </a:xfrm>
        </p:spPr>
        <p:txBody>
          <a:bodyPr vert="horz" wrap="square" lIns="91440" tIns="45720" rIns="91440" bIns="45720" numCol="1" spcCol="215899" anchor="ctr">
            <a:prstTxWarp prst="textNoShape"/>
          </a:bodyPr>
          <a:lstStyle>
            <a:lvl1pPr>
              <a:defRPr sz="2000" cap="none">
                <a:solidFill>
                  <a:schemeClr val="tx2"/>
                </a:solidFill>
              </a:defRPr>
            </a:lvl1pPr>
            <a:lvl2pPr>
              <a:defRPr sz="1800" cap="none">
                <a:solidFill>
                  <a:schemeClr val="tx2"/>
                </a:solidFill>
              </a:defRPr>
            </a:lvl2pPr>
            <a:lvl3pPr>
              <a:defRPr sz="1600" cap="none">
                <a:solidFill>
                  <a:schemeClr val="tx2"/>
                </a:solidFill>
              </a:defRPr>
            </a:lvl3pPr>
            <a:lvl4pPr>
              <a:defRPr sz="1400" cap="none">
                <a:solidFill>
                  <a:schemeClr val="tx2"/>
                </a:solidFill>
              </a:defRPr>
            </a:lvl4pPr>
            <a:lvl5pPr>
              <a:defRPr sz="1400" cap="none">
                <a:solidFill>
                  <a:schemeClr val="tx2"/>
                </a:solidFill>
              </a:defRPr>
            </a:lvl5pPr>
            <a:lvl6pPr>
              <a:defRPr sz="1400" cap="none">
                <a:solidFill>
                  <a:schemeClr val="tx2"/>
                </a:solidFill>
              </a:defRPr>
            </a:lvl6pPr>
            <a:lvl7pPr>
              <a:defRPr sz="1400" cap="none">
                <a:solidFill>
                  <a:schemeClr val="tx2"/>
                </a:solidFill>
              </a:defRPr>
            </a:lvl7pPr>
            <a:lvl8pPr>
              <a:defRPr sz="1400" cap="none">
                <a:solidFill>
                  <a:schemeClr val="tx2"/>
                </a:solidFill>
              </a:defRPr>
            </a:lvl8pPr>
            <a:lvl9pPr>
              <a:defRPr sz="1400" cap="none">
                <a:solidFill>
                  <a:schemeClr val="tx2"/>
                </a:solidFill>
              </a:defRPr>
            </a:lvl9pPr>
          </a:lstStyle>
          <a:p>
            <a:pPr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1731233696" name="Text Placeholder 3"/>
          <p:cNvSpPr>
            <a:spLocks noChangeArrowheads="1" noGrp="1"/>
          </p:cNvSpPr>
          <p:nvPr>
            <p:ph idx="2"/>
          </p:nvPr>
        </p:nvSpPr>
        <p:spPr bwMode="auto">
          <a:xfrm>
            <a:off x="767715" y="2836545"/>
            <a:ext cx="3032125" cy="3001645"/>
          </a:xfrm>
        </p:spPr>
        <p:txBody>
          <a:bodyPr vert="horz" wrap="square" lIns="91440" tIns="45720" rIns="91440" bIns="45720" numCol="1" spcCol="215899" anchor="t">
            <a:prstTxWarp prst="textNoShape"/>
          </a:bodyPr>
          <a:lstStyle>
            <a:lvl1pPr marL="0" indent="0" algn="l">
              <a:buNone/>
              <a:defRPr sz="1600" cap="none">
                <a:solidFill>
                  <a:srgbClr val="FFFFFF"/>
                </a:solidFill>
              </a:defRPr>
            </a:lvl1pPr>
            <a:lvl2pPr marL="457200" indent="0">
              <a:buNone/>
              <a:defRPr sz="1100" cap="none"/>
            </a:lvl2pPr>
            <a:lvl3pPr marL="914400" indent="0">
              <a:buNone/>
              <a:defRPr sz="1000" cap="none"/>
            </a:lvl3pPr>
            <a:lvl4pPr marL="1371600" indent="0">
              <a:buNone/>
              <a:defRPr sz="900" cap="none"/>
            </a:lvl4pPr>
            <a:lvl5pPr marL="1828800" indent="0">
              <a:buNone/>
              <a:defRPr sz="900" cap="none"/>
            </a:lvl5pPr>
            <a:lvl6pPr marL="2286000" indent="0">
              <a:buNone/>
              <a:defRPr sz="900" cap="none"/>
            </a:lvl6pPr>
            <a:lvl7pPr marL="2743200" indent="0">
              <a:buNone/>
              <a:defRPr sz="900" cap="none"/>
            </a:lvl7pPr>
            <a:lvl8pPr marL="3200400" indent="0">
              <a:buNone/>
              <a:defRPr sz="900" cap="none"/>
            </a:lvl8pPr>
            <a:lvl9pPr marL="3657600" indent="0">
              <a:buNone/>
              <a:defRPr sz="900" cap="none"/>
            </a:lvl9pPr>
          </a:lstStyle>
          <a:p>
            <a:pPr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2073428835" name="Date Placeholder 7"/>
          <p:cNvSpPr>
            <a:spLocks noChangeArrowheads="1" noGrp="1"/>
          </p:cNvSpPr>
          <p:nvPr>
            <p:ph type="dt" sz="half" idx="10"/>
          </p:nvPr>
        </p:nvSpPr>
        <p:spPr bwMode="auto">
          <a:xfrm>
            <a:off x="7606030" y="6456680"/>
            <a:ext cx="2844800" cy="365125"/>
          </a:xfrm>
        </p:spPr>
        <p:txBody>
          <a:bodyPr/>
          <a:lstStyle/>
          <a:p>
            <a:pPr>
              <a:defRPr/>
            </a:pPr>
            <a:fld id="{3FCAAD06-48D2-9F5B-9C72-BE0EE33C6AEB}" type="datetime1">
              <a:rPr/>
              <a:t>7/22/2025</a:t>
            </a:fld>
            <a:endParaRPr/>
          </a:p>
        </p:txBody>
      </p:sp>
      <p:sp>
        <p:nvSpPr>
          <p:cNvPr id="1084838135" name="Footer Placeholder 9"/>
          <p:cNvSpPr>
            <a:spLocks noChangeArrowheads="1" noGrp="1"/>
          </p:cNvSpPr>
          <p:nvPr>
            <p:ph type="ftr" sz="quarter" idx="11"/>
          </p:nvPr>
        </p:nvSpPr>
        <p:spPr bwMode="auto">
          <a:xfrm>
            <a:off x="581025" y="6452870"/>
            <a:ext cx="6917690" cy="365125"/>
          </a:xfrm>
        </p:spPr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344791179" name="Slide Number Placeholder 10"/>
          <p:cNvSpPr>
            <a:spLocks noChangeArrowheads="1" noGrp="1"/>
          </p:cNvSpPr>
          <p:nvPr>
            <p:ph type="sldNum" sz="quarter" idx="12"/>
          </p:nvPr>
        </p:nvSpPr>
        <p:spPr bwMode="auto">
          <a:xfrm>
            <a:off x="10558145" y="6456680"/>
            <a:ext cx="1052830" cy="365125"/>
          </a:xfrm>
        </p:spPr>
        <p:txBody>
          <a:bodyPr/>
          <a:lstStyle/>
          <a:p>
            <a:pPr>
              <a:defRPr/>
            </a:pPr>
            <a:fld id="{3FCAB9AB-E5D2-9F4F-9C72-131AF73C6A46}" type="slidenum">
              <a:rPr/>
              <a:t>‹#›</a:t>
            </a:fld>
            <a:endParaRPr/>
          </a:p>
        </p:txBody>
      </p:sp>
    </p:spTree>
  </p:cSld>
  <p:clrMapOvr>
    <a:masterClrMapping/>
  </p:clrMapOvr>
  <p:hf dt="1" ftr="0" hdr="0" sldNum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74325722" name="Title 1"/>
          <p:cNvSpPr>
            <a:spLocks noChangeArrowheads="1" noGrp="1"/>
          </p:cNvSpPr>
          <p:nvPr>
            <p:ph type="title"/>
          </p:nvPr>
        </p:nvSpPr>
        <p:spPr bwMode="auto">
          <a:xfrm>
            <a:off x="581025" y="4693285"/>
            <a:ext cx="11029950" cy="567055"/>
          </a:xfrm>
        </p:spPr>
        <p:txBody>
          <a:bodyPr vert="horz" wrap="square" lIns="91440" tIns="45720" rIns="91440" bIns="45720" numCol="1" spcCol="215899" anchor="b">
            <a:prstTxWarp prst="textNoShape"/>
          </a:bodyPr>
          <a:lstStyle>
            <a:lvl1pPr algn="l">
              <a:defRPr sz="2400" b="0" cap="all">
                <a:solidFill>
                  <a:srgbClr val="3F3F3F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950070714" name="Picture Placeholder 2"/>
          <p:cNvSpPr>
            <a:spLocks noChangeArrowheads="1" noGrp="1"/>
          </p:cNvSpPr>
          <p:nvPr>
            <p:ph type="pic" idx="1"/>
          </p:nvPr>
        </p:nvSpPr>
        <p:spPr bwMode="auto">
          <a:xfrm>
            <a:off x="447675" y="641350"/>
            <a:ext cx="11290935" cy="3651250"/>
          </a:xfrm>
        </p:spPr>
        <p:txBody>
          <a:bodyPr vert="horz" wrap="square" lIns="91440" tIns="45720" rIns="91440" bIns="45720" numCol="1" spcCol="215899" anchor="t">
            <a:prstTxWarp prst="textNoShape"/>
          </a:bodyPr>
          <a:lstStyle>
            <a:lvl1pPr marL="0" indent="0" algn="ctr">
              <a:buNone/>
              <a:defRPr sz="1600" cap="none"/>
            </a:lvl1pPr>
            <a:lvl2pPr marL="457200" indent="0">
              <a:buNone/>
              <a:defRPr sz="1600" cap="none"/>
            </a:lvl2pPr>
            <a:lvl3pPr marL="914400" indent="0">
              <a:buNone/>
              <a:defRPr sz="1600" cap="none"/>
            </a:lvl3pPr>
            <a:lvl4pPr marL="1371600" indent="0">
              <a:buNone/>
              <a:defRPr sz="1600" cap="none"/>
            </a:lvl4pPr>
            <a:lvl5pPr marL="1828800" indent="0">
              <a:buNone/>
              <a:defRPr sz="1600" cap="none"/>
            </a:lvl5pPr>
            <a:lvl6pPr marL="2286000" indent="0">
              <a:buNone/>
              <a:defRPr sz="1600" cap="none"/>
            </a:lvl6pPr>
            <a:lvl7pPr marL="2743200" indent="0">
              <a:buNone/>
              <a:defRPr sz="1600" cap="none"/>
            </a:lvl7pPr>
            <a:lvl8pPr marL="3200400" indent="0">
              <a:buNone/>
              <a:defRPr sz="1600" cap="none"/>
            </a:lvl8pPr>
            <a:lvl9pPr marL="3657600" indent="0">
              <a:buNone/>
              <a:defRPr sz="1600" cap="none"/>
            </a:lvl9pPr>
          </a:lstStyle>
          <a:p>
            <a:pPr>
              <a:defRPr/>
            </a:pPr>
            <a:r>
              <a:rPr/>
              <a:t>Click icon to add picture</a:t>
            </a:r>
            <a:endParaRPr/>
          </a:p>
        </p:txBody>
      </p:sp>
      <p:sp>
        <p:nvSpPr>
          <p:cNvPr id="1587702118" name="Text Placeholder 3"/>
          <p:cNvSpPr>
            <a:spLocks noChangeArrowheads="1" noGrp="1"/>
          </p:cNvSpPr>
          <p:nvPr>
            <p:ph idx="2"/>
          </p:nvPr>
        </p:nvSpPr>
        <p:spPr bwMode="auto">
          <a:xfrm>
            <a:off x="581025" y="5260340"/>
            <a:ext cx="11029950" cy="998220"/>
          </a:xfrm>
        </p:spPr>
        <p:txBody>
          <a:bodyPr vert="horz" wrap="square" lIns="91440" tIns="45720" rIns="91440" bIns="45720" numCol="1" spcCol="215899" anchor="t">
            <a:prstTxWarp prst="textNoShape"/>
          </a:bodyPr>
          <a:lstStyle>
            <a:lvl1pPr marL="0" indent="0">
              <a:buNone/>
              <a:defRPr sz="1600" cap="none"/>
            </a:lvl1pPr>
            <a:lvl2pPr marL="457200" indent="0">
              <a:buNone/>
              <a:defRPr sz="1200" cap="none"/>
            </a:lvl2pPr>
            <a:lvl3pPr marL="914400" indent="0">
              <a:buNone/>
              <a:defRPr sz="1000" cap="none"/>
            </a:lvl3pPr>
            <a:lvl4pPr marL="1371600" indent="0">
              <a:buNone/>
              <a:defRPr sz="900" cap="none"/>
            </a:lvl4pPr>
            <a:lvl5pPr marL="1828800" indent="0">
              <a:buNone/>
              <a:defRPr sz="900" cap="none"/>
            </a:lvl5pPr>
            <a:lvl6pPr marL="2286000" indent="0">
              <a:buNone/>
              <a:defRPr sz="900" cap="none"/>
            </a:lvl6pPr>
            <a:lvl7pPr marL="2743200" indent="0">
              <a:buNone/>
              <a:defRPr sz="900" cap="none"/>
            </a:lvl7pPr>
            <a:lvl8pPr marL="3200400" indent="0">
              <a:buNone/>
              <a:defRPr sz="900" cap="none"/>
            </a:lvl8pPr>
            <a:lvl9pPr marL="3657600" indent="0">
              <a:buNone/>
              <a:defRPr sz="900" cap="none"/>
            </a:lvl9pPr>
          </a:lstStyle>
          <a:p>
            <a:pPr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1618133478" name="Date Placeholder 4"/>
          <p:cNvSpPr>
            <a:spLocks noChangeArrowheads="1"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3FCAF57E-30D2-9F03-9C72-C656BB3C6A93}" type="datetime1">
              <a:rPr/>
              <a:t>7/22/2025</a:t>
            </a:fld>
            <a:endParaRPr/>
          </a:p>
        </p:txBody>
      </p:sp>
      <p:sp>
        <p:nvSpPr>
          <p:cNvPr id="1632142272" name="Footer Placeholder 5"/>
          <p:cNvSpPr>
            <a:spLocks noChangeArrowheads="1" noGrp="1"/>
          </p:cNvSpPr>
          <p:nvPr>
            <p:ph type="ftr" sz="quarter" idx="11"/>
          </p:nvPr>
        </p:nvSpPr>
        <p:spPr bwMode="auto">
          <a:xfrm>
            <a:off x="581025" y="6423660"/>
            <a:ext cx="6917690" cy="365125"/>
          </a:xfrm>
        </p:spPr>
        <p:txBody>
          <a:bodyPr/>
          <a:lstStyle/>
          <a:p>
            <a:pPr algn="l">
              <a:defRPr/>
            </a:pPr>
            <a:endParaRPr/>
          </a:p>
        </p:txBody>
      </p:sp>
      <p:sp>
        <p:nvSpPr>
          <p:cNvPr id="2059550055" name="Slide Number Placeholder 6"/>
          <p:cNvSpPr>
            <a:spLocks noChangeArrowheads="1"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3FCAAF62-2CD2-9F59-9C72-DA0CE13C6A8F}" type="slidenum">
              <a:rPr/>
              <a:t>‹#›</a:t>
            </a:fld>
            <a:endParaRPr/>
          </a:p>
        </p:txBody>
      </p:sp>
    </p:spTree>
  </p:cSld>
  <p:clrMapOvr>
    <a:masterClrMapping/>
  </p:clrMapOvr>
  <p:hf dt="1" ftr="0" hdr="0" sldNum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20121926" name="Title Placeholder 1"/>
          <p:cNvSpPr>
            <a:spLocks noChangeArrowheads="1" noGrp="1"/>
          </p:cNvSpPr>
          <p:nvPr>
            <p:ph type="title"/>
          </p:nvPr>
        </p:nvSpPr>
        <p:spPr bwMode="auto">
          <a:xfrm>
            <a:off x="581025" y="704850"/>
            <a:ext cx="11029950" cy="557530"/>
          </a:xfrm>
          <a:prstGeom prst="rect">
            <a:avLst/>
          </a:prstGeom>
        </p:spPr>
        <p:txBody>
          <a:bodyPr vert="horz" wrap="square" lIns="91440" tIns="45720" rIns="91440" bIns="45720" numCol="1" spcCol="215899" anchor="b">
            <a:prstTxWarp prst="textNoShape"/>
          </a:bodyPr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560646580" name="Text Placeholder 2"/>
          <p:cNvSpPr>
            <a:spLocks noChangeArrowheads="1" noGrp="1"/>
          </p:cNvSpPr>
          <p:nvPr>
            <p:ph type="body" idx="1"/>
          </p:nvPr>
        </p:nvSpPr>
        <p:spPr bwMode="auto">
          <a:xfrm>
            <a:off x="581025" y="1415415"/>
            <a:ext cx="11029950" cy="4572635"/>
          </a:xfrm>
          <a:prstGeom prst="rect">
            <a:avLst/>
          </a:prstGeom>
        </p:spPr>
        <p:txBody>
          <a:bodyPr vert="horz" wrap="square" lIns="91440" tIns="45720" rIns="91440" bIns="45720" numCol="1" spcCol="215899" anchor="ctr">
            <a:prstTxWarp prst="textNoShape"/>
          </a:bodyPr>
          <a:lstStyle/>
          <a:p>
            <a:pPr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 cap="none"/>
              <a:t>Fourth level</a:t>
            </a:r>
            <a:endParaRPr cap="none"/>
          </a:p>
          <a:p>
            <a:pPr lvl="4">
              <a:defRPr/>
            </a:pPr>
            <a:r>
              <a:rPr cap="none"/>
              <a:t>Fifth level</a:t>
            </a:r>
            <a:endParaRPr cap="none"/>
          </a:p>
        </p:txBody>
      </p:sp>
      <p:sp>
        <p:nvSpPr>
          <p:cNvPr id="336614720" name="Date Placeholder 3"/>
          <p:cNvSpPr>
            <a:spLocks noChangeArrowheads="1" noGrp="1"/>
          </p:cNvSpPr>
          <p:nvPr>
            <p:ph type="dt" sz="half" idx="2"/>
          </p:nvPr>
        </p:nvSpPr>
        <p:spPr bwMode="auto">
          <a:xfrm>
            <a:off x="7606030" y="6423660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spcCol="215899" anchor="ctr">
            <a:prstTxWarp prst="textNoShape"/>
          </a:bodyPr>
          <a:lstStyle>
            <a:lvl1pPr algn="r">
              <a:defRPr sz="900" cap="none">
                <a:solidFill>
                  <a:srgbClr val="3F3F3F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>
              <a:defRPr/>
            </a:pPr>
            <a:fld id="{3FCAD9A4-EAD2-9F2F-9C72-1C7A973C6A49}" type="datetime1">
              <a:rPr/>
              <a:t/>
            </a:fld>
            <a:endParaRPr/>
          </a:p>
        </p:txBody>
      </p:sp>
      <p:sp>
        <p:nvSpPr>
          <p:cNvPr id="1199087491" name="Slide Number Placeholder 5"/>
          <p:cNvSpPr>
            <a:spLocks noChangeArrowheads="1" noGrp="1"/>
          </p:cNvSpPr>
          <p:nvPr>
            <p:ph type="sldNum" sz="quarter" idx="4"/>
          </p:nvPr>
        </p:nvSpPr>
        <p:spPr bwMode="auto">
          <a:xfrm>
            <a:off x="10558145" y="6423660"/>
            <a:ext cx="1052830" cy="365125"/>
          </a:xfrm>
          <a:prstGeom prst="rect">
            <a:avLst/>
          </a:prstGeom>
        </p:spPr>
        <p:txBody>
          <a:bodyPr vert="horz" wrap="square" lIns="91440" tIns="45720" rIns="91440" bIns="45720" numCol="1" spcCol="215899" anchor="ctr">
            <a:prstTxWarp prst="textNoShape"/>
          </a:bodyPr>
          <a:lstStyle>
            <a:lvl1pPr algn="r">
              <a:defRPr sz="900" cap="none">
                <a:solidFill>
                  <a:srgbClr val="3F3F3F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>
              <a:defRPr/>
            </a:pPr>
            <a:fld id="{3FCAA961-2FD2-9F5F-9C72-D90AE73C6A8C}" type="slidenum">
              <a:rPr/>
              <a:t/>
            </a:fld>
            <a:endParaRPr/>
          </a:p>
        </p:txBody>
      </p:sp>
      <p:sp>
        <p:nvSpPr>
          <p:cNvPr id="563546838" name="Rectangle 8"/>
          <p:cNvSpPr/>
          <p:nvPr/>
        </p:nvSpPr>
        <p:spPr bwMode="auto">
          <a:xfrm>
            <a:off x="446405" y="457200"/>
            <a:ext cx="3703320" cy="952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</p:sp>
      <p:sp>
        <p:nvSpPr>
          <p:cNvPr id="2046993883" name="Rectangle 9"/>
          <p:cNvSpPr/>
          <p:nvPr/>
        </p:nvSpPr>
        <p:spPr bwMode="auto">
          <a:xfrm>
            <a:off x="8042275" y="453390"/>
            <a:ext cx="3703320" cy="99060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</p:sp>
      <p:sp>
        <p:nvSpPr>
          <p:cNvPr id="276204411" name="Rectangle 10"/>
          <p:cNvSpPr/>
          <p:nvPr/>
        </p:nvSpPr>
        <p:spPr bwMode="auto">
          <a:xfrm>
            <a:off x="424180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</p:sp>
      <p:pic>
        <p:nvPicPr>
          <p:cNvPr id="1990805899" name="Picture 7" descr="Logo&#10;&#10;Description automatically generated"/>
          <p:cNvPicPr>
            <a:picLocks noChangeAspect="1"/>
          </p:cNvPicPr>
          <p:nvPr/>
        </p:nvPicPr>
        <p:blipFill>
          <a:blip r:embed="rId13"/>
          <a:stretch/>
        </p:blipFill>
        <p:spPr bwMode="auto">
          <a:xfrm>
            <a:off x="10485120" y="6437630"/>
            <a:ext cx="1125855" cy="36512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lvl1pPr marL="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defRPr sz="2800" b="0" i="0" u="none" strike="noStrike" cap="all" spc="0">
          <a:solidFill>
            <a:srgbClr val="3F3F3F"/>
          </a:solidFill>
          <a:latin typeface="Franklin Gothic Demi"/>
          <a:ea typeface="Franklin Gothic Demi"/>
          <a:cs typeface="Franklin Gothic Demi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sz="1800" b="0" i="0" u="none" strike="noStrike" cap="none" spc="0">
          <a:solidFill>
            <a:schemeClr val="tx2"/>
          </a:solidFill>
          <a:latin typeface="Franklin Gothic Book"/>
          <a:ea typeface="Franklin Gothic Book"/>
          <a:cs typeface="Franklin Gothic Book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sz="1800" b="0" i="0" u="none" strike="noStrike" cap="none" spc="0">
          <a:solidFill>
            <a:schemeClr val="tx2"/>
          </a:solidFill>
          <a:latin typeface="Franklin Gothic Book"/>
          <a:ea typeface="Franklin Gothic Book"/>
          <a:cs typeface="Franklin Gothic Book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sz="1800" b="0" i="0" u="none" strike="noStrike" cap="none" spc="0">
          <a:solidFill>
            <a:schemeClr val="tx2"/>
          </a:solidFill>
          <a:latin typeface="Franklin Gothic Book"/>
          <a:ea typeface="Franklin Gothic Book"/>
          <a:cs typeface="Franklin Gothic Book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sz="1800" b="0" i="0" u="none" strike="noStrike" cap="none" spc="0">
          <a:solidFill>
            <a:schemeClr val="tx2"/>
          </a:solidFill>
          <a:latin typeface="Franklin Gothic Book"/>
          <a:ea typeface="Franklin Gothic Book"/>
          <a:cs typeface="Franklin Gothic Book"/>
        </a:defRPr>
      </a:lvl5pPr>
      <a:lvl6pPr marL="22860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sz="1800" b="0" i="0" u="none" strike="noStrike" cap="none" spc="0">
          <a:solidFill>
            <a:schemeClr val="tx2"/>
          </a:solidFill>
          <a:latin typeface="Franklin Gothic Book"/>
          <a:ea typeface="Franklin Gothic Book"/>
          <a:cs typeface="Franklin Gothic Book"/>
        </a:defRPr>
      </a:lvl6pPr>
      <a:lvl7pPr marL="2743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sz="1800" b="0" i="0" u="none" strike="noStrike" cap="none" spc="0">
          <a:solidFill>
            <a:schemeClr val="tx2"/>
          </a:solidFill>
          <a:latin typeface="Franklin Gothic Book"/>
          <a:ea typeface="Franklin Gothic Book"/>
          <a:cs typeface="Franklin Gothic Book"/>
        </a:defRPr>
      </a:lvl7pPr>
      <a:lvl8pPr marL="3200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sz="1800" b="0" i="0" u="none" strike="noStrike" cap="none" spc="0">
          <a:solidFill>
            <a:schemeClr val="tx2"/>
          </a:solidFill>
          <a:latin typeface="Franklin Gothic Book"/>
          <a:ea typeface="Franklin Gothic Book"/>
          <a:cs typeface="Franklin Gothic Book"/>
        </a:defRPr>
      </a:lvl8pPr>
      <a:lvl9pPr marL="3657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defRPr sz="1800" b="0" i="0" u="none" strike="noStrike" cap="none" spc="0">
          <a:solidFill>
            <a:schemeClr val="tx2"/>
          </a:solidFill>
          <a:latin typeface="Franklin Gothic Book"/>
          <a:ea typeface="Franklin Gothic Book"/>
          <a:cs typeface="Franklin Gothic Book"/>
        </a:defRPr>
      </a:lvl9pPr>
    </p:titleStyle>
    <p:bodyStyle>
      <a:lvl1pPr marL="306070" marR="0" indent="-306070" algn="l" defTabSz="457200">
        <a:lnSpc>
          <a:spcPct val="110000"/>
        </a:lnSpc>
        <a:spcBef>
          <a:spcPts val="0"/>
        </a:spcBef>
        <a:spcAft>
          <a:spcPts val="600"/>
        </a:spcAft>
        <a:buClr>
          <a:schemeClr val="accent1"/>
        </a:buClr>
        <a:buSzTx/>
        <a:buFont typeface="Wingdings 2"/>
        <a:buChar char=""/>
        <a:defRPr sz="1700" b="0" i="0" u="none" strike="noStrike" cap="none" spc="0">
          <a:solidFill>
            <a:srgbClr val="3F3F3F"/>
          </a:solidFill>
          <a:latin typeface="Franklin Gothic Book"/>
          <a:ea typeface="Franklin Gothic Book"/>
          <a:cs typeface="Franklin Gothic Book"/>
        </a:defRPr>
      </a:lvl1pPr>
      <a:lvl2pPr marL="629920" marR="0" indent="-306070" algn="l" defTabSz="457200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SzTx/>
        <a:buFont typeface="Wingdings 2"/>
        <a:buChar char=""/>
        <a:defRPr sz="1400" b="0" i="0" u="none" strike="noStrike" cap="none" spc="0">
          <a:solidFill>
            <a:srgbClr val="3F3F3F"/>
          </a:solidFill>
          <a:latin typeface="Franklin Gothic Book"/>
          <a:ea typeface="Franklin Gothic Book"/>
          <a:cs typeface="Franklin Gothic Book"/>
        </a:defRPr>
      </a:lvl2pPr>
      <a:lvl3pPr marL="899795" marR="0" indent="-269875" algn="l" defTabSz="457200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SzTx/>
        <a:buFont typeface="Wingdings 2"/>
        <a:buChar char=""/>
        <a:defRPr sz="1300" b="0" i="0" u="none" strike="noStrike" cap="none" spc="0">
          <a:solidFill>
            <a:srgbClr val="3F3F3F"/>
          </a:solidFill>
          <a:latin typeface="Franklin Gothic Book"/>
          <a:ea typeface="Franklin Gothic Book"/>
          <a:cs typeface="Franklin Gothic Book"/>
        </a:defRPr>
      </a:lvl3pPr>
      <a:lvl4pPr marL="1242060" marR="0" indent="-234315" algn="l" defTabSz="457200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SzTx/>
        <a:buFont typeface="Wingdings 2"/>
        <a:buChar char=""/>
        <a:defRPr sz="1100" b="0" i="0" u="none" strike="noStrike" cap="none" spc="0">
          <a:solidFill>
            <a:srgbClr val="3F3F3F"/>
          </a:solidFill>
          <a:latin typeface="Franklin Gothic Book"/>
          <a:ea typeface="Franklin Gothic Book"/>
          <a:cs typeface="Franklin Gothic Book"/>
        </a:defRPr>
      </a:lvl4pPr>
      <a:lvl5pPr marL="1602105" marR="0" indent="-234315" algn="l" defTabSz="457200">
        <a:lnSpc>
          <a:spcPct val="100000"/>
        </a:lnSpc>
        <a:spcBef>
          <a:spcPts val="0"/>
        </a:spcBef>
        <a:spcAft>
          <a:spcPts val="600"/>
        </a:spcAft>
        <a:buClr>
          <a:schemeClr val="accent1"/>
        </a:buClr>
        <a:buSzTx/>
        <a:buFont typeface="Wingdings 2"/>
        <a:buChar char=""/>
        <a:defRPr sz="1100" b="0" i="0" u="none" strike="noStrike" cap="none" spc="0">
          <a:solidFill>
            <a:srgbClr val="3F3F3F"/>
          </a:solidFill>
          <a:latin typeface="Franklin Gothic Book"/>
          <a:ea typeface="Franklin Gothic Book"/>
          <a:cs typeface="Franklin Gothic Book"/>
        </a:defRPr>
      </a:lvl5pPr>
      <a:lvl6pPr marL="1899920" marR="0" indent="-228600" algn="l" defTabSz="457200">
        <a:lnSpc>
          <a:spcPct val="100000"/>
        </a:lnSpc>
        <a:spcBef>
          <a:spcPts val="0"/>
        </a:spcBef>
        <a:spcAft>
          <a:spcPts val="600"/>
        </a:spcAft>
        <a:buClr>
          <a:schemeClr val="accent2"/>
        </a:buClr>
        <a:buSzTx/>
        <a:buFont typeface="Wingdings 2"/>
        <a:buChar char=""/>
        <a:defRPr sz="1200" b="0" i="0" u="none" strike="noStrike" cap="none" spc="0">
          <a:solidFill>
            <a:schemeClr val="tx2"/>
          </a:solidFill>
          <a:latin typeface="Franklin Gothic Book"/>
          <a:ea typeface="Franklin Gothic Book"/>
          <a:cs typeface="Franklin Gothic Book"/>
        </a:defRPr>
      </a:lvl6pPr>
      <a:lvl7pPr marL="2200275" marR="0" indent="-228600" algn="l" defTabSz="457200">
        <a:lnSpc>
          <a:spcPct val="100000"/>
        </a:lnSpc>
        <a:spcBef>
          <a:spcPts val="0"/>
        </a:spcBef>
        <a:spcAft>
          <a:spcPts val="600"/>
        </a:spcAft>
        <a:buClr>
          <a:schemeClr val="accent2"/>
        </a:buClr>
        <a:buSzTx/>
        <a:buFont typeface="Wingdings 2"/>
        <a:buChar char=""/>
        <a:defRPr sz="1200" b="0" i="0" u="none" strike="noStrike" cap="none" spc="0">
          <a:solidFill>
            <a:schemeClr val="tx2"/>
          </a:solidFill>
          <a:latin typeface="Franklin Gothic Book"/>
          <a:ea typeface="Franklin Gothic Book"/>
          <a:cs typeface="Franklin Gothic Book"/>
        </a:defRPr>
      </a:lvl7pPr>
      <a:lvl8pPr marL="2499995" marR="0" indent="-228600" algn="l" defTabSz="457200">
        <a:lnSpc>
          <a:spcPct val="100000"/>
        </a:lnSpc>
        <a:spcBef>
          <a:spcPts val="0"/>
        </a:spcBef>
        <a:spcAft>
          <a:spcPts val="600"/>
        </a:spcAft>
        <a:buClr>
          <a:schemeClr val="accent2"/>
        </a:buClr>
        <a:buSzTx/>
        <a:buFont typeface="Wingdings 2"/>
        <a:buChar char=""/>
        <a:defRPr sz="1200" b="0" i="0" u="none" strike="noStrike" cap="none" spc="0">
          <a:solidFill>
            <a:schemeClr val="tx2"/>
          </a:solidFill>
          <a:latin typeface="Franklin Gothic Book"/>
          <a:ea typeface="Franklin Gothic Book"/>
          <a:cs typeface="Franklin Gothic Book"/>
        </a:defRPr>
      </a:lvl8pPr>
      <a:lvl9pPr marL="2799715" marR="0" indent="-228600" algn="l" defTabSz="457200">
        <a:lnSpc>
          <a:spcPct val="100000"/>
        </a:lnSpc>
        <a:spcBef>
          <a:spcPts val="0"/>
        </a:spcBef>
        <a:spcAft>
          <a:spcPts val="600"/>
        </a:spcAft>
        <a:buClr>
          <a:schemeClr val="accent2"/>
        </a:buClr>
        <a:buSzTx/>
        <a:buFont typeface="Wingdings 2"/>
        <a:buChar char=""/>
        <a:defRPr sz="1200" b="0" i="0" u="none" strike="noStrike" cap="none" spc="0">
          <a:solidFill>
            <a:schemeClr val="tx2"/>
          </a:solidFill>
          <a:latin typeface="Franklin Gothic Book"/>
          <a:ea typeface="Franklin Gothic Book"/>
          <a:cs typeface="Franklin Gothic Book"/>
        </a:defRPr>
      </a:lvl9pPr>
    </p:bodyStyle>
    <p:otherStyle>
      <a:lvl1pPr marL="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defRPr sz="1800" b="0" i="0" u="none" strike="noStrike" cap="none" spc="0">
          <a:solidFill>
            <a:schemeClr val="tx1"/>
          </a:solidFill>
          <a:latin typeface="Franklin Gothic Book"/>
          <a:ea typeface="Franklin Gothic Book"/>
          <a:cs typeface="Franklin Gothic Book"/>
        </a:defRPr>
      </a:lvl1pPr>
      <a:lvl2pPr marL="457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defRPr sz="1800" b="0" i="0" u="none" strike="noStrike" cap="none" spc="0">
          <a:solidFill>
            <a:schemeClr val="tx1"/>
          </a:solidFill>
          <a:latin typeface="Franklin Gothic Book"/>
          <a:ea typeface="Franklin Gothic Book"/>
          <a:cs typeface="Franklin Gothic Book"/>
        </a:defRPr>
      </a:lvl2pPr>
      <a:lvl3pPr marL="914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defRPr sz="1800" b="0" i="0" u="none" strike="noStrike" cap="none" spc="0">
          <a:solidFill>
            <a:schemeClr val="tx1"/>
          </a:solidFill>
          <a:latin typeface="Franklin Gothic Book"/>
          <a:ea typeface="Franklin Gothic Book"/>
          <a:cs typeface="Franklin Gothic Book"/>
        </a:defRPr>
      </a:lvl3pPr>
      <a:lvl4pPr marL="1371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defRPr sz="1800" b="0" i="0" u="none" strike="noStrike" cap="none" spc="0">
          <a:solidFill>
            <a:schemeClr val="tx1"/>
          </a:solidFill>
          <a:latin typeface="Franklin Gothic Book"/>
          <a:ea typeface="Franklin Gothic Book"/>
          <a:cs typeface="Franklin Gothic Book"/>
        </a:defRPr>
      </a:lvl4pPr>
      <a:lvl5pPr marL="18288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defRPr sz="1800" b="0" i="0" u="none" strike="noStrike" cap="none" spc="0">
          <a:solidFill>
            <a:schemeClr val="tx1"/>
          </a:solidFill>
          <a:latin typeface="Franklin Gothic Book"/>
          <a:ea typeface="Franklin Gothic Book"/>
          <a:cs typeface="Franklin Gothic Book"/>
        </a:defRPr>
      </a:lvl5pPr>
      <a:lvl6pPr marL="22860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defRPr sz="1800" b="0" i="0" u="none" strike="noStrike" cap="none" spc="0">
          <a:solidFill>
            <a:schemeClr val="tx1"/>
          </a:solidFill>
          <a:latin typeface="Franklin Gothic Book"/>
          <a:ea typeface="Franklin Gothic Book"/>
          <a:cs typeface="Franklin Gothic Book"/>
        </a:defRPr>
      </a:lvl6pPr>
      <a:lvl7pPr marL="2743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defRPr sz="1800" b="0" i="0" u="none" strike="noStrike" cap="none" spc="0">
          <a:solidFill>
            <a:schemeClr val="tx1"/>
          </a:solidFill>
          <a:latin typeface="Franklin Gothic Book"/>
          <a:ea typeface="Franklin Gothic Book"/>
          <a:cs typeface="Franklin Gothic Book"/>
        </a:defRPr>
      </a:lvl7pPr>
      <a:lvl8pPr marL="3200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defRPr sz="1800" b="0" i="0" u="none" strike="noStrike" cap="none" spc="0">
          <a:solidFill>
            <a:schemeClr val="tx1"/>
          </a:solidFill>
          <a:latin typeface="Franklin Gothic Book"/>
          <a:ea typeface="Franklin Gothic Book"/>
          <a:cs typeface="Franklin Gothic Book"/>
        </a:defRPr>
      </a:lvl8pPr>
      <a:lvl9pPr marL="3657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defRPr sz="1800" b="0" i="0" u="none" strike="noStrike" cap="none" spc="0">
          <a:solidFill>
            <a:schemeClr val="tx1"/>
          </a:solidFill>
          <a:latin typeface="Franklin Gothic Book"/>
          <a:ea typeface="Franklin Gothic Book"/>
          <a:cs typeface="Franklin Gothic Book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www.ibm.com/watsonx" TargetMode="External"/><Relationship Id="rId4" Type="http://schemas.openxmlformats.org/officeDocument/2006/relationships/hyperlink" Target="https://mistral.ai/" TargetMode="External"/><Relationship Id="rId5" Type="http://schemas.openxmlformats.org/officeDocument/2006/relationships/hyperlink" Target="https://cloud.ibm.com/docs" TargetMode="External"/><Relationship Id="rId6" Type="http://schemas.openxmlformats.org/officeDocument/2006/relationships/hyperlink" Target="https://www.ibm.com/watsonx/ai" TargetMode="External"/><Relationship Id="rId7" Type="http://schemas.openxmlformats.org/officeDocument/2006/relationships/hyperlink" Target="https://developer.ibm.com" TargetMode="External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28508603" name="Title 1"/>
          <p:cNvSpPr>
            <a:spLocks noChangeArrowheads="1" noGrp="1"/>
          </p:cNvSpPr>
          <p:nvPr>
            <p:ph type="ctrTitle"/>
          </p:nvPr>
        </p:nvSpPr>
        <p:spPr bwMode="auto">
          <a:xfrm>
            <a:off x="438149" y="1821815"/>
            <a:ext cx="11238230" cy="977900"/>
          </a:xfrm>
        </p:spPr>
        <p:txBody>
          <a:bodyPr/>
          <a:lstStyle/>
          <a:p>
            <a:pPr algn="ctr">
              <a:spcBef>
                <a:spcPts val="0"/>
              </a:spcBef>
              <a:defRPr b="1" cap="all">
                <a:solidFill>
                  <a:schemeClr val="accent1"/>
                </a:solidFill>
                <a:latin typeface="Arial"/>
                <a:ea typeface="Franklin Gothic Demi"/>
                <a:cs typeface="Arial"/>
              </a:defRPr>
            </a:pPr>
            <a:r>
              <a:rPr/>
              <a:t> Travel Planner Agent</a:t>
            </a:r>
            <a:endParaRPr/>
          </a:p>
        </p:txBody>
      </p:sp>
      <p:sp>
        <p:nvSpPr>
          <p:cNvPr id="235417282" name="TextBox 2"/>
          <p:cNvSpPr/>
          <p:nvPr/>
        </p:nvSpPr>
        <p:spPr bwMode="auto">
          <a:xfrm>
            <a:off x="466090" y="1034415"/>
            <a:ext cx="11305540" cy="58483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899" anchor="t"/>
          <a:lstStyle/>
          <a:p>
            <a:pPr algn="ctr">
              <a:defRPr/>
            </a:pPr>
            <a:r>
              <a:rPr sz="3200" b="1" cap="none">
                <a:solidFill>
                  <a:srgbClr val="1482AB"/>
                </a:solidFill>
                <a:latin typeface="Arial"/>
                <a:ea typeface="Franklin Gothic Book"/>
                <a:cs typeface="Arial"/>
              </a:rPr>
              <a:t>CAPSTONE PROJECT</a:t>
            </a:r>
            <a:endParaRPr sz="3200" b="1" cap="none">
              <a:solidFill>
                <a:srgbClr val="1482AB"/>
              </a:solidFill>
              <a:latin typeface="Arial"/>
              <a:ea typeface="Franklin Gothic Book"/>
              <a:cs typeface="Arial"/>
            </a:endParaRPr>
          </a:p>
        </p:txBody>
      </p:sp>
      <p:sp>
        <p:nvSpPr>
          <p:cNvPr id="1178778334" name="TextBox 3"/>
          <p:cNvSpPr/>
          <p:nvPr/>
        </p:nvSpPr>
        <p:spPr bwMode="auto">
          <a:xfrm>
            <a:off x="1028065" y="3683000"/>
            <a:ext cx="9325610" cy="19126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899" anchor="t"/>
          <a:lstStyle/>
          <a:p>
            <a:pPr>
              <a:defRPr/>
            </a:pPr>
            <a:r>
              <a:rPr sz="2000" b="1" cap="none">
                <a:solidFill>
                  <a:srgbClr val="1482AB"/>
                </a:solidFill>
                <a:latin typeface="Arial"/>
                <a:ea typeface="Franklin Gothic Book"/>
                <a:cs typeface="Arial"/>
              </a:rPr>
              <a:t>Presented By:</a:t>
            </a:r>
            <a:endParaRPr sz="2000" b="1" cap="none">
              <a:solidFill>
                <a:srgbClr val="1482AB"/>
              </a:solidFill>
              <a:latin typeface="Arial"/>
              <a:ea typeface="Franklin Gothic Book"/>
              <a:cs typeface="Arial"/>
            </a:endParaRPr>
          </a:p>
          <a:p>
            <a:pPr>
              <a:defRPr/>
            </a:pPr>
            <a:r>
              <a:rPr sz="2000" b="1" cap="none">
                <a:solidFill>
                  <a:srgbClr val="1482AB"/>
                </a:solidFill>
                <a:latin typeface="Arial"/>
                <a:ea typeface="Franklin Gothic Book"/>
                <a:cs typeface="Arial"/>
              </a:rPr>
              <a:t>1. KIRAN KUMAR-ALVA’S INSTITUTE OF ENGINEERING AND TECHNOLOGY-INFORMATION SCIENCE AND ENGINEERING</a:t>
            </a:r>
            <a:endParaRPr sz="2000" b="1" cap="none">
              <a:solidFill>
                <a:srgbClr val="1482AB"/>
              </a:solidFill>
              <a:latin typeface="Arial"/>
              <a:ea typeface="Franklin Gothic Book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52572661" name="Title 4"/>
          <p:cNvSpPr>
            <a:spLocks noChangeArrowheads="1" noGrp="1"/>
          </p:cNvSpPr>
          <p:nvPr>
            <p:ph type="title"/>
          </p:nvPr>
        </p:nvSpPr>
        <p:spPr bwMode="auto"/>
        <p:txBody>
          <a:bodyPr vert="horz" wrap="square" lIns="91440" tIns="45720" rIns="91440" bIns="45720" numCol="1" spcCol="215899" anchor="b">
            <a:prstTxWarp prst="textNoShape"/>
          </a:bodyPr>
          <a:lstStyle/>
          <a:p>
            <a:pPr>
              <a:spcBef>
                <a:spcPts val="0"/>
              </a:spcBef>
              <a:defRPr sz="2500" cap="all"/>
            </a:pPr>
            <a:r>
              <a:rPr sz="3950" b="1" cap="all">
                <a:solidFill>
                  <a:schemeClr val="accent1"/>
                </a:solidFill>
                <a:latin typeface="Arial"/>
                <a:ea typeface="Franklin Gothic Demi"/>
                <a:cs typeface="Arial"/>
              </a:rPr>
              <a:t>References</a:t>
            </a:r>
            <a:endParaRPr/>
          </a:p>
        </p:txBody>
      </p:sp>
      <p:sp>
        <p:nvSpPr>
          <p:cNvPr id="384443334" name="Content Placeholder 1"/>
          <p:cNvSpPr>
            <a:spLocks noChangeArrowheads="1" noGrp="1"/>
          </p:cNvSpPr>
          <p:nvPr>
            <p:ph type="body" idx="1"/>
          </p:nvPr>
        </p:nvSpPr>
        <p:spPr bwMode="auto"/>
        <p:txBody>
          <a:bodyPr vert="horz" wrap="square" lIns="91440" tIns="45720" rIns="91440" bIns="45720" numCol="1" spcCol="215899" anchor="ctr">
            <a:prstTxWarp prst="textNoShape"/>
          </a:bodyPr>
          <a:lstStyle/>
          <a:p>
            <a:pPr>
              <a:defRPr/>
            </a:pPr>
            <a:r>
              <a:rPr lang="en-US" sz="2000" b="0" i="0" u="none" strike="noStrike" cap="none" spc="0">
                <a:solidFill>
                  <a:srgbClr val="3F3F3F"/>
                </a:solidFill>
                <a:latin typeface="Franklin Gothic Book"/>
                <a:ea typeface="Franklin Gothic Book"/>
                <a:cs typeface="Franklin Gothic Book"/>
              </a:rPr>
              <a:t>IBM Cloud Watsonx AI: </a:t>
            </a:r>
            <a:r>
              <a:rPr lang="en-US" sz="2000" b="0" i="0" u="sng" strike="noStrike" cap="none" spc="0">
                <a:solidFill>
                  <a:srgbClr val="3F3F3F"/>
                </a:solidFill>
                <a:latin typeface="Franklin Gothic Book"/>
                <a:ea typeface="Franklin Gothic Book"/>
                <a:cs typeface="Franklin Gothic Book"/>
                <a:hlinkClick r:id="rId3" tooltip=""/>
              </a:rPr>
              <a:t>https://www.ibm.com/watsonx</a:t>
            </a:r>
            <a:endParaRPr sz="2000" b="0" i="0" u="none" strike="noStrike" cap="none" spc="0">
              <a:solidFill>
                <a:srgbClr val="3F3F3F"/>
              </a:solidFill>
              <a:latin typeface="Franklin Gothic Book"/>
              <a:cs typeface="Franklin Gothic Book"/>
            </a:endParaRPr>
          </a:p>
          <a:p>
            <a:pPr>
              <a:defRPr/>
            </a:pPr>
            <a:r>
              <a:rPr lang="en-US" sz="2000" b="0" i="0" u="none" strike="noStrike" cap="none" spc="0">
                <a:solidFill>
                  <a:srgbClr val="3F3F3F"/>
                </a:solidFill>
                <a:latin typeface="Franklin Gothic Book"/>
                <a:ea typeface="Franklin Gothic Book"/>
                <a:cs typeface="Franklin Gothic Book"/>
              </a:rPr>
              <a:t>Mistral Large Language Model: </a:t>
            </a:r>
            <a:r>
              <a:rPr lang="en-US" sz="2000" b="0" i="0" u="sng" strike="noStrike" cap="none" spc="0">
                <a:solidFill>
                  <a:srgbClr val="3F3F3F"/>
                </a:solidFill>
                <a:latin typeface="Franklin Gothic Book"/>
                <a:ea typeface="Franklin Gothic Book"/>
                <a:cs typeface="Franklin Gothic Book"/>
                <a:hlinkClick r:id="rId4" tooltip=""/>
              </a:rPr>
              <a:t>https://mistral.ai/</a:t>
            </a:r>
            <a:endParaRPr sz="2000" b="0" i="0" u="none" strike="noStrike" cap="none" spc="0">
              <a:solidFill>
                <a:srgbClr val="3F3F3F"/>
              </a:solidFill>
              <a:latin typeface="Franklin Gothic Book"/>
              <a:cs typeface="Franklin Gothic Book"/>
            </a:endParaRPr>
          </a:p>
          <a:p>
            <a:pPr>
              <a:defRPr/>
            </a:pPr>
            <a:r>
              <a:rPr lang="en-US" sz="2000" b="0" i="0" u="none" strike="noStrike" cap="none" spc="0">
                <a:solidFill>
                  <a:srgbClr val="3F3F3F"/>
                </a:solidFill>
                <a:latin typeface="Franklin Gothic Book"/>
                <a:ea typeface="Franklin Gothic Book"/>
                <a:cs typeface="Franklin Gothic Book"/>
              </a:rPr>
              <a:t>IBM Cloud Docs – AI and Data Services: </a:t>
            </a:r>
            <a:r>
              <a:rPr lang="en-US" sz="2000" b="0" i="0" u="sng" strike="noStrike" cap="none" spc="0">
                <a:solidFill>
                  <a:srgbClr val="3F3F3F"/>
                </a:solidFill>
                <a:latin typeface="Franklin Gothic Book"/>
                <a:ea typeface="Franklin Gothic Book"/>
                <a:cs typeface="Franklin Gothic Book"/>
                <a:hlinkClick r:id="rId5" tooltip=""/>
              </a:rPr>
              <a:t>https://cloud.ibm.com/docs</a:t>
            </a:r>
            <a:endParaRPr sz="2000" b="0" i="0" u="none" strike="noStrike" cap="none" spc="0">
              <a:solidFill>
                <a:srgbClr val="3F3F3F"/>
              </a:solidFill>
              <a:latin typeface="Franklin Gothic Book"/>
              <a:cs typeface="Franklin Gothic Book"/>
            </a:endParaRPr>
          </a:p>
          <a:p>
            <a:pPr>
              <a:defRPr/>
            </a:pPr>
            <a:r>
              <a:rPr lang="en-US" sz="2000" b="0" i="0" u="none" strike="noStrike" cap="none" spc="0">
                <a:solidFill>
                  <a:srgbClr val="3F3F3F"/>
                </a:solidFill>
                <a:latin typeface="Franklin Gothic Book"/>
                <a:ea typeface="Franklin Gothic Book"/>
                <a:cs typeface="Franklin Gothic Book"/>
              </a:rPr>
              <a:t>IBM Watsonx.ai Overview: </a:t>
            </a:r>
            <a:r>
              <a:rPr lang="en-US" sz="2000" b="0" i="0" u="sng" strike="noStrike" cap="none" spc="0">
                <a:solidFill>
                  <a:srgbClr val="3F3F3F"/>
                </a:solidFill>
                <a:latin typeface="Franklin Gothic Book"/>
                <a:ea typeface="Franklin Gothic Book"/>
                <a:cs typeface="Franklin Gothic Book"/>
                <a:hlinkClick r:id="rId6" tooltip=""/>
              </a:rPr>
              <a:t>https://www.ibm.com/watsonx/ai</a:t>
            </a:r>
            <a:endParaRPr sz="2000" b="0" i="0" u="none" strike="noStrike" cap="none" spc="0">
              <a:solidFill>
                <a:srgbClr val="3F3F3F"/>
              </a:solidFill>
              <a:latin typeface="Franklin Gothic Book"/>
              <a:cs typeface="Franklin Gothic Book"/>
            </a:endParaRPr>
          </a:p>
          <a:p>
            <a:pPr>
              <a:defRPr/>
            </a:pPr>
            <a:r>
              <a:rPr lang="en-US" sz="2000" b="0" i="0" u="none" strike="noStrike" cap="none" spc="0">
                <a:solidFill>
                  <a:srgbClr val="3F3F3F"/>
                </a:solidFill>
                <a:latin typeface="Franklin Gothic Book"/>
                <a:ea typeface="Franklin Gothic Book"/>
                <a:cs typeface="Franklin Gothic Book"/>
              </a:rPr>
              <a:t>IBM Developer – AI Agents: </a:t>
            </a:r>
            <a:r>
              <a:rPr lang="en-US" sz="2000" b="0" i="0" u="sng" strike="noStrike" cap="none" spc="0">
                <a:solidFill>
                  <a:srgbClr val="3F3F3F"/>
                </a:solidFill>
                <a:latin typeface="Franklin Gothic Book"/>
                <a:ea typeface="Franklin Gothic Book"/>
                <a:cs typeface="Franklin Gothic Book"/>
                <a:hlinkClick r:id="rId7" tooltip=""/>
              </a:rPr>
              <a:t>https://developer.ibm.com</a:t>
            </a:r>
            <a:endParaRPr sz="20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67217814" name="Title 1"/>
          <p:cNvSpPr>
            <a:spLocks noChangeArrowheads="1"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cap="all">
                <a:solidFill>
                  <a:schemeClr val="accent1"/>
                </a:solidFill>
              </a:rPr>
              <a:t>IBM Certifications</a:t>
            </a:r>
            <a:endParaRPr cap="all">
              <a:solidFill>
                <a:schemeClr val="accent1"/>
              </a:solidFill>
            </a:endParaRPr>
          </a:p>
        </p:txBody>
      </p:sp>
      <p:pic>
        <p:nvPicPr>
          <p:cNvPr id="1719461595" name="Picture1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2588260" y="1332229"/>
            <a:ext cx="6756400" cy="522859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84756601" name="Title 1"/>
          <p:cNvSpPr>
            <a:spLocks noChangeArrowheads="1"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cap="all">
                <a:solidFill>
                  <a:schemeClr val="accent1"/>
                </a:solidFill>
              </a:rPr>
              <a:t>IBM Certifications</a:t>
            </a:r>
            <a:endParaRPr cap="all">
              <a:solidFill>
                <a:schemeClr val="accent1"/>
              </a:solidFill>
            </a:endParaRPr>
          </a:p>
        </p:txBody>
      </p:sp>
      <p:pic>
        <p:nvPicPr>
          <p:cNvPr id="1654455741" name="Picture1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2531110" y="1294765"/>
            <a:ext cx="6927850" cy="538861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7166989" name="Title 1"/>
          <p:cNvSpPr>
            <a:spLocks noChangeArrowheads="1"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cap="all">
                <a:solidFill>
                  <a:schemeClr val="accent1"/>
                </a:solidFill>
              </a:rPr>
              <a:t>IBM Certifications</a:t>
            </a:r>
            <a:endParaRPr cap="all">
              <a:solidFill>
                <a:schemeClr val="accent1"/>
              </a:solidFill>
            </a:endParaRPr>
          </a:p>
        </p:txBody>
      </p:sp>
      <p:pic>
        <p:nvPicPr>
          <p:cNvPr id="1052709248" name="Picture1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1567180" y="1313180"/>
            <a:ext cx="8767445" cy="542290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90314534" name="Title 4"/>
          <p:cNvSpPr>
            <a:spLocks noChangeArrowheads="1" noGrp="1"/>
          </p:cNvSpPr>
          <p:nvPr>
            <p:ph type="title"/>
          </p:nvPr>
        </p:nvSpPr>
        <p:spPr bwMode="auto">
          <a:xfrm>
            <a:off x="1463040" y="2766060"/>
            <a:ext cx="9298940" cy="1325880"/>
          </a:xfrm>
        </p:spPr>
        <p:txBody>
          <a:bodyPr/>
          <a:lstStyle/>
          <a:p>
            <a:pPr algn="ctr">
              <a:defRPr/>
            </a:pPr>
            <a:r>
              <a:rPr b="1" cap="all">
                <a:solidFill>
                  <a:srgbClr val="002060"/>
                </a:solidFill>
                <a:latin typeface="Arial"/>
                <a:ea typeface="Franklin Gothic Demi"/>
                <a:cs typeface="Arial"/>
              </a:rPr>
              <a:t>THANK YOU</a:t>
            </a:r>
            <a:endParaRPr b="1" cap="all">
              <a:solidFill>
                <a:srgbClr val="002060"/>
              </a:solidFill>
              <a:latin typeface="Arial"/>
              <a:ea typeface="Franklin Gothic Demi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52194946" name="Title 1"/>
          <p:cNvSpPr>
            <a:spLocks noChangeArrowheads="1" noGrp="1"/>
          </p:cNvSpPr>
          <p:nvPr>
            <p:ph type="title"/>
          </p:nvPr>
        </p:nvSpPr>
        <p:spPr bwMode="auto">
          <a:xfrm>
            <a:off x="839470" y="780415"/>
            <a:ext cx="10998835" cy="802005"/>
          </a:xfrm>
        </p:spPr>
        <p:txBody>
          <a:bodyPr/>
          <a:lstStyle/>
          <a:p>
            <a:pPr>
              <a:defRPr/>
            </a:pPr>
            <a:r>
              <a:rPr b="1" cap="all">
                <a:solidFill>
                  <a:srgbClr val="002060"/>
                </a:solidFill>
                <a:latin typeface="Arial"/>
                <a:ea typeface="Franklin Gothic Demi"/>
                <a:cs typeface="Arial"/>
              </a:rPr>
              <a:t>OUTLINE</a:t>
            </a:r>
            <a:endParaRPr b="1" cap="all">
              <a:solidFill>
                <a:srgbClr val="002060"/>
              </a:solidFill>
              <a:latin typeface="Arial"/>
              <a:ea typeface="Franklin Gothic Demi"/>
              <a:cs typeface="Arial"/>
            </a:endParaRPr>
          </a:p>
        </p:txBody>
      </p:sp>
      <p:sp>
        <p:nvSpPr>
          <p:cNvPr id="437372645" name="Content Placeholder 2"/>
          <p:cNvSpPr>
            <a:spLocks noChangeArrowheads="1" noGrp="1"/>
          </p:cNvSpPr>
          <p:nvPr>
            <p:ph type="body" idx="1"/>
          </p:nvPr>
        </p:nvSpPr>
        <p:spPr bwMode="auto">
          <a:xfrm>
            <a:off x="838200" y="1619250"/>
            <a:ext cx="11019155" cy="5238750"/>
          </a:xfrm>
        </p:spPr>
        <p:txBody>
          <a:bodyPr vert="horz" wrap="square" lIns="91440" tIns="45720" rIns="91440" bIns="45720" numCol="1" spcCol="215899" anchor="t">
            <a:prstTxWarp prst="textNoShape"/>
          </a:bodyPr>
          <a:lstStyle/>
          <a:p>
            <a:pPr marL="0" indent="0">
              <a:buNone/>
              <a:defRPr/>
            </a:pPr>
            <a:r>
              <a:rPr sz="2000" b="1" cap="none">
                <a:latin typeface="Arial"/>
                <a:ea typeface="Franklin Gothic Book"/>
                <a:cs typeface="Arial"/>
              </a:rPr>
              <a:t>  </a:t>
            </a:r>
            <a:endParaRPr cap="none">
              <a:latin typeface="Arial"/>
              <a:ea typeface="Franklin Gothic Book"/>
              <a:cs typeface="Arial"/>
            </a:endParaRPr>
          </a:p>
          <a:p>
            <a:pPr marL="305435" indent="-305435">
              <a:defRPr/>
            </a:pPr>
            <a:r>
              <a:rPr sz="2000" b="1" cap="none">
                <a:latin typeface="Arial"/>
                <a:ea typeface="Franklin Gothic Book"/>
                <a:cs typeface="Arial"/>
              </a:rPr>
              <a:t>Problem Statement </a:t>
            </a:r>
            <a:r>
              <a:rPr sz="2000" cap="none">
                <a:latin typeface="Arial"/>
                <a:ea typeface="Franklin Gothic Book"/>
                <a:cs typeface="Arial"/>
              </a:rPr>
              <a:t>(Should not include solution)</a:t>
            </a:r>
            <a:endParaRPr cap="none">
              <a:latin typeface="Arial"/>
              <a:ea typeface="Franklin Gothic Book"/>
              <a:cs typeface="Arial"/>
            </a:endParaRPr>
          </a:p>
          <a:p>
            <a:pPr marL="305435" indent="-305435">
              <a:defRPr/>
            </a:pPr>
            <a:r>
              <a:rPr sz="2000" b="1" cap="none">
                <a:latin typeface="Arial"/>
                <a:ea typeface="Franklin Gothic Book"/>
                <a:cs typeface="Arial"/>
              </a:rPr>
              <a:t>Proposed System/Solution</a:t>
            </a:r>
            <a:endParaRPr cap="none">
              <a:latin typeface="Arial"/>
              <a:ea typeface="Franklin Gothic Book"/>
              <a:cs typeface="Arial"/>
            </a:endParaRPr>
          </a:p>
          <a:p>
            <a:pPr marL="305435" indent="-305435">
              <a:defRPr/>
            </a:pPr>
            <a:r>
              <a:rPr sz="2000" b="1" cap="none">
                <a:latin typeface="Arial"/>
                <a:ea typeface="Franklin Gothic Book"/>
                <a:cs typeface="Calibri"/>
              </a:rPr>
              <a:t>System </a:t>
            </a:r>
            <a:r>
              <a:rPr sz="2000" b="1" cap="none">
                <a:latin typeface="Arial"/>
                <a:ea typeface="Franklin Gothic Book"/>
                <a:cs typeface="Franklin Gothic Book"/>
              </a:rPr>
              <a:t>Development Approach </a:t>
            </a:r>
            <a:r>
              <a:rPr sz="2000" cap="none">
                <a:latin typeface="Arial"/>
                <a:ea typeface="Franklin Gothic Book"/>
                <a:cs typeface="Franklin Gothic Book"/>
              </a:rPr>
              <a:t>(Technology Used) </a:t>
            </a:r>
            <a:endParaRPr cap="none">
              <a:latin typeface="Arial"/>
              <a:ea typeface="Franklin Gothic Book"/>
              <a:cs typeface="Franklin Gothic Book"/>
            </a:endParaRPr>
          </a:p>
          <a:p>
            <a:pPr marL="305435" indent="-305435">
              <a:defRPr/>
            </a:pPr>
            <a:r>
              <a:rPr sz="2000" b="1" cap="none">
                <a:latin typeface="Arial"/>
                <a:ea typeface="Franklin Gothic Book"/>
                <a:cs typeface="Franklin Gothic Book"/>
              </a:rPr>
              <a:t>Algorithm &amp; Deployment  </a:t>
            </a:r>
            <a:endParaRPr cap="none">
              <a:latin typeface="Arial"/>
              <a:ea typeface="Franklin Gothic Book"/>
              <a:cs typeface="Calibri"/>
            </a:endParaRPr>
          </a:p>
          <a:p>
            <a:pPr marL="305435" indent="-305435">
              <a:defRPr/>
            </a:pPr>
            <a:r>
              <a:rPr sz="2000" b="1" cap="none">
                <a:latin typeface="Arial"/>
                <a:ea typeface="Franklin Gothic Book"/>
                <a:cs typeface="Arial"/>
              </a:rPr>
              <a:t>Result (Output Image)</a:t>
            </a:r>
            <a:endParaRPr sz="2000" b="1" cap="none">
              <a:latin typeface="Arial"/>
              <a:ea typeface="Franklin Gothic Book"/>
              <a:cs typeface="Arial"/>
            </a:endParaRPr>
          </a:p>
          <a:p>
            <a:pPr marL="305435" indent="-305435">
              <a:defRPr/>
            </a:pPr>
            <a:r>
              <a:rPr sz="2000" b="1" cap="none">
                <a:latin typeface="Arial"/>
                <a:ea typeface="Franklin Gothic Book"/>
                <a:cs typeface="Arial"/>
              </a:rPr>
              <a:t>Conclusion</a:t>
            </a:r>
            <a:endParaRPr cap="none">
              <a:latin typeface="Arial"/>
              <a:ea typeface="Franklin Gothic Book"/>
              <a:cs typeface="Arial"/>
            </a:endParaRPr>
          </a:p>
          <a:p>
            <a:pPr marL="305435" indent="-305435">
              <a:defRPr/>
            </a:pPr>
            <a:r>
              <a:rPr sz="2000" b="1" cap="none">
                <a:latin typeface="Arial"/>
                <a:ea typeface="Franklin Gothic Book"/>
                <a:cs typeface="Arial"/>
              </a:rPr>
              <a:t>Future Scope</a:t>
            </a:r>
            <a:endParaRPr sz="2000" b="1" cap="none">
              <a:latin typeface="Arial"/>
              <a:ea typeface="Franklin Gothic Book"/>
              <a:cs typeface="Arial"/>
            </a:endParaRPr>
          </a:p>
          <a:p>
            <a:pPr marL="305435" indent="-305435">
              <a:defRPr/>
            </a:pPr>
            <a:r>
              <a:rPr sz="2000" b="1" cap="none">
                <a:latin typeface="Arial"/>
                <a:ea typeface="Franklin Gothic Book"/>
                <a:cs typeface="Arial"/>
              </a:rPr>
              <a:t>References</a:t>
            </a:r>
            <a:endParaRPr cap="none">
              <a:latin typeface="Arial"/>
              <a:ea typeface="Franklin Gothic Book"/>
              <a:cs typeface="Arial"/>
            </a:endParaRPr>
          </a:p>
          <a:p>
            <a:pPr marL="305435" indent="-305435">
              <a:defRPr/>
            </a:pPr>
            <a:endParaRPr cap="none">
              <a:latin typeface="Arial"/>
              <a:ea typeface="Franklin Gothic Book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53873379" name="Title 4"/>
          <p:cNvSpPr>
            <a:spLocks noChangeArrowheads="1" noGrp="1"/>
          </p:cNvSpPr>
          <p:nvPr>
            <p:ph type="title"/>
          </p:nvPr>
        </p:nvSpPr>
        <p:spPr bwMode="auto">
          <a:xfrm>
            <a:off x="456565" y="542925"/>
            <a:ext cx="11210290" cy="637540"/>
          </a:xfrm>
        </p:spPr>
        <p:txBody>
          <a:bodyPr vert="horz" wrap="square" lIns="91440" tIns="45720" rIns="91440" bIns="45720" numCol="1" spcCol="215899" anchor="b">
            <a:prstTxWarp prst="textNoShape"/>
          </a:bodyPr>
          <a:lstStyle/>
          <a:p>
            <a:pPr>
              <a:spcBef>
                <a:spcPts val="0"/>
              </a:spcBef>
              <a:defRPr sz="2500" cap="all"/>
            </a:pPr>
            <a:r>
              <a:rPr sz="3950" b="1" cap="all">
                <a:solidFill>
                  <a:schemeClr val="accent1"/>
                </a:solidFill>
                <a:latin typeface="Arial"/>
                <a:ea typeface="Franklin Gothic Demi"/>
                <a:cs typeface="Arial"/>
              </a:rPr>
              <a:t>Problem Statement</a:t>
            </a:r>
            <a:endParaRPr sz="3950" cap="all"/>
          </a:p>
        </p:txBody>
      </p:sp>
      <p:sp>
        <p:nvSpPr>
          <p:cNvPr id="1869791623" name="Content Placeholder 1"/>
          <p:cNvSpPr>
            <a:spLocks noChangeArrowheads="1" noGrp="1"/>
          </p:cNvSpPr>
          <p:nvPr>
            <p:ph type="body" idx="1"/>
          </p:nvPr>
        </p:nvSpPr>
        <p:spPr bwMode="auto">
          <a:xfrm>
            <a:off x="452755" y="1237615"/>
            <a:ext cx="11210290" cy="4891405"/>
          </a:xfrm>
        </p:spPr>
        <p:txBody>
          <a:bodyPr/>
          <a:lstStyle/>
          <a:p>
            <a:pPr marL="0" indent="0">
              <a:spcBef>
                <a:spcPts val="575"/>
              </a:spcBef>
              <a:buNone/>
              <a:defRPr sz="1800" cap="none"/>
            </a:pPr>
            <a:r>
              <a:rPr sz="2200" b="1"/>
              <a:t>A Travel Planner Agent is an AI-powered assistant that helps users plan trips efficiently</a:t>
            </a:r>
            <a:endParaRPr sz="2200" b="1"/>
          </a:p>
          <a:p>
            <a:pPr marL="0" indent="0">
              <a:spcBef>
                <a:spcPts val="575"/>
              </a:spcBef>
              <a:buNone/>
              <a:defRPr sz="1800" cap="none"/>
            </a:pPr>
            <a:r>
              <a:rPr sz="2200" b="1"/>
              <a:t>and intelligently.</a:t>
            </a:r>
            <a:endParaRPr sz="2200" b="1"/>
          </a:p>
          <a:p>
            <a:pPr marL="0" indent="0">
              <a:spcBef>
                <a:spcPts val="575"/>
              </a:spcBef>
              <a:buNone/>
              <a:defRPr sz="1800" cap="none"/>
            </a:pPr>
            <a:r>
              <a:rPr sz="2200" b="1"/>
              <a:t>It uses real-time data to suggest destinations, build itineraries, and recommend transport and</a:t>
            </a:r>
            <a:endParaRPr sz="2200" b="1"/>
          </a:p>
          <a:p>
            <a:pPr marL="0" indent="0">
              <a:spcBef>
                <a:spcPts val="575"/>
              </a:spcBef>
              <a:buNone/>
              <a:defRPr sz="1800" cap="none"/>
            </a:pPr>
            <a:r>
              <a:rPr sz="2200" b="1"/>
              <a:t>accommodation options.</a:t>
            </a:r>
            <a:endParaRPr sz="2200" b="1"/>
          </a:p>
          <a:p>
            <a:pPr marL="0" indent="0">
              <a:spcBef>
                <a:spcPts val="575"/>
              </a:spcBef>
              <a:buNone/>
              <a:defRPr sz="1800" cap="none"/>
            </a:pPr>
            <a:r>
              <a:rPr sz="2200" b="1"/>
              <a:t>By understanding user preferences, budgets, and constraints, it tailors personalized travel plans.</a:t>
            </a:r>
            <a:endParaRPr sz="2200" b="1"/>
          </a:p>
          <a:p>
            <a:pPr marL="0" indent="0">
              <a:spcBef>
                <a:spcPts val="575"/>
              </a:spcBef>
              <a:buNone/>
              <a:defRPr sz="1800" cap="none"/>
            </a:pPr>
            <a:r>
              <a:rPr sz="2200" b="1"/>
              <a:t>Integrated with maps, weather updates, and local guides, it ensures a smooth travel experience.</a:t>
            </a:r>
            <a:endParaRPr sz="2200" b="1"/>
          </a:p>
          <a:p>
            <a:pPr marL="0" indent="0">
              <a:spcBef>
                <a:spcPts val="575"/>
              </a:spcBef>
              <a:buNone/>
              <a:defRPr sz="1800" cap="none"/>
            </a:pPr>
            <a:r>
              <a:rPr sz="2200" b="1"/>
              <a:t>The agent can also manage bookings, alert users to changes, and optimize schedules on the go.</a:t>
            </a:r>
            <a:endParaRPr sz="2200" b="1"/>
          </a:p>
          <a:p>
            <a:pPr marL="0" indent="0">
              <a:buNone/>
              <a:defRPr sz="1800" cap="none"/>
            </a:pPr>
            <a:r>
              <a:rPr sz="2200" b="1"/>
              <a:t>This smart assistant transforms complex travel planning into a seamless, enjoyable process.</a:t>
            </a:r>
            <a:endParaRPr sz="2200" b="1"/>
          </a:p>
          <a:p>
            <a:pPr marL="305435" indent="-305435">
              <a:defRPr sz="1200" cap="none"/>
            </a:pPr>
            <a:endParaRPr sz="2200" b="1" cap="none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31155874" name="Title 4"/>
          <p:cNvSpPr>
            <a:spLocks noChangeArrowheads="1" noGrp="1"/>
          </p:cNvSpPr>
          <p:nvPr>
            <p:ph type="title"/>
          </p:nvPr>
        </p:nvSpPr>
        <p:spPr bwMode="auto">
          <a:xfrm>
            <a:off x="457200" y="628015"/>
            <a:ext cx="11600180" cy="528320"/>
          </a:xfrm>
        </p:spPr>
        <p:txBody>
          <a:bodyPr vert="horz" wrap="square" lIns="91440" tIns="45720" rIns="91440" bIns="45720" numCol="1" spcCol="215899" anchor="b">
            <a:prstTxWarp prst="textNoShape"/>
          </a:bodyPr>
          <a:lstStyle/>
          <a:p>
            <a:pPr>
              <a:spcBef>
                <a:spcPts val="0"/>
              </a:spcBef>
              <a:defRPr sz="2500" cap="all"/>
            </a:pPr>
            <a:r>
              <a:rPr sz="3950" b="1" cap="all">
                <a:solidFill>
                  <a:schemeClr val="accent1"/>
                </a:solidFill>
                <a:latin typeface="Arial"/>
                <a:ea typeface="Franklin Gothic Demi"/>
                <a:cs typeface="Arial"/>
              </a:rPr>
              <a:t>Proposed Solution</a:t>
            </a:r>
            <a:endParaRPr sz="3950" cap="all"/>
          </a:p>
        </p:txBody>
      </p:sp>
      <p:sp>
        <p:nvSpPr>
          <p:cNvPr id="1867970520" name="Textbox1"/>
          <p:cNvSpPr txBox="1"/>
          <p:nvPr/>
        </p:nvSpPr>
        <p:spPr bwMode="auto">
          <a:xfrm>
            <a:off x="542290" y="1360805"/>
            <a:ext cx="11219815" cy="469201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899" anchor="t"/>
          <a:lstStyle/>
          <a:p>
            <a:pPr>
              <a:defRPr/>
            </a:pPr>
            <a:r>
              <a:rPr sz="2600"/>
              <a:t>IBM Cloud Watsonx AI + Mistral Large Model</a:t>
            </a:r>
            <a:endParaRPr sz="2600"/>
          </a:p>
          <a:p>
            <a:pPr>
              <a:defRPr/>
            </a:pPr>
            <a:endParaRPr sz="2600"/>
          </a:p>
          <a:p>
            <a:pPr>
              <a:defRPr/>
            </a:pPr>
            <a:r>
              <a:rPr sz="2600"/>
              <a:t>Personalized Planning: Understands user preferences, budget, and time constraints.</a:t>
            </a:r>
            <a:endParaRPr sz="2600"/>
          </a:p>
          <a:p>
            <a:pPr>
              <a:defRPr/>
            </a:pPr>
            <a:endParaRPr sz="2600"/>
          </a:p>
          <a:p>
            <a:pPr>
              <a:defRPr/>
            </a:pPr>
            <a:r>
              <a:rPr sz="2600"/>
              <a:t>Real-Time Intelligence: Fetches live weather, transport, and accommodation data.</a:t>
            </a:r>
            <a:endParaRPr sz="2600"/>
          </a:p>
          <a:p>
            <a:pPr>
              <a:defRPr/>
            </a:pPr>
            <a:endParaRPr sz="2600"/>
          </a:p>
          <a:p>
            <a:pPr>
              <a:defRPr/>
            </a:pPr>
            <a:r>
              <a:rPr sz="2600"/>
              <a:t>Dynamic Itineraries: Updates schedules on-the-go and manages bookings.</a:t>
            </a:r>
            <a:endParaRPr sz="2600"/>
          </a:p>
          <a:p>
            <a:pPr>
              <a:defRPr/>
            </a:pPr>
            <a:endParaRPr sz="2600"/>
          </a:p>
          <a:p>
            <a:pPr>
              <a:defRPr/>
            </a:pPr>
            <a:r>
              <a:rPr sz="2600"/>
              <a:t>Integrated Services: Maps, local guides, and alerts for a seamless experience.</a:t>
            </a:r>
            <a:endParaRPr sz="26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59908982" name="Title 4"/>
          <p:cNvSpPr>
            <a:spLocks noChangeArrowheads="1" noGrp="1"/>
          </p:cNvSpPr>
          <p:nvPr>
            <p:ph type="title"/>
          </p:nvPr>
        </p:nvSpPr>
        <p:spPr bwMode="auto">
          <a:xfrm>
            <a:off x="581025" y="662305"/>
            <a:ext cx="11029950" cy="530860"/>
          </a:xfrm>
        </p:spPr>
        <p:txBody>
          <a:bodyPr vert="horz" wrap="square" lIns="91440" tIns="45720" rIns="91440" bIns="45720" numCol="1" spcCol="215899" anchor="b">
            <a:prstTxWarp prst="textNoShape"/>
          </a:bodyPr>
          <a:lstStyle/>
          <a:p>
            <a:pPr>
              <a:spcBef>
                <a:spcPts val="0"/>
              </a:spcBef>
              <a:defRPr sz="2500" cap="all"/>
            </a:pPr>
            <a:r>
              <a:rPr sz="3950" b="1" cap="all">
                <a:solidFill>
                  <a:schemeClr val="accent1"/>
                </a:solidFill>
                <a:latin typeface="Arial"/>
                <a:ea typeface="Franklin Gothic Demi"/>
                <a:cs typeface="Arial"/>
              </a:rPr>
              <a:t>System  Approach</a:t>
            </a:r>
            <a:endParaRPr sz="3950" cap="all">
              <a:solidFill>
                <a:schemeClr val="accent1"/>
              </a:solidFill>
              <a:latin typeface="Calibri Light"/>
              <a:ea typeface="Franklin Gothic Demi"/>
              <a:cs typeface="Calibri Light"/>
            </a:endParaRPr>
          </a:p>
        </p:txBody>
      </p:sp>
      <p:sp>
        <p:nvSpPr>
          <p:cNvPr id="1149835597" name="Content Placeholder 1"/>
          <p:cNvSpPr>
            <a:spLocks noChangeArrowheads="1" noGrp="1"/>
          </p:cNvSpPr>
          <p:nvPr>
            <p:ph type="body" idx="1"/>
          </p:nvPr>
        </p:nvSpPr>
        <p:spPr bwMode="auto">
          <a:xfrm flipH="0" flipV="0">
            <a:off x="581024" y="1301749"/>
            <a:ext cx="11291566" cy="4912731"/>
          </a:xfrm>
        </p:spPr>
        <p:txBody>
          <a:bodyPr/>
          <a:lstStyle/>
          <a:p>
            <a:pPr>
              <a:defRPr/>
            </a:pPr>
            <a:r>
              <a:rPr sz="16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1. Requirement Analysis</a:t>
            </a:r>
            <a:endParaRPr sz="1600"/>
          </a:p>
          <a:p>
            <a:pPr>
              <a:defRPr/>
            </a:pPr>
            <a:r>
              <a:rPr sz="1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Understand user preferences, budget, and travel dates.</a:t>
            </a:r>
            <a:endParaRPr sz="1600"/>
          </a:p>
          <a:p>
            <a:pPr>
              <a:defRPr/>
            </a:pPr>
            <a:r>
              <a:rPr sz="16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2. Data Integration</a:t>
            </a:r>
            <a:endParaRPr sz="1600"/>
          </a:p>
          <a:p>
            <a:pPr>
              <a:defRPr/>
            </a:pPr>
            <a:r>
              <a:rPr sz="1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Real-time data from maps, weather, transport, and accommodation APIs.</a:t>
            </a:r>
            <a:endParaRPr sz="1600"/>
          </a:p>
          <a:p>
            <a:pPr>
              <a:defRPr/>
            </a:pPr>
            <a:r>
              <a:rPr sz="16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3. AI Model</a:t>
            </a:r>
            <a:endParaRPr sz="1600"/>
          </a:p>
          <a:p>
            <a:pPr>
              <a:defRPr/>
            </a:pPr>
            <a:r>
              <a:rPr sz="16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IBM watsonx.ai</a:t>
            </a:r>
            <a:r>
              <a:rPr sz="1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with </a:t>
            </a:r>
            <a:r>
              <a:rPr sz="16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Mistral Large LLM</a:t>
            </a:r>
            <a:r>
              <a:rPr sz="1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for itinerary generation &amp; personalization.</a:t>
            </a:r>
            <a:endParaRPr sz="1600"/>
          </a:p>
          <a:p>
            <a:pPr>
              <a:defRPr/>
            </a:pPr>
            <a:r>
              <a:rPr sz="16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4. Architecture</a:t>
            </a:r>
            <a:endParaRPr sz="1600"/>
          </a:p>
          <a:p>
            <a:pPr>
              <a:defRPr/>
            </a:pPr>
            <a:r>
              <a:rPr sz="16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Frontend:</a:t>
            </a:r>
            <a:r>
              <a:rPr sz="1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User interface</a:t>
            </a:r>
            <a:endParaRPr sz="1600"/>
          </a:p>
          <a:p>
            <a:pPr>
              <a:defRPr/>
            </a:pPr>
            <a:r>
              <a:rPr sz="16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Backend:</a:t>
            </a:r>
            <a:r>
              <a:rPr sz="1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AI agent + data pipelines</a:t>
            </a:r>
            <a:endParaRPr sz="1600"/>
          </a:p>
          <a:p>
            <a:pPr>
              <a:defRPr/>
            </a:pPr>
            <a:r>
              <a:rPr sz="16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APIs:</a:t>
            </a:r>
            <a:r>
              <a:rPr sz="1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Maps, weather, booking services</a:t>
            </a:r>
            <a:endParaRPr sz="1600"/>
          </a:p>
          <a:p>
            <a:pPr>
              <a:defRPr/>
            </a:pPr>
            <a:r>
              <a:rPr sz="16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5. Workflow</a:t>
            </a:r>
            <a:endParaRPr sz="1600"/>
          </a:p>
          <a:p>
            <a:pPr>
              <a:defRPr/>
            </a:pPr>
            <a:r>
              <a:rPr sz="1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Input → AI planning → Recommendations → Booking &amp; Alerts</a:t>
            </a:r>
            <a:endParaRPr sz="1600"/>
          </a:p>
          <a:p>
            <a:pPr>
              <a:defRPr/>
            </a:pPr>
            <a:r>
              <a:rPr sz="16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6. Deployment</a:t>
            </a:r>
            <a:endParaRPr sz="1600"/>
          </a:p>
          <a:p>
            <a:pPr marL="305435" indent="-305435">
              <a:defRPr sz="1800" b="1" cap="none">
                <a:solidFill>
                  <a:srgbClr val="0F0F0F"/>
                </a:solidFill>
              </a:defRPr>
            </a:pPr>
            <a:r>
              <a:rPr sz="1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Hosted on </a:t>
            </a:r>
            <a:r>
              <a:rPr sz="16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IBM Cloud</a:t>
            </a:r>
            <a:r>
              <a:rPr sz="1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, monitored &amp; updated with feedback.</a:t>
            </a:r>
            <a:endParaRPr sz="16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88623021" name="Title 4"/>
          <p:cNvSpPr>
            <a:spLocks noChangeArrowheads="1" noGrp="1"/>
          </p:cNvSpPr>
          <p:nvPr>
            <p:ph type="title"/>
          </p:nvPr>
        </p:nvSpPr>
        <p:spPr bwMode="auto"/>
        <p:txBody>
          <a:bodyPr vert="horz" wrap="square" lIns="91440" tIns="45720" rIns="91440" bIns="45720" numCol="1" spcCol="215899" anchor="b">
            <a:prstTxWarp prst="textNoShape"/>
          </a:bodyPr>
          <a:lstStyle/>
          <a:p>
            <a:pPr>
              <a:spcBef>
                <a:spcPts val="0"/>
              </a:spcBef>
              <a:defRPr sz="2500" cap="all"/>
            </a:pPr>
            <a:r>
              <a:rPr sz="3950" b="1" cap="all">
                <a:solidFill>
                  <a:schemeClr val="accent1"/>
                </a:solidFill>
                <a:latin typeface="Arial"/>
                <a:ea typeface="Franklin Gothic Demi"/>
                <a:cs typeface="Arial"/>
              </a:rPr>
              <a:t>Algorithm &amp; Deployment</a:t>
            </a:r>
            <a:endParaRPr/>
          </a:p>
        </p:txBody>
      </p:sp>
      <p:sp>
        <p:nvSpPr>
          <p:cNvPr id="638655492" name="Content Placeholder 1"/>
          <p:cNvSpPr>
            <a:spLocks noChangeArrowheads="1" noGrp="1"/>
          </p:cNvSpPr>
          <p:nvPr>
            <p:ph type="body" idx="1"/>
          </p:nvPr>
        </p:nvSpPr>
        <p:spPr bwMode="auto"/>
        <p:txBody>
          <a:bodyPr/>
          <a:lstStyle/>
          <a:p>
            <a:pPr marL="0" indent="0">
              <a:buClr>
                <a:schemeClr val="accent1"/>
              </a:buClr>
              <a:buSzTx/>
              <a:buFont typeface="Wingdings 2"/>
              <a:buNone/>
              <a:defRPr/>
            </a:pPr>
            <a:endParaRPr sz="1400"/>
          </a:p>
          <a:p>
            <a:pPr>
              <a:defRPr/>
            </a:pPr>
            <a:r>
              <a:rPr sz="1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Input Gathering</a:t>
            </a:r>
            <a:endParaRPr sz="1400"/>
          </a:p>
          <a:p>
            <a:pPr>
              <a:defRPr/>
            </a:pPr>
            <a:r>
              <a: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Collect user details: destination preferences, budget, dates, interests.</a:t>
            </a:r>
            <a:endParaRPr sz="1400"/>
          </a:p>
          <a:p>
            <a:pPr>
              <a:defRPr/>
            </a:pPr>
            <a:r>
              <a: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Fetch real-time data (flights, hotels, weather, local attractions).</a:t>
            </a:r>
            <a:endParaRPr sz="1400"/>
          </a:p>
          <a:p>
            <a:pPr>
              <a:defRPr/>
            </a:pPr>
            <a:r>
              <a:rPr sz="1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Data Processing</a:t>
            </a:r>
            <a:endParaRPr sz="1400"/>
          </a:p>
          <a:p>
            <a:pPr>
              <a:defRPr/>
            </a:pPr>
            <a:r>
              <a: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Use </a:t>
            </a:r>
            <a:r>
              <a:rPr sz="1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Watsonx AI with Mistral Large LLM</a:t>
            </a:r>
            <a:r>
              <a: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for understanding user intent.</a:t>
            </a:r>
            <a:endParaRPr sz="1400"/>
          </a:p>
          <a:p>
            <a:pPr>
              <a:defRPr/>
            </a:pPr>
            <a:r>
              <a: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Apply NLP for extracting key constraints and goals.</a:t>
            </a:r>
            <a:endParaRPr sz="1400"/>
          </a:p>
          <a:p>
            <a:pPr>
              <a:defRPr/>
            </a:pPr>
            <a:r>
              <a:rPr sz="1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Personalization &amp; Optimization</a:t>
            </a:r>
            <a:endParaRPr sz="1400"/>
          </a:p>
          <a:p>
            <a:pPr>
              <a:defRPr/>
            </a:pPr>
            <a:r>
              <a: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Generate itinerary using AI planning algorithms.</a:t>
            </a:r>
            <a:endParaRPr sz="1400"/>
          </a:p>
          <a:p>
            <a:pPr>
              <a:defRPr/>
            </a:pPr>
            <a:r>
              <a: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Optimize travel routes and schedule based on user priorities.</a:t>
            </a:r>
            <a:endParaRPr sz="1400"/>
          </a:p>
          <a:p>
            <a:pPr>
              <a:defRPr/>
            </a:pPr>
            <a:r>
              <a:rPr sz="1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Integration</a:t>
            </a:r>
            <a:endParaRPr sz="1400"/>
          </a:p>
          <a:p>
            <a:pPr>
              <a:defRPr/>
            </a:pPr>
            <a:r>
              <a: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Connect APIs: Maps, Weather, Booking Platforms.</a:t>
            </a:r>
            <a:endParaRPr sz="1400"/>
          </a:p>
          <a:p>
            <a:pPr>
              <a:defRPr/>
            </a:pPr>
            <a:r>
              <a: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Provide alternative suggestions dynamically.</a:t>
            </a:r>
            <a:endParaRPr sz="1400"/>
          </a:p>
          <a:p>
            <a:pPr>
              <a:defRPr/>
            </a:pPr>
            <a:r>
              <a:rPr sz="1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Output</a:t>
            </a:r>
            <a:endParaRPr sz="1400"/>
          </a:p>
          <a:p>
            <a:pPr>
              <a:defRPr/>
            </a:pPr>
            <a:r>
              <a: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Present personalized travel plan.</a:t>
            </a:r>
            <a:endParaRPr sz="1400"/>
          </a:p>
          <a:p>
            <a:pPr>
              <a:defRPr/>
            </a:pPr>
            <a:r>
              <a: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Enable booking and real-time updates.</a:t>
            </a:r>
            <a:endParaRPr sz="1400"/>
          </a:p>
          <a:p>
            <a:pPr marL="0" indent="0">
              <a:buClr>
                <a:schemeClr val="accent1"/>
              </a:buClr>
              <a:buSzTx/>
              <a:buFont typeface="Wingdings 2"/>
              <a:buNone/>
              <a:defRPr/>
            </a:pPr>
            <a:endParaRPr sz="14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71261414" name="Title 4"/>
          <p:cNvSpPr>
            <a:spLocks noChangeArrowheads="1" noGrp="1"/>
          </p:cNvSpPr>
          <p:nvPr>
            <p:ph type="title"/>
          </p:nvPr>
        </p:nvSpPr>
        <p:spPr bwMode="auto">
          <a:xfrm>
            <a:off x="581024" y="541025"/>
            <a:ext cx="11029950" cy="530224"/>
          </a:xfrm>
        </p:spPr>
        <p:txBody>
          <a:bodyPr vert="horz" wrap="square" lIns="91440" tIns="45720" rIns="91440" bIns="45720" numCol="1" spcCol="215899" anchor="b">
            <a:prstTxWarp prst="textNoShape"/>
          </a:bodyPr>
          <a:lstStyle/>
          <a:p>
            <a:pPr>
              <a:spcBef>
                <a:spcPts val="0"/>
              </a:spcBef>
              <a:defRPr sz="2500" cap="all"/>
            </a:pPr>
            <a:r>
              <a:rPr sz="3950" b="1" cap="all">
                <a:solidFill>
                  <a:schemeClr val="accent1"/>
                </a:solidFill>
                <a:latin typeface="Arial"/>
                <a:ea typeface="Franklin Gothic Demi"/>
                <a:cs typeface="Arial"/>
              </a:rPr>
              <a:t>Result</a:t>
            </a:r>
            <a:endParaRPr/>
          </a:p>
        </p:txBody>
      </p:sp>
      <p:pic>
        <p:nvPicPr>
          <p:cNvPr id="1289386752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1004743" y="1001555"/>
            <a:ext cx="10606231" cy="54049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22999941" name="Title 4"/>
          <p:cNvSpPr>
            <a:spLocks noChangeArrowheads="1" noGrp="1"/>
          </p:cNvSpPr>
          <p:nvPr>
            <p:ph type="title"/>
          </p:nvPr>
        </p:nvSpPr>
        <p:spPr bwMode="auto"/>
        <p:txBody>
          <a:bodyPr vert="horz" wrap="square" lIns="91440" tIns="45720" rIns="91440" bIns="45720" numCol="1" spcCol="215899" anchor="b">
            <a:prstTxWarp prst="textNoShape"/>
          </a:bodyPr>
          <a:lstStyle/>
          <a:p>
            <a:pPr>
              <a:spcBef>
                <a:spcPts val="0"/>
              </a:spcBef>
              <a:defRPr sz="2500" cap="all"/>
            </a:pPr>
            <a:r>
              <a:rPr sz="3950" b="1" cap="all">
                <a:solidFill>
                  <a:schemeClr val="accent1"/>
                </a:solidFill>
                <a:latin typeface="Arial"/>
                <a:ea typeface="Franklin Gothic Demi"/>
                <a:cs typeface="Arial"/>
              </a:rPr>
              <a:t>Conclusion</a:t>
            </a:r>
            <a:endParaRPr/>
          </a:p>
        </p:txBody>
      </p:sp>
      <p:sp>
        <p:nvSpPr>
          <p:cNvPr id="858297639" name="Content Placeholder 1"/>
          <p:cNvSpPr>
            <a:spLocks noChangeArrowheads="1" noGrp="1"/>
          </p:cNvSpPr>
          <p:nvPr>
            <p:ph type="body" idx="1"/>
          </p:nvPr>
        </p:nvSpPr>
        <p:spPr bwMode="auto"/>
        <p:txBody>
          <a:bodyPr vert="horz" wrap="square" lIns="91440" tIns="45720" rIns="91440" bIns="45720" numCol="1" spcCol="215899" anchor="ctr">
            <a:prstTxWarp prst="textNoShape"/>
          </a:bodyPr>
          <a:lstStyle/>
          <a:p>
            <a:pPr>
              <a:defRPr/>
            </a:pPr>
            <a:r>
              <a:rPr lang="en-US" sz="2000" b="0" i="0" u="none" strike="noStrike" cap="none" spc="0">
                <a:solidFill>
                  <a:srgbClr val="0F0F0F"/>
                </a:solidFill>
                <a:latin typeface="Franklin Gothic Book"/>
                <a:ea typeface="Franklin Gothic Book"/>
                <a:cs typeface="Franklin Gothic Book"/>
              </a:rPr>
              <a:t>AI-powered Travel Planner Agent simplifies and personalizes trip planning.</a:t>
            </a:r>
            <a:endParaRPr lang="en-US" sz="2000" b="0" i="0" u="none" strike="noStrike" cap="none" spc="0">
              <a:solidFill>
                <a:srgbClr val="0F0F0F"/>
              </a:solidFill>
              <a:latin typeface="Franklin Gothic Book"/>
              <a:cs typeface="Franklin Gothic Book"/>
            </a:endParaRPr>
          </a:p>
          <a:p>
            <a:pPr>
              <a:defRPr/>
            </a:pPr>
            <a:r>
              <a:rPr lang="en-US" sz="2000" b="0" i="0" u="none" strike="noStrike" cap="none" spc="0">
                <a:solidFill>
                  <a:srgbClr val="0F0F0F"/>
                </a:solidFill>
                <a:latin typeface="Franklin Gothic Book"/>
                <a:ea typeface="Franklin Gothic Book"/>
                <a:cs typeface="Franklin Gothic Book"/>
              </a:rPr>
              <a:t>Leveraged IBM Cloud Watsonx.ai with Mistral Large Language Model for intelligent decision-making.</a:t>
            </a:r>
            <a:endParaRPr lang="en-US" sz="2000" b="0" i="0" u="none" strike="noStrike" cap="none" spc="0">
              <a:solidFill>
                <a:srgbClr val="0F0F0F"/>
              </a:solidFill>
              <a:latin typeface="Franklin Gothic Book"/>
              <a:cs typeface="Franklin Gothic Book"/>
            </a:endParaRPr>
          </a:p>
          <a:p>
            <a:pPr>
              <a:defRPr/>
            </a:pPr>
            <a:r>
              <a:rPr lang="en-US" sz="2000" b="0" i="0" u="none" strike="noStrike" cap="none" spc="0">
                <a:solidFill>
                  <a:srgbClr val="0F0F0F"/>
                </a:solidFill>
                <a:latin typeface="Franklin Gothic Book"/>
                <a:ea typeface="Franklin Gothic Book"/>
                <a:cs typeface="Franklin Gothic Book"/>
              </a:rPr>
              <a:t>Integrated real-time data for destinations, weather, transport, and accommodation.</a:t>
            </a:r>
            <a:endParaRPr lang="en-US" sz="2000" b="0" i="0" u="none" strike="noStrike" cap="none" spc="0">
              <a:solidFill>
                <a:srgbClr val="0F0F0F"/>
              </a:solidFill>
              <a:latin typeface="Franklin Gothic Book"/>
              <a:cs typeface="Franklin Gothic Book"/>
            </a:endParaRPr>
          </a:p>
          <a:p>
            <a:pPr>
              <a:defRPr/>
            </a:pPr>
            <a:r>
              <a:rPr lang="en-US" sz="2000" b="0" i="0" u="none" strike="noStrike" cap="none" spc="0">
                <a:solidFill>
                  <a:srgbClr val="0F0F0F"/>
                </a:solidFill>
                <a:latin typeface="Franklin Gothic Book"/>
                <a:ea typeface="Franklin Gothic Book"/>
                <a:cs typeface="Franklin Gothic Book"/>
              </a:rPr>
              <a:t>Achieved efficient itinerary generation, dynamic schedule optimization, and seamless booking management.</a:t>
            </a:r>
            <a:endParaRPr lang="en-US" sz="2000" b="0" i="0" u="none" strike="noStrike" cap="none" spc="0">
              <a:solidFill>
                <a:srgbClr val="0F0F0F"/>
              </a:solidFill>
              <a:latin typeface="Franklin Gothic Book"/>
              <a:cs typeface="Franklin Gothic Book"/>
            </a:endParaRPr>
          </a:p>
          <a:p>
            <a:pPr marL="305435" indent="-305435">
              <a:defRPr/>
            </a:pPr>
            <a:r>
              <a:rPr lang="en-US" sz="2000" b="0" i="0" u="none" strike="noStrike" cap="none" spc="0">
                <a:solidFill>
                  <a:srgbClr val="0F0F0F"/>
                </a:solidFill>
                <a:latin typeface="Franklin Gothic Book"/>
                <a:ea typeface="Franklin Gothic Book"/>
                <a:cs typeface="Franklin Gothic Book"/>
              </a:rPr>
              <a:t>Delivered a user-centric, adaptive, and automated travel experience, transforming complex planning into an effortless process.</a:t>
            </a:r>
            <a:endParaRPr sz="2000" cap="none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26070846" name="Content Placeholder 2"/>
          <p:cNvSpPr>
            <a:spLocks noChangeArrowheads="1" noGrp="1"/>
          </p:cNvSpPr>
          <p:nvPr>
            <p:ph type="body" idx="1"/>
          </p:nvPr>
        </p:nvSpPr>
        <p:spPr bwMode="auto">
          <a:xfrm flipH="0" flipV="0">
            <a:off x="581024" y="1301749"/>
            <a:ext cx="11140560" cy="4994042"/>
          </a:xfrm>
        </p:spPr>
        <p:txBody>
          <a:bodyPr/>
          <a:lstStyle/>
          <a:p>
            <a:pPr>
              <a:defRPr/>
            </a:pPr>
            <a:r>
              <a:rPr sz="18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Multi-Modal AI Integration</a:t>
            </a:r>
            <a:br>
              <a:rPr sz="18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</a:br>
            <a:r>
              <a:rPr sz="1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Combine text, voice, and image inputs for richer user interactions.</a:t>
            </a:r>
            <a:endParaRPr sz="1800"/>
          </a:p>
          <a:p>
            <a:pPr>
              <a:defRPr/>
            </a:pPr>
            <a:r>
              <a:rPr sz="18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AR/VR Travel Previews</a:t>
            </a:r>
            <a:br>
              <a:rPr sz="18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</a:br>
            <a:r>
              <a:rPr sz="1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Enable virtual tours of destinations before booking.</a:t>
            </a:r>
            <a:endParaRPr sz="1800"/>
          </a:p>
          <a:p>
            <a:pPr>
              <a:defRPr/>
            </a:pPr>
            <a:r>
              <a:rPr sz="18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Advanced Personalization</a:t>
            </a:r>
            <a:br>
              <a:rPr sz="18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</a:br>
            <a:r>
              <a:rPr sz="1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Leverage user behavior analytics &amp; AI to provide hyper-personalized itineraries.</a:t>
            </a:r>
            <a:endParaRPr sz="1800"/>
          </a:p>
          <a:p>
            <a:pPr>
              <a:defRPr/>
            </a:pPr>
            <a:r>
              <a:rPr sz="18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Dynamic Real-Time Optimization</a:t>
            </a:r>
            <a:br>
              <a:rPr sz="18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</a:br>
            <a:r>
              <a:rPr sz="1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Adjust plans on-the-fly using live traffic, weather, and event data.</a:t>
            </a:r>
            <a:endParaRPr sz="1800"/>
          </a:p>
          <a:p>
            <a:pPr>
              <a:defRPr/>
            </a:pPr>
            <a:r>
              <a:rPr sz="18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Global Language Support</a:t>
            </a:r>
            <a:br>
              <a:rPr sz="18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</a:br>
            <a:r>
              <a:rPr sz="1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Expand to multi-lingual and cross-cultural recommendations.</a:t>
            </a:r>
            <a:endParaRPr sz="1800"/>
          </a:p>
          <a:p>
            <a:pPr>
              <a:defRPr/>
            </a:pPr>
            <a:r>
              <a:rPr sz="18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Integration with IoT &amp; Smart Devices</a:t>
            </a:r>
            <a:br>
              <a:rPr sz="18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</a:br>
            <a:r>
              <a:rPr sz="1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Smart luggage tracking, hotel room automation, and connected experiences.</a:t>
            </a:r>
            <a:endParaRPr sz="1800"/>
          </a:p>
          <a:p>
            <a:pPr>
              <a:defRPr/>
            </a:pPr>
            <a:r>
              <a:rPr sz="18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Blockchain for Secure Payments</a:t>
            </a:r>
            <a:br>
              <a:rPr sz="18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</a:br>
            <a:r>
              <a:rPr sz="1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Ensure transparent, tamper-proof transactions and bookings.</a:t>
            </a:r>
            <a:endParaRPr sz="1800"/>
          </a:p>
        </p:txBody>
      </p:sp>
      <p:sp>
        <p:nvSpPr>
          <p:cNvPr id="1345637502" name="Title 4"/>
          <p:cNvSpPr/>
          <p:nvPr/>
        </p:nvSpPr>
        <p:spPr bwMode="auto">
          <a:xfrm>
            <a:off x="535940" y="844550"/>
            <a:ext cx="11029315" cy="5302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899" anchor="b"/>
          <a:lstStyle>
            <a:lvl1pPr algn="l" defTabSz="457200">
              <a:lnSpc>
                <a:spcPct val="100000"/>
              </a:lnSpc>
              <a:spcBef>
                <a:spcPts val="0"/>
              </a:spcBef>
              <a:buNone/>
              <a:defRPr sz="2800" b="0" cap="all">
                <a:solidFill>
                  <a:srgbClr val="3F3F3F"/>
                </a:solidFill>
                <a:latin typeface="Franklin Gothic Demi"/>
                <a:ea typeface="Franklin Gothic Book"/>
                <a:cs typeface="Franklin Gothic Book"/>
              </a:defRPr>
            </a:lvl1pPr>
            <a:lvl2pPr>
              <a:defRPr cap="none">
                <a:solidFill>
                  <a:schemeClr val="tx2"/>
                </a:solidFill>
              </a:defRPr>
            </a:lvl2pPr>
            <a:lvl3pPr>
              <a:defRPr cap="none">
                <a:solidFill>
                  <a:schemeClr val="tx2"/>
                </a:solidFill>
              </a:defRPr>
            </a:lvl3pPr>
            <a:lvl4pPr>
              <a:defRPr cap="none">
                <a:solidFill>
                  <a:schemeClr val="tx2"/>
                </a:solidFill>
              </a:defRPr>
            </a:lvl4pPr>
            <a:lvl5pPr>
              <a:defRPr cap="none">
                <a:solidFill>
                  <a:schemeClr val="tx2"/>
                </a:solidFill>
              </a:defRPr>
            </a:lvl5pPr>
            <a:lvl6pPr>
              <a:defRPr cap="none">
                <a:solidFill>
                  <a:schemeClr val="tx2"/>
                </a:solidFill>
              </a:defRPr>
            </a:lvl6pPr>
            <a:lvl7pPr>
              <a:defRPr cap="none">
                <a:solidFill>
                  <a:schemeClr val="tx2"/>
                </a:solidFill>
              </a:defRPr>
            </a:lvl7pPr>
            <a:lvl8pPr>
              <a:defRPr cap="none">
                <a:solidFill>
                  <a:schemeClr val="tx2"/>
                </a:solidFill>
              </a:defRPr>
            </a:lvl8pPr>
            <a:lvl9pPr>
              <a:defRPr cap="none">
                <a:solidFill>
                  <a:schemeClr val="tx2"/>
                </a:solidFill>
              </a:defRPr>
            </a:lvl9pPr>
          </a:lstStyle>
          <a:p>
            <a:pPr>
              <a:lnSpc>
                <a:spcPct val="80000"/>
              </a:lnSpc>
              <a:spcBef>
                <a:spcPts val="0"/>
              </a:spcBef>
              <a:defRPr sz="2100" cap="all"/>
            </a:pPr>
            <a:r>
              <a:rPr sz="3300" b="1" cap="all">
                <a:solidFill>
                  <a:schemeClr val="accent1"/>
                </a:solidFill>
                <a:latin typeface="Arial"/>
                <a:ea typeface="Franklin Gothic Book"/>
                <a:cs typeface="Arial"/>
              </a:rPr>
              <a:t>Future scope</a:t>
            </a:r>
            <a:endParaRPr sz="3300" b="1" cap="all">
              <a:solidFill>
                <a:schemeClr val="accent1"/>
              </a:solidFill>
              <a:latin typeface="Arial"/>
              <a:ea typeface="Franklin Gothic Book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Presentation">
  <a:themeElements>
    <a:clrScheme name="Presentation 1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Presentation">
      <a:majorFont>
        <a:latin typeface="Franklin Gothic Demi"/>
        <a:ea typeface="Franklin Gothic Demi"/>
        <a:cs typeface="Franklin Gothic Demi"/>
      </a:majorFont>
      <a:minorFont>
        <a:latin typeface="Franklin Gothic Book"/>
        <a:ea typeface="Franklin Gothic Book"/>
        <a:cs typeface="Franklin Gothic Book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>
    <a:spDef>
      <a:spPr bwMode="auto"/>
      <a:bodyPr/>
      <a:lstStyle/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335B74"/>
        </a:dk2>
        <a:lt2>
          <a:srgbClr val="DFE3E5"/>
        </a:lt2>
        <a:accent1>
          <a:srgbClr val="1CADE4"/>
        </a:accent1>
        <a:accent2>
          <a:srgbClr val="2683C6"/>
        </a:accent2>
        <a:accent3>
          <a:srgbClr val="27CED7"/>
        </a:accent3>
        <a:accent4>
          <a:srgbClr val="42BA97"/>
        </a:accent4>
        <a:accent5>
          <a:srgbClr val="3E8853"/>
        </a:accent5>
        <a:accent6>
          <a:srgbClr val="62A39F"/>
        </a:accent6>
        <a:hlink>
          <a:srgbClr val="6EAC1C"/>
        </a:hlink>
        <a:folHlink>
          <a:srgbClr val="B26B0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Franklin Gothic Demi"/>
        <a:ea typeface="Franklin Gothic Demi"/>
        <a:cs typeface="Franklin Gothic Demi"/>
      </a:majorFont>
      <a:minorFont>
        <a:latin typeface="Franklin Gothic Book"/>
        <a:ea typeface="Franklin Gothic Book"/>
        <a:cs typeface="Franklin Gothic Book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>
    <a:spDef>
      <a:spPr bwMode="auto"/>
      <a:bodyPr/>
      <a:lstStyle/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4472C4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5B9BD5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ONLYOFFICE/9.0.0.172</Application>
  <PresentationFormat>On-screen Show (4:3)</PresentationFormat>
  <Paragraphs>0</Paragraphs>
  <Slides>14</Slides>
  <Notes>14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LinksUpToDate>0</LinksUpToDate>
  <SharedDoc>0</SharedDoc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subject/>
  <dc:creator>Vaibhav Ostwal</dc:creator>
  <cp:keywords/>
  <dc:description/>
  <cp:lastModifiedBy/>
  <cp:revision>1</cp:revision>
  <dcterms:created xsi:type="dcterms:W3CDTF">2021-05-26T16:50:10Z</dcterms:created>
  <dcterms:modified xsi:type="dcterms:W3CDTF">2025-08-04T15:57:03Z</dcterms:modified>
</cp:coreProperties>
</file>