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7" r:id="rId6"/>
    <p:sldId id="273" r:id="rId7"/>
    <p:sldId id="268" r:id="rId8"/>
    <p:sldId id="272" r:id="rId9"/>
    <p:sldId id="271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HemanthNagaraj04/Rescue-Connec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IN" alt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Rescue Connect</a:t>
            </a:r>
            <a:br>
              <a:rPr lang="en-IN" alt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altLang="en-GB" sz="18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</a:t>
            </a:r>
            <a:r>
              <a:rPr lang="en-US" altLang="en-US" sz="1800" b="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 application where all rescue agencies can register and display their locations to coordinate relief efforts during calamities.</a:t>
            </a:r>
            <a:endParaRPr lang="en-US" altLang="en-US" sz="18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GB"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Ms.Kummara Sruthi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20221CSE0532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en-US" sz="1800" u="none" strike="noStrike" cap="none" dirty="0"/>
                        <a:t>20221CSE0508</a:t>
                      </a:r>
                      <a:endParaRPr lang="en-US" altLang="en-US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20221CSE0527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Kiran Kumar</a:t>
                      </a:r>
                      <a:endParaRPr lang="en-IN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800" u="none" strike="noStrike" cap="none" dirty="0"/>
                        <a:t>AMITH KUMAR D S </a:t>
                      </a:r>
                      <a:endParaRPr lang="en-US" altLang="en-US" sz="1800" u="none" strike="noStrike" cap="none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Hemanth Nagaraj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alt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Computer Science And Engineering </a:t>
            </a:r>
            <a:endParaRPr lang="en-US" altLang="en-US" sz="18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 </a:t>
            </a:r>
            <a:endParaRPr lang="en-US" alt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alt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Jayavadivel Ravi </a:t>
            </a:r>
            <a:endParaRPr lang="en-US" alt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Geetha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alt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108</a:t>
            </a:r>
            <a:endParaRPr lang="en-IN" altLang="en-GB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1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Computer Science And Engineering </a:t>
            </a:r>
            <a:endParaRPr lang="en-US" altLang="en-US" sz="17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sz="17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US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  <a:endParaRPr lang="en-US" sz="17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700" b="1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sz="1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</a:t>
            </a:r>
            <a:r>
              <a:rPr lang="en-IN" altLang="en-US" sz="1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US" sz="17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IN" altLang="en-US" sz="17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en-US" sz="1700" dirty="0" smtClean="0">
                <a:latin typeface="Cambria" panose="02040503050406030204" pitchFamily="18" charset="0"/>
                <a:ea typeface="Cambria" panose="02040503050406030204" pitchFamily="18" charset="0"/>
              </a:rPr>
              <a:t>During natural or man-made calamities in metropolitan areas like Bengaluru, multiple government and non-government agencies (NDRF, SDRF, Fire Services, Police, Civil Defence, NGOs) are deployed for rescue and relief operations. However, these agencies often operate in informational silos, lacking a centralized, real-time platform to view the operational location, status, and resource availability of other nearby units. This lack of inter-agency coordination leads to critical delays in response time, inefficient allocation of resources, and a duplication of efforts, ultimately hindering the effectiveness of relief operations and risking lives and property that could otherwise be saved.</a:t>
            </a:r>
            <a:endParaRPr lang="en-US" altLang="en-US" sz="17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altLang="en-US" sz="1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Innovation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-hub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95680"/>
            <a:ext cx="10668000" cy="5377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sz="2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Web</a:t>
            </a:r>
            <a:r>
              <a:rPr lang="en-US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Framework</a:t>
            </a: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React.js</a:t>
            </a: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Real-Time Location &amp; Data Backend</a:t>
            </a: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Node.js with WebSockets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Key Frontend Technology</a:t>
            </a: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Progressive Web App (PWA)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Mapping Service</a:t>
            </a: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altLang="en-US" dirty="0">
                <a:latin typeface="Cambria" panose="02040503050406030204" pitchFamily="18" charset="0"/>
                <a:ea typeface="Cambria" panose="02040503050406030204" pitchFamily="18" charset="0"/>
              </a:rPr>
              <a:t>MapBox</a:t>
            </a:r>
            <a:endParaRPr lang="en-IN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Primary Backend &amp; API</a:t>
            </a: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Node.js with Express.js framework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IN" alt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PostgreSQL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184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209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https://github.com/HemanthNagaraj04/Rescue-Connect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endParaRPr lang="en-US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Client-Side: Modern Web Browsers (Google Chrome, Microsoft Edge, Safari) with support for Geolocation APIs and Service Workers (for PWA functionality).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Development Tools: VS Code, Git &amp; GitHub. 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Runtime Environments: Node.js v18+.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 Management: PostgreSQL Server.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  <a:endParaRPr lang="en-US" alt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Development Machine: Standard laptop (Intel i5/Ryzen 5, 16GB RAM, 512GB SSD).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Client Devices: Any device with a modern web browser. This includes desktops and laptops for command centers and smartphones with reliable GPS chips for field agents.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gantt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026160"/>
            <a:ext cx="9736455" cy="4935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[1]. S. Gupta and R. Kumar, “Inter-Agency Communication Gaps During Urban Flood Response in India: A Case Study,” International Journal of Disaster Risk Reduction, vol. 42, pp. 101-112, Jan. 2022.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[2]. M. Chen, L. Zhang, and H. Wang, “A Performance Analysis of WebSockets for Real-Time Geospatial Data Visualization,” in Proc. IEEE International Conference on Mobile Data Management (MDM), pp. 215-220, Jun. 2023.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[3]. J. Williams, “Crisis-Map: A Volunteer-Driven GIS Platform for Community-Based Disaster Reporting,” Journal of Systems and Software, vol. 180, pp. 45-55, Oct. 2021.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WPS Presentation</Application>
  <PresentationFormat>Widescreen</PresentationFormat>
  <Paragraphs>120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Microsoft YaHei</vt:lpstr>
      <vt:lpstr>Arial Unicode MS</vt:lpstr>
      <vt:lpstr>Bioinformatics</vt:lpstr>
      <vt:lpstr>PROJECT TITLE</vt:lpstr>
      <vt:lpstr>Problem Statement Number: </vt:lpstr>
      <vt:lpstr>Content</vt:lpstr>
      <vt:lpstr>Analysis of Problem Statement</vt:lpstr>
      <vt:lpstr>Github Link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Hemanth Nagaraj</cp:lastModifiedBy>
  <cp:revision>42</cp:revision>
  <dcterms:created xsi:type="dcterms:W3CDTF">2025-08-10T03:24:14Z</dcterms:created>
  <dcterms:modified xsi:type="dcterms:W3CDTF">2025-08-10T06:20:53Z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C38F01DBC82E4254B3FB4BD9E0167F9E_13</vt:lpwstr>
  </property>
  <property fmtid="{D5CDD505-2E9C-101B-9397-08002B2CF9AE}" pid="3" name="KSOProductBuildVer">
    <vt:lpwstr>1033-12.2.0.21931</vt:lpwstr>
  </property>
</Properties>
</file>