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3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5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8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7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4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F50D-7422-4B22-AD32-AFDA683DD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for Visitors-Toronto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12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65F-3F70-4B5D-B12E-A5E7C7A9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and Result continued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7160-0B5F-4606-AB86-F6EDBF40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Plan2 Map: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F2120-7F3C-4BFD-B999-764A9E1BC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1170" y="2717165"/>
            <a:ext cx="711835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5CBE-64B4-4EC3-A8D8-426B9F11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6CB8-D6F0-4F23-9778-6F443866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cluster maps it is clear that:</a:t>
            </a:r>
          </a:p>
          <a:p>
            <a:endParaRPr lang="en-US" dirty="0"/>
          </a:p>
          <a:p>
            <a:r>
              <a:rPr lang="en-US" dirty="0"/>
              <a:t>Simple and Effective Plan:</a:t>
            </a:r>
          </a:p>
          <a:p>
            <a:pPr marL="457200" lvl="1" indent="0">
              <a:buNone/>
            </a:pPr>
            <a:r>
              <a:rPr lang="en-US" dirty="0"/>
              <a:t>Plan1:Cafeteria-&gt;</a:t>
            </a:r>
            <a:r>
              <a:rPr lang="en-US" dirty="0" err="1"/>
              <a:t>Park</a:t>
            </a:r>
            <a:r>
              <a:rPr lang="en-US" dirty="0" err="1">
                <a:sym typeface="Wingdings" panose="05000000000000000000" pitchFamily="2" charset="2"/>
              </a:rPr>
              <a:t>Hotel</a:t>
            </a:r>
            <a:r>
              <a:rPr lang="en-US" dirty="0">
                <a:sym typeface="Wingdings" panose="05000000000000000000" pitchFamily="2" charset="2"/>
              </a:rPr>
              <a:t> due to the nearness of locations.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Glamarous</a:t>
            </a:r>
            <a:r>
              <a:rPr lang="en-US" dirty="0"/>
              <a:t> and Expensive Plan:</a:t>
            </a:r>
          </a:p>
          <a:p>
            <a:pPr marL="457200" lvl="1" indent="0">
              <a:buNone/>
            </a:pPr>
            <a:r>
              <a:rPr lang="en-US" dirty="0"/>
              <a:t>Plan1:Cafeteria-&gt;Shopping </a:t>
            </a:r>
            <a:r>
              <a:rPr lang="en-US" dirty="0" err="1"/>
              <a:t>Mall</a:t>
            </a:r>
            <a:r>
              <a:rPr lang="en-US" dirty="0" err="1">
                <a:sym typeface="Wingdings" panose="05000000000000000000" pitchFamily="2" charset="2"/>
              </a:rPr>
              <a:t>Restuarant</a:t>
            </a:r>
            <a:r>
              <a:rPr lang="en-US" dirty="0">
                <a:sym typeface="Wingdings" panose="05000000000000000000" pitchFamily="2" charset="2"/>
              </a:rPr>
              <a:t> due to </a:t>
            </a:r>
            <a:r>
              <a:rPr lang="en-US">
                <a:sym typeface="Wingdings" panose="05000000000000000000" pitchFamily="2" charset="2"/>
              </a:rPr>
              <a:t>the distance </a:t>
            </a:r>
            <a:r>
              <a:rPr lang="en-US" dirty="0">
                <a:sym typeface="Wingdings" panose="05000000000000000000" pitchFamily="2" charset="2"/>
              </a:rPr>
              <a:t>of locations.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812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1335-F645-45B7-8839-9F62644A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2BA8-98C0-41BA-B086-50AFFAF8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Data </a:t>
            </a:r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Execution and Result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39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E2C4-848E-413F-86E2-6B3ABD5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313D-32DC-4EE3-B415-AE7D1188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fictional Event management company, </a:t>
            </a:r>
            <a:r>
              <a:rPr lang="en-US" dirty="0" err="1"/>
              <a:t>Rockstars</a:t>
            </a:r>
            <a:r>
              <a:rPr lang="en-US" dirty="0"/>
              <a:t>, has to plan the visit of the employees and their families for the purpose of some company wide event.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Data Science methodology and the Four-squares API to find out the best plan they can form to minimize the travelling and maximize the time spent on the activity.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1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31E5-7ADB-4B93-B6B9-D04A8AD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DAA3-5581-401E-AF13-8F3D5DBE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obtained using the </a:t>
            </a:r>
            <a:r>
              <a:rPr lang="en-US" dirty="0" err="1"/>
              <a:t>Foursquares</a:t>
            </a:r>
            <a:r>
              <a:rPr lang="en-US" dirty="0"/>
              <a:t>  Location API</a:t>
            </a:r>
          </a:p>
          <a:p>
            <a:endParaRPr lang="en-US" dirty="0"/>
          </a:p>
          <a:p>
            <a:r>
              <a:rPr lang="en-US" dirty="0"/>
              <a:t> The data is grouped by landscape area, and each area included the information about this area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information about restaurants, cafes, and stores which in this area.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9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A2AD-1313-4863-A637-CDC126DB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0728-7B98-458F-9810-8E0B8B0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atleast</a:t>
            </a:r>
            <a:r>
              <a:rPr lang="en-US" dirty="0"/>
              <a:t> 2 plans for the company to follow.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Obtain the data separately for the hotels, restaurants, park, cafeteria.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Cluster the data together to create the map for visualization.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DD3-C7DD-4D3E-8AF4-B0861A34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and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50F6-CD96-4E18-A1E9-E32886AC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and Result:</a:t>
            </a:r>
          </a:p>
          <a:p>
            <a:endParaRPr lang="en-US" dirty="0"/>
          </a:p>
          <a:p>
            <a:pPr lvl="1"/>
            <a:r>
              <a:rPr lang="en-US" dirty="0"/>
              <a:t>Obtain the location for the hotels in Toronto using foursquare API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DEA83-A385-4B70-AB05-F4BB2AA724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3272" y="3515359"/>
            <a:ext cx="701040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7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778A-9DC2-4E21-9EB8-6F90B92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and Result continued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2716-77D1-483C-8208-B26D8452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</a:t>
            </a:r>
            <a:r>
              <a:rPr lang="en-US" dirty="0" err="1"/>
              <a:t>dataframe</a:t>
            </a:r>
            <a:r>
              <a:rPr lang="en-US" dirty="0"/>
              <a:t> to remove the null values and unnecessary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8651F-DE39-4EAB-BD6D-83E211553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428" y="3007359"/>
            <a:ext cx="7105332" cy="29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6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5AEA-818A-4EF3-B6AE-BA9EDAF7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and Result continued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D745-81C5-4FB7-97D9-B34FDA8A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process for all the venues.</a:t>
            </a:r>
          </a:p>
          <a:p>
            <a:endParaRPr lang="en-US" dirty="0"/>
          </a:p>
          <a:p>
            <a:r>
              <a:rPr lang="en-US" dirty="0"/>
              <a:t>Generate the Maps using the Folium.</a:t>
            </a:r>
          </a:p>
          <a:p>
            <a:endParaRPr lang="en-US" dirty="0"/>
          </a:p>
          <a:p>
            <a:r>
              <a:rPr lang="en-US" dirty="0"/>
              <a:t>To do this there are 2 plans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Cafeteria-&gt;Park-&gt;Hotel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Cafeteria-&gt;Shopping Mall-&gt; Hotel</a:t>
            </a:r>
          </a:p>
        </p:txBody>
      </p:sp>
    </p:spTree>
    <p:extLst>
      <p:ext uri="{BB962C8B-B14F-4D97-AF65-F5344CB8AC3E}">
        <p14:creationId xmlns:p14="http://schemas.microsoft.com/office/powerpoint/2010/main" val="127086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EEB0-3C4C-4ACF-A5D5-4F6EF46D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and Result continued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8B0C-5E64-420D-B7FA-9525B827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Plan1 Map: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F65EC-285F-44D8-8628-99CEDB4DB9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4985" y="2728632"/>
            <a:ext cx="7526973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284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Plan for Visitors-Toronto</vt:lpstr>
      <vt:lpstr>Contents</vt:lpstr>
      <vt:lpstr>Introduction</vt:lpstr>
      <vt:lpstr>Data</vt:lpstr>
      <vt:lpstr>Method</vt:lpstr>
      <vt:lpstr>Execution and Result</vt:lpstr>
      <vt:lpstr>Execution and Result continued</vt:lpstr>
      <vt:lpstr>Execution and Result continued</vt:lpstr>
      <vt:lpstr>Execution and Result continued</vt:lpstr>
      <vt:lpstr>Execution and Result continued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Visitors-Toronto</dc:title>
  <dc:creator>Vasishtats, Kiran</dc:creator>
  <cp:lastModifiedBy>Vasishtats, Kiran</cp:lastModifiedBy>
  <cp:revision>3</cp:revision>
  <dcterms:created xsi:type="dcterms:W3CDTF">2020-05-08T18:49:27Z</dcterms:created>
  <dcterms:modified xsi:type="dcterms:W3CDTF">2020-05-08T19:08:07Z</dcterms:modified>
</cp:coreProperties>
</file>