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21"/>
  </p:notesMasterIdLst>
  <p:handoutMasterIdLst>
    <p:handoutMasterId r:id="rId22"/>
  </p:handoutMasterIdLst>
  <p:sldIdLst>
    <p:sldId id="36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4E28D5-D612-425B-B476-A98714E8EC19}" v="1" dt="2018-11-23T08:23:52.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p:cViewPr varScale="1">
        <p:scale>
          <a:sx n="80" d="100"/>
          <a:sy n="80" d="100"/>
        </p:scale>
        <p:origin x="1158" y="96"/>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24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 Suganda Girsang" userId="740a9f6f-684e-4a19-8606-cab5e0090abc" providerId="ADAL" clId="{A74E28D5-D612-425B-B476-A98714E8EC19}"/>
    <pc:docChg chg="addSld delSld modSld">
      <pc:chgData name="Abba Suganda Girsang" userId="740a9f6f-684e-4a19-8606-cab5e0090abc" providerId="ADAL" clId="{A74E28D5-D612-425B-B476-A98714E8EC19}" dt="2018-11-23T08:27:33.410" v="23" actId="20577"/>
      <pc:docMkLst>
        <pc:docMk/>
      </pc:docMkLst>
      <pc:sldChg chg="del">
        <pc:chgData name="Abba Suganda Girsang" userId="740a9f6f-684e-4a19-8606-cab5e0090abc" providerId="ADAL" clId="{A74E28D5-D612-425B-B476-A98714E8EC19}" dt="2018-11-23T08:23:55.395" v="1" actId="2696"/>
        <pc:sldMkLst>
          <pc:docMk/>
          <pc:sldMk cId="0" sldId="256"/>
        </pc:sldMkLst>
      </pc:sldChg>
      <pc:sldChg chg="modSp add">
        <pc:chgData name="Abba Suganda Girsang" userId="740a9f6f-684e-4a19-8606-cab5e0090abc" providerId="ADAL" clId="{A74E28D5-D612-425B-B476-A98714E8EC19}" dt="2018-11-23T08:27:33.410" v="23" actId="20577"/>
        <pc:sldMkLst>
          <pc:docMk/>
          <pc:sldMk cId="809441711" sldId="369"/>
        </pc:sldMkLst>
        <pc:spChg chg="mod">
          <ac:chgData name="Abba Suganda Girsang" userId="740a9f6f-684e-4a19-8606-cab5e0090abc" providerId="ADAL" clId="{A74E28D5-D612-425B-B476-A98714E8EC19}" dt="2018-11-23T08:27:33.410" v="23" actId="20577"/>
          <ac:spMkLst>
            <pc:docMk/>
            <pc:sldMk cId="809441711" sldId="369"/>
            <ac:spMk id="1433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CD849-09A8-4A06-A1F4-7417218903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id-ID"/>
          </a:p>
        </p:txBody>
      </p:sp>
      <p:sp>
        <p:nvSpPr>
          <p:cNvPr id="3" name="Date Placeholder 2">
            <a:extLst>
              <a:ext uri="{FF2B5EF4-FFF2-40B4-BE49-F238E27FC236}">
                <a16:creationId xmlns:a16="http://schemas.microsoft.com/office/drawing/2014/main" id="{CB89A6A2-6EEF-450A-9ADB-D8E764227747}"/>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4CC99AE-8599-443B-959C-7F1C075E5F1F}" type="datetimeFigureOut">
              <a:rPr lang="id-ID"/>
              <a:pPr>
                <a:defRPr/>
              </a:pPr>
              <a:t>23/11/2018</a:t>
            </a:fld>
            <a:endParaRPr lang="id-ID"/>
          </a:p>
        </p:txBody>
      </p:sp>
      <p:sp>
        <p:nvSpPr>
          <p:cNvPr id="4" name="Footer Placeholder 3">
            <a:extLst>
              <a:ext uri="{FF2B5EF4-FFF2-40B4-BE49-F238E27FC236}">
                <a16:creationId xmlns:a16="http://schemas.microsoft.com/office/drawing/2014/main" id="{B8D42433-C15D-4300-93B6-E44C72C80A8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id-ID"/>
          </a:p>
        </p:txBody>
      </p:sp>
      <p:sp>
        <p:nvSpPr>
          <p:cNvPr id="5" name="Slide Number Placeholder 4">
            <a:extLst>
              <a:ext uri="{FF2B5EF4-FFF2-40B4-BE49-F238E27FC236}">
                <a16:creationId xmlns:a16="http://schemas.microsoft.com/office/drawing/2014/main" id="{2B74FEC9-565E-4570-9CEE-BDD267F9A4E6}"/>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9350839-D90A-4B8F-B0EA-117C421F2C05}" type="slidenum">
              <a:rPr lang="id-ID" altLang="en-US"/>
              <a:pPr/>
              <a:t>‹#›</a:t>
            </a:fld>
            <a:endParaRPr lang="id-ID"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D832B-CEA9-4595-A3AA-8139AD7A1B9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id-ID"/>
          </a:p>
        </p:txBody>
      </p:sp>
      <p:sp>
        <p:nvSpPr>
          <p:cNvPr id="3" name="Date Placeholder 2">
            <a:extLst>
              <a:ext uri="{FF2B5EF4-FFF2-40B4-BE49-F238E27FC236}">
                <a16:creationId xmlns:a16="http://schemas.microsoft.com/office/drawing/2014/main" id="{48CAB6F8-2AB4-442A-A439-187F19604FA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2C893D-117D-41BC-B9F8-8E61AAF0E39C}" type="datetimeFigureOut">
              <a:rPr lang="id-ID"/>
              <a:pPr>
                <a:defRPr/>
              </a:pPr>
              <a:t>23/11/2018</a:t>
            </a:fld>
            <a:endParaRPr lang="id-ID"/>
          </a:p>
        </p:txBody>
      </p:sp>
      <p:sp>
        <p:nvSpPr>
          <p:cNvPr id="4" name="Slide Image Placeholder 3">
            <a:extLst>
              <a:ext uri="{FF2B5EF4-FFF2-40B4-BE49-F238E27FC236}">
                <a16:creationId xmlns:a16="http://schemas.microsoft.com/office/drawing/2014/main" id="{C03ACB61-302C-435E-8329-E2ECC6B77C1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CFCA2B9E-690C-4DFB-9022-A36708E61DB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a:extLst>
              <a:ext uri="{FF2B5EF4-FFF2-40B4-BE49-F238E27FC236}">
                <a16:creationId xmlns:a16="http://schemas.microsoft.com/office/drawing/2014/main" id="{2DA839C5-6150-440E-824B-8E07E3A4250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id-ID"/>
          </a:p>
        </p:txBody>
      </p:sp>
      <p:sp>
        <p:nvSpPr>
          <p:cNvPr id="7" name="Slide Number Placeholder 6">
            <a:extLst>
              <a:ext uri="{FF2B5EF4-FFF2-40B4-BE49-F238E27FC236}">
                <a16:creationId xmlns:a16="http://schemas.microsoft.com/office/drawing/2014/main" id="{21E4C6BC-BF2F-45C0-932A-2B26A91E4B3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F3BAF94-BF8A-4568-A6AA-ECE7DB513042}" type="slidenum">
              <a:rPr lang="id-ID" altLang="en-US"/>
              <a:pPr/>
              <a:t>‹#›</a:t>
            </a:fld>
            <a:endParaRPr lang="id-ID"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22296544-82B8-48B2-A2C1-4BCB7AE63A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A5AD5012-3794-4736-9165-B7CB8C352A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1069926B-339B-4C62-82FB-B94D5474684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49059A-835D-4313-B94E-86AD946C49B4}" type="slidenum">
              <a:rPr lang="id-ID" altLang="en-US">
                <a:latin typeface="Calibri" panose="020F0502020204030204" pitchFamily="34" charset="0"/>
              </a:rPr>
              <a:pPr eaLnBrk="1" hangingPunct="1"/>
              <a:t>2</a:t>
            </a:fld>
            <a:endParaRPr lang="id-ID"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CB04B590-37DD-4A0C-A3B9-ED5FF239F3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5B04B793-320E-48E6-9F47-7E287BFD0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id="{4BABD996-259E-4313-A9A6-A00950A9FDA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78BCAB-5C63-4733-9A46-7ECC73FFB3BF}" type="slidenum">
              <a:rPr lang="id-ID" altLang="en-US">
                <a:latin typeface="Calibri" panose="020F0502020204030204" pitchFamily="34" charset="0"/>
              </a:rPr>
              <a:pPr eaLnBrk="1" hangingPunct="1"/>
              <a:t>11</a:t>
            </a:fld>
            <a:endParaRPr lang="id-ID"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FB39E14-8762-4D46-BCBA-F2139E8255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70C5506D-4BC9-4A04-9609-04372B30AA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ED604D58-46F8-40E6-B419-580BF40457C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47114F-9C4D-4E7D-9653-6F348022F169}" type="slidenum">
              <a:rPr lang="id-ID" altLang="en-US">
                <a:latin typeface="Calibri" panose="020F0502020204030204" pitchFamily="34" charset="0"/>
              </a:rPr>
              <a:pPr eaLnBrk="1" hangingPunct="1"/>
              <a:t>12</a:t>
            </a:fld>
            <a:endParaRPr lang="id-ID"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BC7E18D-05ED-4F9F-A5B1-77CF2B67F0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129E1251-B7CD-4362-8023-8CC7041DD9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58E94D7C-F0F0-4A03-885C-8F653B480B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745CAD-6B00-461C-B748-F12704EA0DCD}" type="slidenum">
              <a:rPr lang="id-ID" altLang="en-US">
                <a:latin typeface="Calibri" panose="020F0502020204030204" pitchFamily="34" charset="0"/>
              </a:rPr>
              <a:pPr eaLnBrk="1" hangingPunct="1"/>
              <a:t>13</a:t>
            </a:fld>
            <a:endParaRPr lang="id-ID"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781D26E-911B-4806-9B72-41432BDDD5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A9A28632-41C1-4281-8303-D14FD03CE2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4B14CF86-CE85-43E2-9F31-EDE01C7B077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55C7A4-9218-45B0-BE28-E31D40375F6F}" type="slidenum">
              <a:rPr lang="id-ID" altLang="en-US">
                <a:latin typeface="Calibri" panose="020F0502020204030204" pitchFamily="34" charset="0"/>
              </a:rPr>
              <a:pPr eaLnBrk="1" hangingPunct="1"/>
              <a:t>14</a:t>
            </a:fld>
            <a:endParaRPr lang="id-ID"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01F8FD34-960F-436F-8B87-776B17F3F7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7E0854AE-6636-489B-B154-4ACCD7DD41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A70FFF30-A8A6-48E5-ABDB-42847C8DD1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663BC7-36EC-408C-8901-A39A018F93B0}" type="slidenum">
              <a:rPr lang="id-ID" altLang="en-US">
                <a:latin typeface="Calibri" panose="020F0502020204030204" pitchFamily="34" charset="0"/>
              </a:rPr>
              <a:pPr eaLnBrk="1" hangingPunct="1"/>
              <a:t>15</a:t>
            </a:fld>
            <a:endParaRPr lang="id-ID"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737E844-22C3-4B53-9FED-9AF6F3D4B4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F735C2A0-2FBF-487B-81D1-92E8C06C89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8" name="Slide Number Placeholder 3">
            <a:extLst>
              <a:ext uri="{FF2B5EF4-FFF2-40B4-BE49-F238E27FC236}">
                <a16:creationId xmlns:a16="http://schemas.microsoft.com/office/drawing/2014/main" id="{CAFF2F17-415D-44AD-BA86-E6A92A0EA50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6B5760-632D-4030-97C6-F0DEDB7DBD66}" type="slidenum">
              <a:rPr lang="id-ID" altLang="en-US">
                <a:latin typeface="Calibri" panose="020F0502020204030204" pitchFamily="34" charset="0"/>
              </a:rPr>
              <a:pPr eaLnBrk="1" hangingPunct="1"/>
              <a:t>16</a:t>
            </a:fld>
            <a:endParaRPr lang="id-ID"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AB399B78-6B66-457D-86BB-4AB1E66ABE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27F3A60E-1847-4D36-851E-F85AF1CD07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B30AC399-A3D2-4379-BA12-C54D1C60DD7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6B4274-7FDD-419D-B902-246BCFEB895C}" type="slidenum">
              <a:rPr lang="id-ID" altLang="en-US">
                <a:latin typeface="Calibri" panose="020F0502020204030204" pitchFamily="34" charset="0"/>
              </a:rPr>
              <a:pPr eaLnBrk="1" hangingPunct="1"/>
              <a:t>17</a:t>
            </a:fld>
            <a:endParaRPr lang="id-ID"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B68F7C8-EAE5-4788-A0A9-A9D6B75D83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75A0C66D-D042-44F0-AA7A-BA6405F738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a:extLst>
              <a:ext uri="{FF2B5EF4-FFF2-40B4-BE49-F238E27FC236}">
                <a16:creationId xmlns:a16="http://schemas.microsoft.com/office/drawing/2014/main" id="{B95D5944-C2AF-40EE-AA16-5CF83B25434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0AF89E-C9AC-458C-AF9D-9F6F935F3A7E}" type="slidenum">
              <a:rPr lang="id-ID" altLang="en-US">
                <a:latin typeface="Calibri" panose="020F0502020204030204" pitchFamily="34" charset="0"/>
              </a:rPr>
              <a:pPr eaLnBrk="1" hangingPunct="1"/>
              <a:t>18</a:t>
            </a:fld>
            <a:endParaRPr lang="id-ID"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75E55BC-9536-4359-BC52-6BB09F91CF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2182B1C1-A386-4642-BD54-F29C4AC3CD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id="{0EE14E1D-4870-4A9B-A1DA-CD5CA4A16E1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3FBF41-CD7E-4285-BEF4-A6EEAC45E3A8}" type="slidenum">
              <a:rPr lang="id-ID" altLang="en-US">
                <a:latin typeface="Calibri" panose="020F0502020204030204" pitchFamily="34" charset="0"/>
              </a:rPr>
              <a:pPr eaLnBrk="1" hangingPunct="1"/>
              <a:t>19</a:t>
            </a:fld>
            <a:endParaRPr lang="id-ID"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238C7F46-3279-45E7-B4C8-F291EBFC8F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A0882D29-79D6-440E-8A6C-41F0E58883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id="{369EBCC3-9E10-4BB7-AFCA-171D6D1EF7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CF3DA0-64CD-412A-908B-20DB0CE61BAF}" type="slidenum">
              <a:rPr lang="id-ID" altLang="en-US">
                <a:latin typeface="Calibri" panose="020F0502020204030204" pitchFamily="34" charset="0"/>
              </a:rPr>
              <a:pPr eaLnBrk="1" hangingPunct="1"/>
              <a:t>3</a:t>
            </a:fld>
            <a:endParaRPr lang="id-ID"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3AE1AC6-54DC-48B1-9D2E-2F270A5711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0FECFA8A-6A9E-4B33-817E-A2FC9B2FCD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0F0AFA22-0093-4368-B871-C9EA78E19F5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4F750B-53A0-4A9A-8F9A-EACAAE671F2A}" type="slidenum">
              <a:rPr lang="id-ID" altLang="en-US">
                <a:latin typeface="Calibri" panose="020F0502020204030204" pitchFamily="34" charset="0"/>
              </a:rPr>
              <a:pPr eaLnBrk="1" hangingPunct="1"/>
              <a:t>4</a:t>
            </a:fld>
            <a:endParaRPr lang="id-ID"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1DE3BEC-D270-44F0-8B8E-11FF14F34A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1E35E6E5-F796-4165-ADF8-5C9066A7B9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51A50360-6D94-4D21-988A-A92D1C7FA27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B94DD1-F7ED-43D7-A458-972A831EFB17}" type="slidenum">
              <a:rPr lang="id-ID" altLang="en-US">
                <a:latin typeface="Calibri" panose="020F0502020204030204" pitchFamily="34" charset="0"/>
              </a:rPr>
              <a:pPr eaLnBrk="1" hangingPunct="1"/>
              <a:t>5</a:t>
            </a:fld>
            <a:endParaRPr lang="id-ID"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83BBDDC-A03E-4663-A57F-525E61CF4E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73ED2C87-78D5-496D-AEDE-41931CF68F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2CF554C7-27BE-4286-9F9F-6D1D6C337CA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5EB60B-597A-4F76-BED0-9C38BEAC4FF0}" type="slidenum">
              <a:rPr lang="id-ID" altLang="en-US">
                <a:latin typeface="Calibri" panose="020F0502020204030204" pitchFamily="34" charset="0"/>
              </a:rPr>
              <a:pPr eaLnBrk="1" hangingPunct="1"/>
              <a:t>6</a:t>
            </a:fld>
            <a:endParaRPr lang="id-ID"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F734A88-5F24-4580-AB43-B957F6514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5293BAA-9781-4F1C-AB9B-F9C54C20E1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7B05564F-EB76-4CBE-9FDB-127C8E215FC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832274-79F7-47DC-833F-049949BCE137}" type="slidenum">
              <a:rPr lang="id-ID" altLang="en-US">
                <a:latin typeface="Calibri" panose="020F0502020204030204" pitchFamily="34" charset="0"/>
              </a:rPr>
              <a:pPr eaLnBrk="1" hangingPunct="1"/>
              <a:t>7</a:t>
            </a:fld>
            <a:endParaRPr lang="id-ID"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FD894AD-0C0B-487C-97AC-6607CA00B5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E70FADCD-A5CA-4250-9ED5-007CC76046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E7D990CA-C20E-453A-A02D-6B4F8DB26D4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CCA924-D698-42AB-9539-1D1450C7CA3D}" type="slidenum">
              <a:rPr lang="id-ID" altLang="en-US">
                <a:latin typeface="Calibri" panose="020F0502020204030204" pitchFamily="34" charset="0"/>
              </a:rPr>
              <a:pPr eaLnBrk="1" hangingPunct="1"/>
              <a:t>8</a:t>
            </a:fld>
            <a:endParaRPr lang="id-ID"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3DC9715-7AD1-4F01-9CA1-75C1A365A5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7539E067-808F-467B-AE86-5D6A2DAEEA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CD800C9-7EE1-417D-9379-8AB9C6A4FE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8F368B-AFF1-4A06-95CB-460C4DA68F51}" type="slidenum">
              <a:rPr lang="id-ID" altLang="en-US">
                <a:latin typeface="Calibri" panose="020F0502020204030204" pitchFamily="34" charset="0"/>
              </a:rPr>
              <a:pPr eaLnBrk="1" hangingPunct="1"/>
              <a:t>9</a:t>
            </a:fld>
            <a:endParaRPr lang="id-ID"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EDC326A-950C-4F71-84A6-9736AE087C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A8D65192-60A2-472E-B04B-B0BE1322A7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DD98B0A1-6780-457B-B300-2910B8450B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C3CD1B-DBDD-42E0-B008-86B8067FB6A6}" type="slidenum">
              <a:rPr lang="id-ID" altLang="en-US">
                <a:latin typeface="Calibri" panose="020F0502020204030204" pitchFamily="34" charset="0"/>
              </a:rPr>
              <a:pPr eaLnBrk="1" hangingPunct="1"/>
              <a:t>10</a:t>
            </a:fld>
            <a:endParaRPr lang="id-ID"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2807" r="128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2600" y="2416175"/>
            <a:ext cx="7315200" cy="1470025"/>
          </a:xfrm>
        </p:spPr>
        <p:txBody>
          <a:bodyPr/>
          <a:lstStyle/>
          <a:p>
            <a:r>
              <a:rPr lang="en-US"/>
              <a:t>Click to edit Master title style</a:t>
            </a:r>
          </a:p>
        </p:txBody>
      </p:sp>
      <p:sp>
        <p:nvSpPr>
          <p:cNvPr id="3" name="Subtitle 2"/>
          <p:cNvSpPr>
            <a:spLocks noGrp="1"/>
          </p:cNvSpPr>
          <p:nvPr>
            <p:ph type="subTitle" idx="1"/>
          </p:nvPr>
        </p:nvSpPr>
        <p:spPr>
          <a:xfrm>
            <a:off x="16764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A83BD5B0-8B9F-4048-B8BF-83A61D052A7A}" type="datetimeFigureOut">
              <a:rPr lang="id-ID" smtClean="0"/>
              <a:pPr>
                <a:defRPr/>
              </a:pPr>
              <a:t>23/11/2018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CF9B6F3A-C69A-4B2A-9C62-51D658864620}" type="slidenum">
              <a:rPr lang="id-ID" altLang="en-US" smtClean="0"/>
              <a:pPr/>
              <a:t>‹#›</a:t>
            </a:fld>
            <a:endParaRPr lang="id-ID" altLang="en-US"/>
          </a:p>
        </p:txBody>
      </p:sp>
    </p:spTree>
    <p:extLst>
      <p:ext uri="{BB962C8B-B14F-4D97-AF65-F5344CB8AC3E}">
        <p14:creationId xmlns:p14="http://schemas.microsoft.com/office/powerpoint/2010/main" val="395167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FC9BC8-1BF6-487F-BAB8-31609AFD9598}" type="datetimeFigureOut">
              <a:rPr lang="id-ID" smtClean="0"/>
              <a:pPr>
                <a:defRPr/>
              </a:pPr>
              <a:t>23/11/2018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7AE07B24-CF44-48D1-B8E5-51EA5F4FB062}" type="slidenum">
              <a:rPr lang="id-ID" altLang="en-US" smtClean="0"/>
              <a:pPr/>
              <a:t>‹#›</a:t>
            </a:fld>
            <a:endParaRPr lang="id-ID" altLang="en-US"/>
          </a:p>
        </p:txBody>
      </p:sp>
    </p:spTree>
    <p:extLst>
      <p:ext uri="{BB962C8B-B14F-4D97-AF65-F5344CB8AC3E}">
        <p14:creationId xmlns:p14="http://schemas.microsoft.com/office/powerpoint/2010/main" val="274513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 descr="Background 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Background 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022475" y="3905250"/>
            <a:ext cx="3095625" cy="2987675"/>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solidFill>
                  <a:srgbClr val="FFFFFF"/>
                </a:solidFill>
                <a:ea typeface="ＭＳ Ｐゴシック" charset="-128"/>
              </a:rPr>
              <a:t>IMAGE(S)</a:t>
            </a:r>
          </a:p>
        </p:txBody>
      </p:sp>
      <p:sp>
        <p:nvSpPr>
          <p:cNvPr id="7" name="Title 6"/>
          <p:cNvSpPr txBox="1">
            <a:spLocks/>
          </p:cNvSpPr>
          <p:nvPr/>
        </p:nvSpPr>
        <p:spPr bwMode="auto">
          <a:xfrm>
            <a:off x="5362575" y="3905250"/>
            <a:ext cx="5040313" cy="3097213"/>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GB" sz="2000" baseline="30000">
                <a:latin typeface="Open Sans"/>
              </a:rPr>
              <a:t>Body Copy Open Sans Bold 20pt</a:t>
            </a:r>
          </a:p>
          <a:p>
            <a:pPr eaLnBrk="1" hangingPunct="1">
              <a:defRPr/>
            </a:pPr>
            <a:endParaRPr lang="en-GB" sz="2000" baseline="30000">
              <a:latin typeface="Open Sans"/>
            </a:endParaRPr>
          </a:p>
          <a:p>
            <a:pPr eaLnBrk="1" hangingPunct="1">
              <a:defRPr/>
            </a:pPr>
            <a:r>
              <a:rPr lang="en-GB" sz="2000" baseline="30000">
                <a:latin typeface="Open Sans"/>
              </a:rPr>
              <a:t>Estio molorrorem vernatia dis et ute volupta tiaecatis maion premodi ciderum, nulparuntio eicit doluptatem saerum voluptur soluptatur, ime cusa doloria delestibus, officia aute consequibus, accatur eriossit liquo est, ullest, inistiatem lit odician dandebitis modi destius a de natur, nobis dolut delitat mint, optatqu ossimet expliqu amendipsunt quo bernatio. </a:t>
            </a:r>
          </a:p>
          <a:p>
            <a:pPr eaLnBrk="1" hangingPunct="1">
              <a:defRPr/>
            </a:pPr>
            <a:endParaRPr lang="en-GB" sz="2000" baseline="30000">
              <a:latin typeface="Open Sans"/>
            </a:endParaRPr>
          </a:p>
          <a:p>
            <a:pPr eaLnBrk="1" hangingPunct="1">
              <a:defRPr/>
            </a:pPr>
            <a:r>
              <a:rPr lang="en-GB" sz="2000" baseline="30000">
                <a:latin typeface="Open Sans"/>
              </a:rPr>
              <a:t>Nestiorerio berum ratquatur, sit, temque nis di accabore volliqui resequo quam quam ratiatus quidendae providi corro officiusamus etureped utas doloria si nobit idesti tet exero volendunt aute cor apicae enimusae moluptio voluptus etusa in es et doloreperia.</a:t>
            </a:r>
          </a:p>
        </p:txBody>
      </p:sp>
      <p:sp>
        <p:nvSpPr>
          <p:cNvPr id="8" name="Title 6"/>
          <p:cNvSpPr txBox="1">
            <a:spLocks/>
          </p:cNvSpPr>
          <p:nvPr/>
        </p:nvSpPr>
        <p:spPr bwMode="auto">
          <a:xfrm>
            <a:off x="1911350" y="2649538"/>
            <a:ext cx="6632575" cy="887412"/>
          </a:xfrm>
          <a:prstGeom prst="rect">
            <a:avLst/>
          </a:prstGeom>
          <a:noFill/>
          <a:ln>
            <a:noFill/>
          </a:ln>
          <a:extLst/>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70000"/>
              </a:lnSpc>
              <a:defRPr/>
            </a:pPr>
            <a:r>
              <a:rPr lang="en-US" sz="3000" b="1">
                <a:solidFill>
                  <a:srgbClr val="0079B8"/>
                </a:solidFill>
                <a:latin typeface="Open Sans"/>
              </a:rPr>
              <a:t>Slide Title Open Sans Bold 30pt</a:t>
            </a:r>
            <a:br>
              <a:rPr lang="en-US" sz="3000" b="1">
                <a:solidFill>
                  <a:srgbClr val="0079B8"/>
                </a:solidFill>
                <a:latin typeface="Open Sans"/>
              </a:rPr>
            </a:br>
            <a:br>
              <a:rPr lang="en-US" sz="2200" b="1">
                <a:solidFill>
                  <a:srgbClr val="0079B8"/>
                </a:solidFill>
                <a:latin typeface="Open Sans"/>
              </a:rPr>
            </a:br>
            <a:r>
              <a:rPr lang="en-US" sz="2200" b="1">
                <a:solidFill>
                  <a:srgbClr val="0079B8"/>
                </a:solidFill>
                <a:latin typeface="Open Sans"/>
              </a:rPr>
              <a:t>Subtitle Open Sans Bold 22pt</a:t>
            </a: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10"/>
          </p:nvPr>
        </p:nvSpPr>
        <p:spPr/>
        <p:txBody>
          <a:bodyPr/>
          <a:lstStyle>
            <a:lvl1pPr>
              <a:defRPr/>
            </a:lvl1pPr>
          </a:lstStyle>
          <a:p>
            <a:pPr>
              <a:defRPr/>
            </a:pPr>
            <a:fld id="{E92FFFCF-E513-43D6-9E8A-FBBBCD92C7BF}" type="datetimeFigureOut">
              <a:rPr lang="id-ID" smtClean="0"/>
              <a:pPr>
                <a:defRPr/>
              </a:pPr>
              <a:t>23/11/2018</a:t>
            </a:fld>
            <a:endParaRPr lang="id-ID"/>
          </a:p>
        </p:txBody>
      </p:sp>
      <p:sp>
        <p:nvSpPr>
          <p:cNvPr id="10" name="Footer Placeholder 4"/>
          <p:cNvSpPr>
            <a:spLocks noGrp="1"/>
          </p:cNvSpPr>
          <p:nvPr>
            <p:ph type="ftr" sz="quarter" idx="11"/>
          </p:nvPr>
        </p:nvSpPr>
        <p:spPr/>
        <p:txBody>
          <a:bodyPr/>
          <a:lstStyle>
            <a:lvl1pPr>
              <a:defRPr/>
            </a:lvl1pPr>
          </a:lstStyle>
          <a:p>
            <a:pPr>
              <a:defRPr/>
            </a:pPr>
            <a:endParaRPr lang="id-ID"/>
          </a:p>
        </p:txBody>
      </p:sp>
      <p:sp>
        <p:nvSpPr>
          <p:cNvPr id="11" name="Slide Number Placeholder 5"/>
          <p:cNvSpPr>
            <a:spLocks noGrp="1"/>
          </p:cNvSpPr>
          <p:nvPr>
            <p:ph type="sldNum" sz="quarter" idx="12"/>
          </p:nvPr>
        </p:nvSpPr>
        <p:spPr/>
        <p:txBody>
          <a:bodyPr/>
          <a:lstStyle>
            <a:lvl1pPr>
              <a:defRPr/>
            </a:lvl1pPr>
          </a:lstStyle>
          <a:p>
            <a:fld id="{5AA28B42-0935-4281-BA23-EFB04AB8B352}" type="slidenum">
              <a:rPr lang="id-ID" altLang="en-US" smtClean="0"/>
              <a:pPr/>
              <a:t>‹#›</a:t>
            </a:fld>
            <a:endParaRPr lang="id-ID" altLang="en-US"/>
          </a:p>
        </p:txBody>
      </p:sp>
    </p:spTree>
    <p:extLst>
      <p:ext uri="{BB962C8B-B14F-4D97-AF65-F5344CB8AC3E}">
        <p14:creationId xmlns:p14="http://schemas.microsoft.com/office/powerpoint/2010/main" val="3032464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09B0F67F-F848-4DB7-B888-6F21BDCB7552}" type="datetimeFigureOut">
              <a:rPr lang="id-ID" smtClean="0"/>
              <a:pPr>
                <a:defRPr/>
              </a:pPr>
              <a:t>23/11/2018</a:t>
            </a:fld>
            <a:endParaRPr lang="id-ID"/>
          </a:p>
        </p:txBody>
      </p:sp>
      <p:sp>
        <p:nvSpPr>
          <p:cNvPr id="5" name="Footer Placeholder 3"/>
          <p:cNvSpPr>
            <a:spLocks noGrp="1"/>
          </p:cNvSpPr>
          <p:nvPr>
            <p:ph type="ftr" sz="quarter" idx="11"/>
          </p:nvPr>
        </p:nvSpPr>
        <p:spPr/>
        <p:txBody>
          <a:bodyPr/>
          <a:lstStyle>
            <a:lvl1pPr>
              <a:defRPr/>
            </a:lvl1pPr>
          </a:lstStyle>
          <a:p>
            <a:pPr>
              <a:defRPr/>
            </a:pPr>
            <a:endParaRPr lang="id-ID"/>
          </a:p>
        </p:txBody>
      </p:sp>
      <p:sp>
        <p:nvSpPr>
          <p:cNvPr id="6" name="Slide Number Placeholder 4"/>
          <p:cNvSpPr>
            <a:spLocks noGrp="1"/>
          </p:cNvSpPr>
          <p:nvPr>
            <p:ph type="sldNum" sz="quarter" idx="12"/>
          </p:nvPr>
        </p:nvSpPr>
        <p:spPr/>
        <p:txBody>
          <a:bodyPr/>
          <a:lstStyle>
            <a:lvl1pPr>
              <a:defRPr/>
            </a:lvl1pPr>
          </a:lstStyle>
          <a:p>
            <a:fld id="{C8984FBB-6C18-41F3-B1CE-7E45A9F48337}" type="slidenum">
              <a:rPr lang="id-ID" altLang="en-US" smtClean="0"/>
              <a:pPr/>
              <a:t>‹#›</a:t>
            </a:fld>
            <a:endParaRPr lang="id-ID" altLang="en-US"/>
          </a:p>
        </p:txBody>
      </p:sp>
    </p:spTree>
    <p:extLst>
      <p:ext uri="{BB962C8B-B14F-4D97-AF65-F5344CB8AC3E}">
        <p14:creationId xmlns:p14="http://schemas.microsoft.com/office/powerpoint/2010/main" val="347380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Rectangle 4"/>
          <p:cNvSpPr/>
          <p:nvPr/>
        </p:nvSpPr>
        <p:spPr>
          <a:xfrm>
            <a:off x="-1" y="6122326"/>
            <a:ext cx="9153479" cy="745151"/>
          </a:xfrm>
          <a:prstGeom prst="rect">
            <a:avLst/>
          </a:prstGeom>
          <a:gradFill flip="none" rotWithShape="1">
            <a:gsLst>
              <a:gs pos="0">
                <a:schemeClr val="accent2"/>
              </a:gs>
              <a:gs pos="68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390727" y="6316321"/>
            <a:ext cx="536421" cy="365125"/>
          </a:xfrm>
        </p:spPr>
        <p:txBody>
          <a:bodyPr/>
          <a:lstStyle>
            <a:lvl1pPr algn="r">
              <a:defRPr>
                <a:solidFill>
                  <a:schemeClr val="bg1"/>
                </a:solidFill>
              </a:defRPr>
            </a:lvl1pPr>
          </a:lstStyle>
          <a:p>
            <a:fld id="{C8984FBB-6C18-41F3-B1CE-7E45A9F48337}" type="slidenum">
              <a:rPr lang="id-ID" altLang="en-US" smtClean="0"/>
              <a:pPr/>
              <a:t>‹#›</a:t>
            </a:fld>
            <a:endParaRPr lang="id-ID" altLang="en-US"/>
          </a:p>
        </p:txBody>
      </p:sp>
      <p:sp>
        <p:nvSpPr>
          <p:cNvPr id="8" name="Text Placeholder 14"/>
          <p:cNvSpPr>
            <a:spLocks noGrp="1"/>
          </p:cNvSpPr>
          <p:nvPr>
            <p:ph type="body" sz="quarter" idx="13" hasCustomPrompt="1"/>
          </p:nvPr>
        </p:nvSpPr>
        <p:spPr>
          <a:xfrm>
            <a:off x="1011551" y="959109"/>
            <a:ext cx="6286589" cy="607027"/>
          </a:xfrm>
        </p:spPr>
        <p:txBody>
          <a:bodyPr>
            <a:noAutofit/>
          </a:bodyPr>
          <a:lstStyle>
            <a:lvl1pPr marL="0" indent="0">
              <a:buNone/>
              <a:defRPr sz="4800" b="1" baseline="0">
                <a:solidFill>
                  <a:srgbClr val="3C3C3C"/>
                </a:solidFill>
              </a:defRPr>
            </a:lvl1pPr>
          </a:lstStyle>
          <a:p>
            <a:pPr lvl="0"/>
            <a:r>
              <a:rPr lang="en-US" dirty="0"/>
              <a:t>Header</a:t>
            </a:r>
          </a:p>
        </p:txBody>
      </p:sp>
      <p:sp>
        <p:nvSpPr>
          <p:cNvPr id="13" name="Text Placeholder 12"/>
          <p:cNvSpPr>
            <a:spLocks noGrp="1"/>
          </p:cNvSpPr>
          <p:nvPr>
            <p:ph type="body" sz="quarter" idx="14"/>
          </p:nvPr>
        </p:nvSpPr>
        <p:spPr>
          <a:xfrm>
            <a:off x="1011551" y="1923934"/>
            <a:ext cx="6113626" cy="914400"/>
          </a:xfrm>
        </p:spPr>
        <p:txBody>
          <a:bodyPr>
            <a:noAutofit/>
          </a:bodyPr>
          <a:lstStyle>
            <a:lvl1pPr>
              <a:defRPr sz="2800">
                <a:solidFill>
                  <a:srgbClr val="3C3C3C"/>
                </a:solidFill>
              </a:defRPr>
            </a:lvl1pPr>
            <a:lvl2pPr>
              <a:defRPr sz="2400">
                <a:solidFill>
                  <a:srgbClr val="3C3C3C"/>
                </a:solidFill>
              </a:defRPr>
            </a:lvl2pPr>
            <a:lvl3pPr>
              <a:defRPr sz="2000">
                <a:solidFill>
                  <a:srgbClr val="3C3C3C"/>
                </a:solidFill>
              </a:defRPr>
            </a:lvl3pPr>
            <a:lvl4pPr>
              <a:defRPr sz="1800">
                <a:solidFill>
                  <a:srgbClr val="3C3C3C"/>
                </a:solidFill>
              </a:defRPr>
            </a:lvl4pPr>
            <a:lvl5pPr>
              <a:defRPr sz="1800">
                <a:solidFill>
                  <a:srgbClr val="3C3C3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Footer Placeholder 2"/>
          <p:cNvSpPr>
            <a:spLocks noGrp="1"/>
          </p:cNvSpPr>
          <p:nvPr>
            <p:ph type="ftr" sz="quarter" idx="11"/>
          </p:nvPr>
        </p:nvSpPr>
        <p:spPr>
          <a:xfrm>
            <a:off x="978351" y="6316321"/>
            <a:ext cx="3222555" cy="365125"/>
          </a:xfrm>
        </p:spPr>
        <p:txBody>
          <a:bodyPr/>
          <a:lstStyle>
            <a:lvl1pPr algn="l">
              <a:defRPr sz="1400">
                <a:solidFill>
                  <a:srgbClr val="FFFFFF"/>
                </a:solidFill>
              </a:defRPr>
            </a:lvl1pPr>
          </a:lstStyle>
          <a:p>
            <a:pPr>
              <a:defRPr/>
            </a:pPr>
            <a:endParaRPr lang="id-ID"/>
          </a:p>
        </p:txBody>
      </p:sp>
      <p:pic>
        <p:nvPicPr>
          <p:cNvPr id="2" name="Picture 1" descr="i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175" y="6286536"/>
            <a:ext cx="455968" cy="444709"/>
          </a:xfrm>
          <a:prstGeom prst="rect">
            <a:avLst/>
          </a:prstGeom>
        </p:spPr>
      </p:pic>
    </p:spTree>
    <p:extLst>
      <p:ext uri="{BB962C8B-B14F-4D97-AF65-F5344CB8AC3E}">
        <p14:creationId xmlns:p14="http://schemas.microsoft.com/office/powerpoint/2010/main" val="234285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324600" cy="1143000"/>
          </a:xfrm>
        </p:spPr>
        <p:txBody>
          <a:bodyPr>
            <a:normAutofit/>
          </a:bodyPr>
          <a:lstStyle>
            <a:lvl1pPr>
              <a:defRPr sz="3600" b="1">
                <a:latin typeface="Open Sans"/>
              </a:defRPr>
            </a:lvl1pPr>
          </a:lstStyle>
          <a:p>
            <a:r>
              <a:rPr lang="en-US"/>
              <a:t>Click to edit Master title style</a:t>
            </a:r>
            <a:endParaRPr lang="en-US" dirty="0"/>
          </a:p>
        </p:txBody>
      </p:sp>
      <p:sp>
        <p:nvSpPr>
          <p:cNvPr id="3" name="Content Placeholder 2"/>
          <p:cNvSpPr>
            <a:spLocks noGrp="1"/>
          </p:cNvSpPr>
          <p:nvPr>
            <p:ph idx="1"/>
          </p:nvPr>
        </p:nvSpPr>
        <p:spPr>
          <a:xfrm>
            <a:off x="685800" y="1676400"/>
            <a:ext cx="8229600" cy="4953000"/>
          </a:xfrm>
        </p:spPr>
        <p:txBody>
          <a:bodyPr>
            <a:normAutofit/>
          </a:bodyPr>
          <a:lstStyle>
            <a:lvl1pPr>
              <a:defRPr sz="2800">
                <a:latin typeface="Open Sans"/>
              </a:defRPr>
            </a:lvl1pPr>
            <a:lvl2pPr>
              <a:defRPr sz="2800">
                <a:latin typeface="Open Sans"/>
              </a:defRPr>
            </a:lvl2pPr>
            <a:lvl3pPr>
              <a:defRPr sz="2800">
                <a:latin typeface="Open Sans"/>
              </a:defRPr>
            </a:lvl3pPr>
            <a:lvl4pPr>
              <a:defRPr sz="2800">
                <a:latin typeface="Open Sans"/>
              </a:defRPr>
            </a:lvl4pPr>
            <a:lvl5pPr>
              <a:defRPr sz="2800">
                <a:latin typeface="Open San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858000"/>
            <a:ext cx="2133600" cy="365125"/>
          </a:xfrm>
        </p:spPr>
        <p:txBody>
          <a:bodyPr/>
          <a:lstStyle>
            <a:lvl1pPr>
              <a:defRPr/>
            </a:lvl1pPr>
          </a:lstStyle>
          <a:p>
            <a:pPr>
              <a:defRPr/>
            </a:pPr>
            <a:fld id="{27A3235B-65D3-4F9A-BFB2-0AFB6CD9D1E1}" type="datetimeFigureOut">
              <a:rPr lang="id-ID" smtClean="0"/>
              <a:pPr>
                <a:defRPr/>
              </a:pPr>
              <a:t>23/11/2018</a:t>
            </a:fld>
            <a:endParaRPr lang="id-ID"/>
          </a:p>
        </p:txBody>
      </p:sp>
      <p:sp>
        <p:nvSpPr>
          <p:cNvPr id="5" name="Footer Placeholder 4"/>
          <p:cNvSpPr>
            <a:spLocks noGrp="1"/>
          </p:cNvSpPr>
          <p:nvPr>
            <p:ph type="ftr" sz="quarter" idx="11"/>
          </p:nvPr>
        </p:nvSpPr>
        <p:spPr>
          <a:xfrm>
            <a:off x="3429000" y="6858000"/>
            <a:ext cx="2895600" cy="365125"/>
          </a:xfrm>
        </p:spPr>
        <p:txBody>
          <a:bodyPr/>
          <a:lstStyle>
            <a:lvl1pPr>
              <a:defRPr/>
            </a:lvl1pPr>
          </a:lstStyle>
          <a:p>
            <a:pPr>
              <a:defRPr/>
            </a:pPr>
            <a:endParaRPr lang="id-ID"/>
          </a:p>
        </p:txBody>
      </p:sp>
      <p:sp>
        <p:nvSpPr>
          <p:cNvPr id="6" name="Slide Number Placeholder 5"/>
          <p:cNvSpPr>
            <a:spLocks noGrp="1"/>
          </p:cNvSpPr>
          <p:nvPr>
            <p:ph type="sldNum" sz="quarter" idx="12"/>
          </p:nvPr>
        </p:nvSpPr>
        <p:spPr>
          <a:xfrm>
            <a:off x="7162800" y="6858000"/>
            <a:ext cx="2133600" cy="365125"/>
          </a:xfrm>
        </p:spPr>
        <p:txBody>
          <a:bodyPr/>
          <a:lstStyle>
            <a:lvl1pPr>
              <a:defRPr/>
            </a:lvl1pPr>
          </a:lstStyle>
          <a:p>
            <a:fld id="{A9B64242-E1BB-4393-BD07-728A186BBA1B}" type="slidenum">
              <a:rPr lang="id-ID" altLang="en-US" smtClean="0"/>
              <a:pPr/>
              <a:t>‹#›</a:t>
            </a:fld>
            <a:endParaRPr lang="id-ID" altLang="en-US"/>
          </a:p>
        </p:txBody>
      </p:sp>
    </p:spTree>
    <p:extLst>
      <p:ext uri="{BB962C8B-B14F-4D97-AF65-F5344CB8AC3E}">
        <p14:creationId xmlns:p14="http://schemas.microsoft.com/office/powerpoint/2010/main" val="280125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831D265-07EA-4F53-B466-ADFCEAB70441}" type="datetimeFigureOut">
              <a:rPr lang="id-ID" smtClean="0"/>
              <a:pPr>
                <a:defRPr/>
              </a:pPr>
              <a:t>23/11/2018</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977CD756-8CEB-45D9-8A1E-D5F3315C3469}" type="slidenum">
              <a:rPr lang="id-ID" altLang="en-US" smtClean="0"/>
              <a:pPr/>
              <a:t>‹#›</a:t>
            </a:fld>
            <a:endParaRPr lang="id-ID" altLang="en-US"/>
          </a:p>
        </p:txBody>
      </p:sp>
    </p:spTree>
    <p:extLst>
      <p:ext uri="{BB962C8B-B14F-4D97-AF65-F5344CB8AC3E}">
        <p14:creationId xmlns:p14="http://schemas.microsoft.com/office/powerpoint/2010/main" val="10080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7A68D09-A0F1-428A-9832-DCA153468F44}" type="datetimeFigureOut">
              <a:rPr lang="id-ID" smtClean="0"/>
              <a:pPr>
                <a:defRPr/>
              </a:pPr>
              <a:t>23/11/2018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0339DC2E-D787-44BF-B134-A585B3B6F686}" type="slidenum">
              <a:rPr lang="id-ID" altLang="en-US" smtClean="0"/>
              <a:pPr/>
              <a:t>‹#›</a:t>
            </a:fld>
            <a:endParaRPr lang="id-ID" altLang="en-US"/>
          </a:p>
        </p:txBody>
      </p:sp>
    </p:spTree>
    <p:extLst>
      <p:ext uri="{BB962C8B-B14F-4D97-AF65-F5344CB8AC3E}">
        <p14:creationId xmlns:p14="http://schemas.microsoft.com/office/powerpoint/2010/main" val="49829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402E45E-DE20-4F2D-856A-DE5F00125CFF}" type="datetimeFigureOut">
              <a:rPr lang="id-ID" smtClean="0"/>
              <a:pPr>
                <a:defRPr/>
              </a:pPr>
              <a:t>23/11/2018</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4AD0E869-065D-46F9-AE5E-3D47D2B547F6}" type="slidenum">
              <a:rPr lang="id-ID" altLang="en-US" smtClean="0"/>
              <a:pPr/>
              <a:t>‹#›</a:t>
            </a:fld>
            <a:endParaRPr lang="id-ID" altLang="en-US"/>
          </a:p>
        </p:txBody>
      </p:sp>
    </p:spTree>
    <p:extLst>
      <p:ext uri="{BB962C8B-B14F-4D97-AF65-F5344CB8AC3E}">
        <p14:creationId xmlns:p14="http://schemas.microsoft.com/office/powerpoint/2010/main" val="3468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800"/>
            <a:ext cx="7010400" cy="1143000"/>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4C0468-48C1-4C2D-BBFA-DD88E84E8EB9}" type="datetimeFigureOut">
              <a:rPr lang="id-ID" smtClean="0"/>
              <a:pPr>
                <a:defRPr/>
              </a:pPr>
              <a:t>23/11/2018</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90F39985-A41F-4FBC-B5DB-AC43357F86FD}" type="slidenum">
              <a:rPr lang="id-ID" altLang="en-US" smtClean="0"/>
              <a:pPr/>
              <a:t>‹#›</a:t>
            </a:fld>
            <a:endParaRPr lang="id-ID" altLang="en-US"/>
          </a:p>
        </p:txBody>
      </p:sp>
    </p:spTree>
    <p:extLst>
      <p:ext uri="{BB962C8B-B14F-4D97-AF65-F5344CB8AC3E}">
        <p14:creationId xmlns:p14="http://schemas.microsoft.com/office/powerpoint/2010/main" val="424947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A168B54-56E3-42CA-9C6C-C023FF037BF4}" type="datetimeFigureOut">
              <a:rPr lang="id-ID" smtClean="0"/>
              <a:pPr>
                <a:defRPr/>
              </a:pPr>
              <a:t>23/11/2018</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fld id="{6EC88FA8-769F-495C-811F-4E9D562B10A0}" type="slidenum">
              <a:rPr lang="id-ID" altLang="en-US" smtClean="0"/>
              <a:pPr/>
              <a:t>‹#›</a:t>
            </a:fld>
            <a:endParaRPr lang="id-ID" altLang="en-US"/>
          </a:p>
        </p:txBody>
      </p:sp>
    </p:spTree>
    <p:extLst>
      <p:ext uri="{BB962C8B-B14F-4D97-AF65-F5344CB8AC3E}">
        <p14:creationId xmlns:p14="http://schemas.microsoft.com/office/powerpoint/2010/main" val="135633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C267BD31-63C2-44CD-95F3-41C6498D5F6B}" type="datetimeFigureOut">
              <a:rPr lang="id-ID" smtClean="0"/>
              <a:pPr>
                <a:defRPr/>
              </a:pPr>
              <a:t>23/11/2018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4AEB9196-A731-4C50-B40B-376D5162D120}" type="slidenum">
              <a:rPr lang="id-ID" altLang="en-US" smtClean="0"/>
              <a:pPr/>
              <a:t>‹#›</a:t>
            </a:fld>
            <a:endParaRPr lang="id-ID" altLang="en-US"/>
          </a:p>
        </p:txBody>
      </p:sp>
    </p:spTree>
    <p:extLst>
      <p:ext uri="{BB962C8B-B14F-4D97-AF65-F5344CB8AC3E}">
        <p14:creationId xmlns:p14="http://schemas.microsoft.com/office/powerpoint/2010/main" val="184036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5573C37-1096-4C7C-9EAC-5BB13D2B5D98}" type="datetimeFigureOut">
              <a:rPr lang="id-ID" smtClean="0"/>
              <a:pPr>
                <a:defRPr/>
              </a:pPr>
              <a:t>23/11/2018</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5A020CA2-5C75-45DA-B4D5-B3A7BEE5F016}" type="slidenum">
              <a:rPr lang="id-ID" altLang="en-US" smtClean="0"/>
              <a:pPr/>
              <a:t>‹#›</a:t>
            </a:fld>
            <a:endParaRPr lang="id-ID" altLang="en-US"/>
          </a:p>
        </p:txBody>
      </p:sp>
    </p:spTree>
    <p:extLst>
      <p:ext uri="{BB962C8B-B14F-4D97-AF65-F5344CB8AC3E}">
        <p14:creationId xmlns:p14="http://schemas.microsoft.com/office/powerpoint/2010/main" val="59124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919788"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9B0F67F-F848-4DB7-B888-6F21BDCB7552}" type="datetimeFigureOut">
              <a:rPr lang="id-ID" smtClean="0"/>
              <a:pPr>
                <a:defRPr/>
              </a:pPr>
              <a:t>23/11/2018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C8984FBB-6C18-41F3-B1CE-7E45A9F48337}" type="slidenum">
              <a:rPr lang="id-ID" altLang="en-US" smtClean="0"/>
              <a:pPr/>
              <a:t>‹#›</a:t>
            </a:fld>
            <a:endParaRPr lang="id-ID" altLang="en-US"/>
          </a:p>
        </p:txBody>
      </p:sp>
    </p:spTree>
    <p:extLst>
      <p:ext uri="{BB962C8B-B14F-4D97-AF65-F5344CB8AC3E}">
        <p14:creationId xmlns:p14="http://schemas.microsoft.com/office/powerpoint/2010/main" val="3509461027"/>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ubtitle 2"/>
          <p:cNvSpPr txBox="1">
            <a:spLocks/>
          </p:cNvSpPr>
          <p:nvPr/>
        </p:nvSpPr>
        <p:spPr bwMode="auto">
          <a:xfrm>
            <a:off x="1830701" y="4304966"/>
            <a:ext cx="6831178" cy="1029034"/>
          </a:xfrm>
          <a:prstGeom prst="rect">
            <a:avLst/>
          </a:prstGeom>
          <a:noFill/>
          <a:ln w="9525">
            <a:noFill/>
            <a:miter lim="800000"/>
            <a:headEnd/>
            <a:tailEnd/>
          </a:ln>
        </p:spPr>
        <p:txBody>
          <a:bodyPr lIns="89216" tIns="44609" rIns="89216" bIns="44609"/>
          <a:lstStyle/>
          <a:p>
            <a:pPr algn="ctr" eaLnBrk="1" hangingPunct="1">
              <a:spcBef>
                <a:spcPct val="20000"/>
              </a:spcBef>
              <a:buFont typeface="Arial" panose="020B0604020202020204" pitchFamily="34" charset="0"/>
              <a:buNone/>
            </a:pPr>
            <a:r>
              <a:rPr lang="en-US" altLang="en-US" sz="2000" dirty="0">
                <a:solidFill>
                  <a:schemeClr val="bg1"/>
                </a:solidFill>
                <a:latin typeface="Open Sans" charset="0"/>
              </a:rPr>
              <a:t>Session Enrichment 5</a:t>
            </a:r>
          </a:p>
          <a:p>
            <a:pPr algn="ctr"/>
            <a:r>
              <a:rPr lang="en-US" b="1">
                <a:solidFill>
                  <a:srgbClr val="FFC000"/>
                </a:solidFill>
              </a:rPr>
              <a:t>Implementation ANFIS</a:t>
            </a:r>
            <a:endParaRPr lang="en-US" dirty="0">
              <a:solidFill>
                <a:srgbClr val="FFC000"/>
              </a:solidFill>
            </a:endParaRPr>
          </a:p>
        </p:txBody>
      </p:sp>
      <p:sp>
        <p:nvSpPr>
          <p:cNvPr id="5" name="Subtitle 2"/>
          <p:cNvSpPr txBox="1">
            <a:spLocks/>
          </p:cNvSpPr>
          <p:nvPr/>
        </p:nvSpPr>
        <p:spPr bwMode="auto">
          <a:xfrm>
            <a:off x="1704109" y="2893868"/>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en-US" altLang="en-US" b="1" dirty="0">
                <a:solidFill>
                  <a:schemeClr val="bg1"/>
                </a:solidFill>
                <a:latin typeface="Open Sans" charset="0"/>
                <a:ea typeface="ＭＳ Ｐゴシック" panose="020B0600070205080204" pitchFamily="34" charset="-128"/>
              </a:rPr>
              <a:t>Selected Topics in Computational Intelligence I</a:t>
            </a:r>
          </a:p>
        </p:txBody>
      </p:sp>
    </p:spTree>
    <p:extLst>
      <p:ext uri="{BB962C8B-B14F-4D97-AF65-F5344CB8AC3E}">
        <p14:creationId xmlns:p14="http://schemas.microsoft.com/office/powerpoint/2010/main" val="80944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9CB3-EC27-40E4-A487-8406F4F774D2}"/>
              </a:ext>
            </a:extLst>
          </p:cNvPr>
          <p:cNvSpPr>
            <a:spLocks noGrp="1"/>
          </p:cNvSpPr>
          <p:nvPr>
            <p:ph type="title"/>
          </p:nvPr>
        </p:nvSpPr>
        <p:spPr/>
        <p:txBody>
          <a:bodyPr/>
          <a:lstStyle/>
          <a:p>
            <a:pPr eaLnBrk="1" fontAlgn="auto" hangingPunct="1">
              <a:spcAft>
                <a:spcPts val="0"/>
              </a:spcAft>
              <a:defRPr/>
            </a:pPr>
            <a:r>
              <a:rPr lang="id-ID" dirty="0"/>
              <a:t>ANFIS Architecture</a:t>
            </a:r>
          </a:p>
        </p:txBody>
      </p:sp>
      <p:sp>
        <p:nvSpPr>
          <p:cNvPr id="15363" name="Content Placeholder 2">
            <a:extLst>
              <a:ext uri="{FF2B5EF4-FFF2-40B4-BE49-F238E27FC236}">
                <a16:creationId xmlns:a16="http://schemas.microsoft.com/office/drawing/2014/main" id="{DEF0468F-CA71-4625-8AF0-60273EBCDD9E}"/>
              </a:ext>
            </a:extLst>
          </p:cNvPr>
          <p:cNvSpPr>
            <a:spLocks noGrp="1"/>
          </p:cNvSpPr>
          <p:nvPr>
            <p:ph idx="1"/>
          </p:nvPr>
        </p:nvSpPr>
        <p:spPr/>
        <p:txBody>
          <a:bodyPr/>
          <a:lstStyle/>
          <a:p>
            <a:pPr eaLnBrk="1" hangingPunct="1">
              <a:buFont typeface="Wingdings 2" panose="05020102010507070707" pitchFamily="18" charset="2"/>
              <a:buNone/>
            </a:pPr>
            <a:r>
              <a:rPr lang="en-US" altLang="en-US"/>
              <a:t>Assume - two inputs X and Y and one output Z</a:t>
            </a:r>
          </a:p>
          <a:p>
            <a:pPr eaLnBrk="1" hangingPunct="1">
              <a:buFont typeface="Wingdings 2" panose="05020102010507070707" pitchFamily="18" charset="2"/>
              <a:buNone/>
            </a:pPr>
            <a:r>
              <a:rPr lang="id-ID" altLang="en-US"/>
              <a:t>	</a:t>
            </a:r>
            <a:r>
              <a:rPr lang="en-US" altLang="en-US"/>
              <a:t>Rule 1: </a:t>
            </a:r>
            <a:r>
              <a:rPr lang="id-ID" altLang="en-US"/>
              <a:t>	</a:t>
            </a:r>
            <a:r>
              <a:rPr lang="en-US" altLang="en-US"/>
              <a:t>If x is A1 and y is B1, </a:t>
            </a:r>
            <a:endParaRPr lang="id-ID" altLang="en-US"/>
          </a:p>
          <a:p>
            <a:pPr eaLnBrk="1" hangingPunct="1">
              <a:buFont typeface="Wingdings 2" panose="05020102010507070707" pitchFamily="18" charset="2"/>
              <a:buNone/>
            </a:pPr>
            <a:r>
              <a:rPr lang="id-ID" altLang="en-US"/>
              <a:t>			</a:t>
            </a:r>
            <a:r>
              <a:rPr lang="en-US" altLang="en-US"/>
              <a:t>then f1 = p1x + q1y +r1</a:t>
            </a:r>
          </a:p>
          <a:p>
            <a:pPr eaLnBrk="1" hangingPunct="1">
              <a:buFont typeface="Wingdings 2" panose="05020102010507070707" pitchFamily="18" charset="2"/>
              <a:buNone/>
            </a:pPr>
            <a:r>
              <a:rPr lang="id-ID" altLang="en-US"/>
              <a:t>	</a:t>
            </a:r>
            <a:r>
              <a:rPr lang="en-US" altLang="en-US"/>
              <a:t>Rule 2: </a:t>
            </a:r>
            <a:r>
              <a:rPr lang="id-ID" altLang="en-US"/>
              <a:t>	</a:t>
            </a:r>
            <a:r>
              <a:rPr lang="en-US" altLang="en-US"/>
              <a:t>If x is A2 and y is B2, </a:t>
            </a:r>
            <a:endParaRPr lang="id-ID" altLang="en-US"/>
          </a:p>
          <a:p>
            <a:pPr eaLnBrk="1" hangingPunct="1">
              <a:buFont typeface="Wingdings 2" panose="05020102010507070707" pitchFamily="18" charset="2"/>
              <a:buNone/>
            </a:pPr>
            <a:r>
              <a:rPr lang="id-ID" altLang="en-US"/>
              <a:t>			</a:t>
            </a:r>
            <a:r>
              <a:rPr lang="en-US" altLang="en-US"/>
              <a:t>then f2 = p2x + q2y +r2</a:t>
            </a:r>
            <a:endParaRPr lang="id-ID"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1F6B-EDFD-4D14-9844-F9D11B76CBA9}"/>
              </a:ext>
            </a:extLst>
          </p:cNvPr>
          <p:cNvSpPr>
            <a:spLocks noGrp="1"/>
          </p:cNvSpPr>
          <p:nvPr>
            <p:ph type="title"/>
          </p:nvPr>
        </p:nvSpPr>
        <p:spPr/>
        <p:txBody>
          <a:bodyPr/>
          <a:lstStyle/>
          <a:p>
            <a:pPr eaLnBrk="1" fontAlgn="auto" hangingPunct="1">
              <a:spcAft>
                <a:spcPts val="0"/>
              </a:spcAft>
              <a:defRPr/>
            </a:pPr>
            <a:r>
              <a:rPr lang="id-ID" dirty="0"/>
              <a:t>ANFIS Architecture: Layer 1</a:t>
            </a:r>
          </a:p>
        </p:txBody>
      </p:sp>
      <p:pic>
        <p:nvPicPr>
          <p:cNvPr id="16387" name="Picture 2">
            <a:extLst>
              <a:ext uri="{FF2B5EF4-FFF2-40B4-BE49-F238E27FC236}">
                <a16:creationId xmlns:a16="http://schemas.microsoft.com/office/drawing/2014/main" id="{687342EE-7B9F-4687-8C6C-0F5C3D59D5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85875" y="1643063"/>
            <a:ext cx="5043488" cy="2252662"/>
          </a:xfrm>
          <a:noFill/>
        </p:spPr>
      </p:pic>
      <p:sp>
        <p:nvSpPr>
          <p:cNvPr id="16388" name="Rectangle 4">
            <a:extLst>
              <a:ext uri="{FF2B5EF4-FFF2-40B4-BE49-F238E27FC236}">
                <a16:creationId xmlns:a16="http://schemas.microsoft.com/office/drawing/2014/main" id="{D7EDD150-7869-48DA-99B5-9D1F345A7C8B}"/>
              </a:ext>
            </a:extLst>
          </p:cNvPr>
          <p:cNvSpPr>
            <a:spLocks noChangeArrowheads="1"/>
          </p:cNvSpPr>
          <p:nvPr/>
        </p:nvSpPr>
        <p:spPr bwMode="auto">
          <a:xfrm>
            <a:off x="857250" y="4143375"/>
            <a:ext cx="70008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rebuchet MS" panose="020B0603020202020204" pitchFamily="34" charset="0"/>
              </a:rPr>
              <a:t>Every node i in this layer is an adaptive node with a node function</a:t>
            </a:r>
          </a:p>
          <a:p>
            <a:pPr eaLnBrk="1" hangingPunct="1"/>
            <a:r>
              <a:rPr lang="nn-NO" altLang="en-US">
                <a:latin typeface="Trebuchet MS" panose="020B0603020202020204" pitchFamily="34" charset="0"/>
              </a:rPr>
              <a:t>O1,i = mAi (x), for I = 1,2, or O1,i = mBi-2 (</a:t>
            </a:r>
            <a:r>
              <a:rPr lang="id-ID" altLang="en-US">
                <a:latin typeface="Trebuchet MS" panose="020B0603020202020204" pitchFamily="34" charset="0"/>
              </a:rPr>
              <a:t>y</a:t>
            </a:r>
            <a:r>
              <a:rPr lang="nn-NO" altLang="en-US">
                <a:latin typeface="Trebuchet MS" panose="020B0603020202020204" pitchFamily="34" charset="0"/>
              </a:rPr>
              <a:t>), for I = 3,4</a:t>
            </a:r>
          </a:p>
          <a:p>
            <a:pPr eaLnBrk="1" hangingPunct="1"/>
            <a:r>
              <a:rPr lang="en-US" altLang="en-US">
                <a:latin typeface="Trebuchet MS" panose="020B0603020202020204" pitchFamily="34" charset="0"/>
              </a:rPr>
              <a:t>Where x (or y) is the input to node i and Ai (or Bi) is a linguistic label</a:t>
            </a:r>
          </a:p>
          <a:p>
            <a:pPr eaLnBrk="1" hangingPunct="1"/>
            <a:r>
              <a:rPr lang="en-US" altLang="en-US">
                <a:latin typeface="Trebuchet MS" panose="020B0603020202020204" pitchFamily="34" charset="0"/>
              </a:rPr>
              <a:t>** O1,i is the membership grade of a fuzzy set and it specifies the</a:t>
            </a:r>
          </a:p>
          <a:p>
            <a:pPr eaLnBrk="1" hangingPunct="1"/>
            <a:r>
              <a:rPr lang="en-US" altLang="en-US">
                <a:latin typeface="Trebuchet MS" panose="020B0603020202020204" pitchFamily="34" charset="0"/>
              </a:rPr>
              <a:t>degree to which the given input x or y satisfies the quantifies</a:t>
            </a:r>
            <a:endParaRPr lang="id-ID" altLang="en-US">
              <a:latin typeface="Trebuchet MS" panose="020B0603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710A-92AD-4FDD-988B-C93E4F4A95CF}"/>
              </a:ext>
            </a:extLst>
          </p:cNvPr>
          <p:cNvSpPr>
            <a:spLocks noGrp="1"/>
          </p:cNvSpPr>
          <p:nvPr>
            <p:ph type="title"/>
          </p:nvPr>
        </p:nvSpPr>
        <p:spPr/>
        <p:txBody>
          <a:bodyPr>
            <a:normAutofit fontScale="90000"/>
          </a:bodyPr>
          <a:lstStyle/>
          <a:p>
            <a:pPr eaLnBrk="1" fontAlgn="auto" hangingPunct="1">
              <a:spcAft>
                <a:spcPts val="0"/>
              </a:spcAft>
              <a:defRPr/>
            </a:pPr>
            <a:r>
              <a:rPr lang="id-ID" dirty="0"/>
              <a:t>ANFIS Architecture: Layer 1 (cont.)</a:t>
            </a:r>
          </a:p>
        </p:txBody>
      </p:sp>
      <p:sp>
        <p:nvSpPr>
          <p:cNvPr id="17411" name="Content Placeholder 2">
            <a:extLst>
              <a:ext uri="{FF2B5EF4-FFF2-40B4-BE49-F238E27FC236}">
                <a16:creationId xmlns:a16="http://schemas.microsoft.com/office/drawing/2014/main" id="{49BCD28F-0C34-4432-94C6-541E08F450C9}"/>
              </a:ext>
            </a:extLst>
          </p:cNvPr>
          <p:cNvSpPr>
            <a:spLocks noGrp="1"/>
          </p:cNvSpPr>
          <p:nvPr>
            <p:ph idx="1"/>
          </p:nvPr>
        </p:nvSpPr>
        <p:spPr>
          <a:xfrm>
            <a:off x="457200" y="3643313"/>
            <a:ext cx="7239000" cy="2813050"/>
          </a:xfrm>
        </p:spPr>
        <p:txBody>
          <a:bodyPr>
            <a:normAutofit fontScale="92500"/>
          </a:bodyPr>
          <a:lstStyle/>
          <a:p>
            <a:pPr eaLnBrk="1" hangingPunct="1">
              <a:buFont typeface="Wingdings 2" panose="05020102010507070707" pitchFamily="18" charset="2"/>
              <a:buNone/>
            </a:pPr>
            <a:r>
              <a:rPr lang="en-US" altLang="en-US"/>
              <a:t>Typically, the membership function for a fuzzy set can</a:t>
            </a:r>
            <a:r>
              <a:rPr lang="id-ID" altLang="en-US"/>
              <a:t> </a:t>
            </a:r>
            <a:r>
              <a:rPr lang="en-US" altLang="en-US"/>
              <a:t>be any parameterized membership function, such as</a:t>
            </a:r>
            <a:r>
              <a:rPr lang="id-ID" altLang="en-US"/>
              <a:t> </a:t>
            </a:r>
            <a:r>
              <a:rPr lang="en-US" altLang="en-US"/>
              <a:t>triangle, trapezoidal,</a:t>
            </a:r>
            <a:r>
              <a:rPr lang="id-ID" altLang="en-US"/>
              <a:t>  G</a:t>
            </a:r>
            <a:r>
              <a:rPr lang="en-US" altLang="en-US"/>
              <a:t>uassian, or generalized Bell</a:t>
            </a:r>
            <a:r>
              <a:rPr lang="id-ID" altLang="en-US"/>
              <a:t> function.</a:t>
            </a:r>
          </a:p>
          <a:p>
            <a:pPr eaLnBrk="1" hangingPunct="1">
              <a:buFont typeface="Wingdings 2" panose="05020102010507070707" pitchFamily="18" charset="2"/>
              <a:buNone/>
            </a:pPr>
            <a:r>
              <a:rPr lang="en-US" altLang="en-US"/>
              <a:t>Parameters in this layer are referred to as</a:t>
            </a:r>
            <a:r>
              <a:rPr lang="id-ID" altLang="en-US"/>
              <a:t> </a:t>
            </a:r>
            <a:r>
              <a:rPr lang="en-US" altLang="en-US"/>
              <a:t>Antecedence Parameters</a:t>
            </a:r>
            <a:endParaRPr lang="id-ID" altLang="en-US"/>
          </a:p>
        </p:txBody>
      </p:sp>
      <p:pic>
        <p:nvPicPr>
          <p:cNvPr id="17412" name="Picture 2">
            <a:extLst>
              <a:ext uri="{FF2B5EF4-FFF2-40B4-BE49-F238E27FC236}">
                <a16:creationId xmlns:a16="http://schemas.microsoft.com/office/drawing/2014/main" id="{1C730DFE-7476-4823-A2EF-B4C2A1004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500188"/>
            <a:ext cx="4643437"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E205-363E-4B21-A8AC-A29AD6DD3C82}"/>
              </a:ext>
            </a:extLst>
          </p:cNvPr>
          <p:cNvSpPr>
            <a:spLocks noGrp="1"/>
          </p:cNvSpPr>
          <p:nvPr>
            <p:ph type="title"/>
          </p:nvPr>
        </p:nvSpPr>
        <p:spPr/>
        <p:txBody>
          <a:bodyPr/>
          <a:lstStyle/>
          <a:p>
            <a:pPr eaLnBrk="1" fontAlgn="auto" hangingPunct="1">
              <a:spcAft>
                <a:spcPts val="0"/>
              </a:spcAft>
              <a:defRPr/>
            </a:pPr>
            <a:r>
              <a:rPr lang="id-ID" dirty="0"/>
              <a:t>ANFIS Architecture: Layer 2</a:t>
            </a:r>
          </a:p>
        </p:txBody>
      </p:sp>
      <p:sp>
        <p:nvSpPr>
          <p:cNvPr id="3" name="Content Placeholder 2">
            <a:extLst>
              <a:ext uri="{FF2B5EF4-FFF2-40B4-BE49-F238E27FC236}">
                <a16:creationId xmlns:a16="http://schemas.microsoft.com/office/drawing/2014/main" id="{C1ACB918-E371-4AE2-B3AF-9583164A9660}"/>
              </a:ext>
            </a:extLst>
          </p:cNvPr>
          <p:cNvSpPr>
            <a:spLocks noGrp="1"/>
          </p:cNvSpPr>
          <p:nvPr>
            <p:ph idx="1"/>
          </p:nvPr>
        </p:nvSpPr>
        <p:spPr>
          <a:xfrm>
            <a:off x="457200" y="4071938"/>
            <a:ext cx="7239000" cy="2384425"/>
          </a:xfrm>
        </p:spPr>
        <p:txBody>
          <a:bodyPr>
            <a:normAutofit fontScale="92500" lnSpcReduction="20000"/>
          </a:bodyPr>
          <a:lstStyle/>
          <a:p>
            <a:pPr marL="274320" indent="-274320" eaLnBrk="1" fontAlgn="auto" hangingPunct="1">
              <a:spcAft>
                <a:spcPts val="0"/>
              </a:spcAft>
              <a:buFont typeface="Wingdings 2"/>
              <a:buNone/>
              <a:defRPr/>
            </a:pPr>
            <a:r>
              <a:rPr lang="en-US" dirty="0"/>
              <a:t>Every node </a:t>
            </a:r>
            <a:r>
              <a:rPr lang="en-US" dirty="0" err="1"/>
              <a:t>i</a:t>
            </a:r>
            <a:r>
              <a:rPr lang="en-US" dirty="0"/>
              <a:t> in this layer is a fixed node labeled P, whose output</a:t>
            </a:r>
            <a:r>
              <a:rPr lang="id-ID" dirty="0"/>
              <a:t> </a:t>
            </a:r>
            <a:r>
              <a:rPr lang="en-US" dirty="0"/>
              <a:t>is the product of all the incoming signals:</a:t>
            </a:r>
          </a:p>
          <a:p>
            <a:pPr marL="274320" indent="-274320" eaLnBrk="1" fontAlgn="auto" hangingPunct="1">
              <a:spcAft>
                <a:spcPts val="0"/>
              </a:spcAft>
              <a:buFont typeface="Wingdings 2"/>
              <a:buNone/>
              <a:defRPr/>
            </a:pPr>
            <a:r>
              <a:rPr lang="id-ID" dirty="0"/>
              <a:t>	O2,i = Wi = min{mAi (x) , mBi (y)}, i = 1,2</a:t>
            </a:r>
          </a:p>
          <a:p>
            <a:pPr marL="274320" indent="-274320" eaLnBrk="1" fontAlgn="auto" hangingPunct="1">
              <a:spcAft>
                <a:spcPts val="0"/>
              </a:spcAft>
              <a:buFont typeface="Wingdings 2"/>
              <a:buNone/>
              <a:defRPr/>
            </a:pPr>
            <a:r>
              <a:rPr lang="en-US" dirty="0"/>
              <a:t>Each node output represents the firing strength of a rule.</a:t>
            </a:r>
            <a:endParaRPr lang="id-ID" dirty="0"/>
          </a:p>
        </p:txBody>
      </p:sp>
      <p:pic>
        <p:nvPicPr>
          <p:cNvPr id="18436" name="Picture 2">
            <a:extLst>
              <a:ext uri="{FF2B5EF4-FFF2-40B4-BE49-F238E27FC236}">
                <a16:creationId xmlns:a16="http://schemas.microsoft.com/office/drawing/2014/main" id="{F2ADAAB9-CC4B-4A8F-B655-1E22F9975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1500188"/>
            <a:ext cx="55467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F3ED-FB78-4C3F-A225-C34E4087056F}"/>
              </a:ext>
            </a:extLst>
          </p:cNvPr>
          <p:cNvSpPr>
            <a:spLocks noGrp="1"/>
          </p:cNvSpPr>
          <p:nvPr>
            <p:ph type="title"/>
          </p:nvPr>
        </p:nvSpPr>
        <p:spPr/>
        <p:txBody>
          <a:bodyPr/>
          <a:lstStyle/>
          <a:p>
            <a:pPr eaLnBrk="1" fontAlgn="auto" hangingPunct="1">
              <a:spcAft>
                <a:spcPts val="0"/>
              </a:spcAft>
              <a:defRPr/>
            </a:pPr>
            <a:r>
              <a:rPr lang="id-ID" dirty="0"/>
              <a:t>ANFIS Architecture: Layer 3</a:t>
            </a:r>
          </a:p>
        </p:txBody>
      </p:sp>
      <p:sp>
        <p:nvSpPr>
          <p:cNvPr id="3" name="Content Placeholder 2">
            <a:extLst>
              <a:ext uri="{FF2B5EF4-FFF2-40B4-BE49-F238E27FC236}">
                <a16:creationId xmlns:a16="http://schemas.microsoft.com/office/drawing/2014/main" id="{76BA0BE7-28F3-4BA0-A53D-C005B1937430}"/>
              </a:ext>
            </a:extLst>
          </p:cNvPr>
          <p:cNvSpPr>
            <a:spLocks noGrp="1"/>
          </p:cNvSpPr>
          <p:nvPr>
            <p:ph idx="1"/>
          </p:nvPr>
        </p:nvSpPr>
        <p:spPr>
          <a:xfrm>
            <a:off x="457200" y="4714875"/>
            <a:ext cx="7239000" cy="1741488"/>
          </a:xfrm>
        </p:spPr>
        <p:txBody>
          <a:bodyPr>
            <a:normAutofit fontScale="70000" lnSpcReduction="20000"/>
          </a:bodyPr>
          <a:lstStyle/>
          <a:p>
            <a:pPr marL="274320" indent="-274320" eaLnBrk="1" fontAlgn="auto" hangingPunct="1">
              <a:spcAft>
                <a:spcPts val="0"/>
              </a:spcAft>
              <a:buFont typeface="Wingdings 2"/>
              <a:buNone/>
              <a:defRPr/>
            </a:pPr>
            <a:r>
              <a:rPr lang="en-US" dirty="0"/>
              <a:t>Every node in this layer is a fixed node labeled N. The </a:t>
            </a:r>
            <a:r>
              <a:rPr lang="en-US" dirty="0" err="1"/>
              <a:t>ith</a:t>
            </a:r>
            <a:r>
              <a:rPr lang="en-US" dirty="0"/>
              <a:t> node</a:t>
            </a:r>
            <a:r>
              <a:rPr lang="id-ID" dirty="0"/>
              <a:t> </a:t>
            </a:r>
            <a:r>
              <a:rPr lang="en-US" dirty="0"/>
              <a:t>calculates the ratio of the </a:t>
            </a:r>
            <a:r>
              <a:rPr lang="en-US" dirty="0" err="1"/>
              <a:t>ith</a:t>
            </a:r>
            <a:r>
              <a:rPr lang="en-US" dirty="0"/>
              <a:t> rule’s firing strength to the sum of all</a:t>
            </a:r>
            <a:r>
              <a:rPr lang="id-ID" dirty="0"/>
              <a:t> rules’firing stregths:</a:t>
            </a:r>
          </a:p>
          <a:p>
            <a:pPr marL="274320" indent="-274320" eaLnBrk="1" fontAlgn="auto" hangingPunct="1">
              <a:spcAft>
                <a:spcPts val="0"/>
              </a:spcAft>
              <a:buFont typeface="Wingdings 2"/>
              <a:buNone/>
              <a:defRPr/>
            </a:pPr>
            <a:endParaRPr lang="id-ID" dirty="0"/>
          </a:p>
          <a:p>
            <a:pPr marL="274320" indent="-274320" eaLnBrk="1" fontAlgn="auto" hangingPunct="1">
              <a:spcAft>
                <a:spcPts val="0"/>
              </a:spcAft>
              <a:buFont typeface="Wingdings 2"/>
              <a:buNone/>
              <a:defRPr/>
            </a:pPr>
            <a:r>
              <a:rPr lang="id-ID" dirty="0"/>
              <a:t>	</a:t>
            </a:r>
            <a:r>
              <a:rPr lang="pl-PL" dirty="0"/>
              <a:t>O3,i = Wi = Wi /(W1+W2) , </a:t>
            </a:r>
            <a:r>
              <a:rPr lang="id-ID" dirty="0"/>
              <a:t>i</a:t>
            </a:r>
            <a:r>
              <a:rPr lang="pl-PL" dirty="0"/>
              <a:t> =1,2 </a:t>
            </a:r>
            <a:endParaRPr lang="id-ID" dirty="0"/>
          </a:p>
          <a:p>
            <a:pPr marL="274320" indent="-274320" eaLnBrk="1" fontAlgn="auto" hangingPunct="1">
              <a:spcAft>
                <a:spcPts val="0"/>
              </a:spcAft>
              <a:buFont typeface="Wingdings 2"/>
              <a:buNone/>
              <a:defRPr/>
            </a:pPr>
            <a:r>
              <a:rPr lang="id-ID" dirty="0"/>
              <a:t>	</a:t>
            </a:r>
            <a:r>
              <a:rPr lang="pl-PL" dirty="0"/>
              <a:t>(normalized firing strengths]</a:t>
            </a:r>
            <a:endParaRPr lang="id-ID" dirty="0"/>
          </a:p>
        </p:txBody>
      </p:sp>
      <p:pic>
        <p:nvPicPr>
          <p:cNvPr id="19460" name="Picture 2">
            <a:extLst>
              <a:ext uri="{FF2B5EF4-FFF2-40B4-BE49-F238E27FC236}">
                <a16:creationId xmlns:a16="http://schemas.microsoft.com/office/drawing/2014/main" id="{82BB8A90-B45F-42A5-9B8A-7DABEA626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643063"/>
            <a:ext cx="5715000"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00F9-A8FF-4CDD-B245-75385E0BE243}"/>
              </a:ext>
            </a:extLst>
          </p:cNvPr>
          <p:cNvSpPr>
            <a:spLocks noGrp="1"/>
          </p:cNvSpPr>
          <p:nvPr>
            <p:ph type="title"/>
          </p:nvPr>
        </p:nvSpPr>
        <p:spPr/>
        <p:txBody>
          <a:bodyPr/>
          <a:lstStyle/>
          <a:p>
            <a:pPr eaLnBrk="1" fontAlgn="auto" hangingPunct="1">
              <a:spcAft>
                <a:spcPts val="0"/>
              </a:spcAft>
              <a:defRPr/>
            </a:pPr>
            <a:r>
              <a:rPr lang="id-ID" dirty="0"/>
              <a:t>ANFIS Architecture: Layer 4</a:t>
            </a:r>
          </a:p>
        </p:txBody>
      </p:sp>
      <p:sp>
        <p:nvSpPr>
          <p:cNvPr id="3" name="Content Placeholder 2">
            <a:extLst>
              <a:ext uri="{FF2B5EF4-FFF2-40B4-BE49-F238E27FC236}">
                <a16:creationId xmlns:a16="http://schemas.microsoft.com/office/drawing/2014/main" id="{23093448-8D0A-4CC2-96E7-82BAC2FA7200}"/>
              </a:ext>
            </a:extLst>
          </p:cNvPr>
          <p:cNvSpPr>
            <a:spLocks noGrp="1"/>
          </p:cNvSpPr>
          <p:nvPr>
            <p:ph idx="1"/>
          </p:nvPr>
        </p:nvSpPr>
        <p:spPr>
          <a:xfrm>
            <a:off x="457200" y="4572000"/>
            <a:ext cx="7239000" cy="1884363"/>
          </a:xfrm>
        </p:spPr>
        <p:txBody>
          <a:bodyPr>
            <a:normAutofit fontScale="92500" lnSpcReduction="20000"/>
          </a:bodyPr>
          <a:lstStyle/>
          <a:p>
            <a:pPr marL="274320" indent="-274320" eaLnBrk="1" fontAlgn="auto" hangingPunct="1">
              <a:spcAft>
                <a:spcPts val="0"/>
              </a:spcAft>
              <a:buFont typeface="Wingdings 2"/>
              <a:buNone/>
              <a:defRPr/>
            </a:pPr>
            <a:r>
              <a:rPr lang="en-US" dirty="0"/>
              <a:t>Every node </a:t>
            </a:r>
            <a:r>
              <a:rPr lang="en-US" dirty="0" err="1"/>
              <a:t>i</a:t>
            </a:r>
            <a:r>
              <a:rPr lang="en-US" dirty="0"/>
              <a:t> in this layer is an adaptive node with a node function</a:t>
            </a:r>
          </a:p>
          <a:p>
            <a:pPr marL="274320" indent="-274320" eaLnBrk="1" fontAlgn="auto" hangingPunct="1">
              <a:spcAft>
                <a:spcPts val="0"/>
              </a:spcAft>
              <a:buFont typeface="Wingdings 2"/>
              <a:buNone/>
              <a:defRPr/>
            </a:pPr>
            <a:r>
              <a:rPr lang="id-ID" dirty="0"/>
              <a:t>		    __ 	     __</a:t>
            </a:r>
          </a:p>
          <a:p>
            <a:pPr marL="274320" indent="-274320" eaLnBrk="1" fontAlgn="auto" hangingPunct="1">
              <a:spcAft>
                <a:spcPts val="0"/>
              </a:spcAft>
              <a:buFont typeface="Wingdings 2"/>
              <a:buNone/>
              <a:defRPr/>
            </a:pPr>
            <a:r>
              <a:rPr lang="id-ID" dirty="0"/>
              <a:t>	O 4,i = wi fi = wi (pix + qiy +ri) …Consequent parameters</a:t>
            </a:r>
          </a:p>
        </p:txBody>
      </p:sp>
      <p:pic>
        <p:nvPicPr>
          <p:cNvPr id="20484" name="Picture 2">
            <a:extLst>
              <a:ext uri="{FF2B5EF4-FFF2-40B4-BE49-F238E27FC236}">
                <a16:creationId xmlns:a16="http://schemas.microsoft.com/office/drawing/2014/main" id="{6ABB2148-5310-4177-83C7-186375F8F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43063"/>
            <a:ext cx="5707063"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69A4-CE76-4A9E-8687-3DD5EDF99D65}"/>
              </a:ext>
            </a:extLst>
          </p:cNvPr>
          <p:cNvSpPr>
            <a:spLocks noGrp="1"/>
          </p:cNvSpPr>
          <p:nvPr>
            <p:ph type="title"/>
          </p:nvPr>
        </p:nvSpPr>
        <p:spPr/>
        <p:txBody>
          <a:bodyPr/>
          <a:lstStyle/>
          <a:p>
            <a:pPr eaLnBrk="1" fontAlgn="auto" hangingPunct="1">
              <a:spcAft>
                <a:spcPts val="0"/>
              </a:spcAft>
              <a:defRPr/>
            </a:pPr>
            <a:r>
              <a:rPr lang="id-ID" dirty="0"/>
              <a:t>ANFIS Architecture: Layer 5</a:t>
            </a:r>
          </a:p>
        </p:txBody>
      </p:sp>
      <p:sp>
        <p:nvSpPr>
          <p:cNvPr id="3" name="Content Placeholder 2">
            <a:extLst>
              <a:ext uri="{FF2B5EF4-FFF2-40B4-BE49-F238E27FC236}">
                <a16:creationId xmlns:a16="http://schemas.microsoft.com/office/drawing/2014/main" id="{355101CD-19BD-4A4A-BCA0-01251EB1A78D}"/>
              </a:ext>
            </a:extLst>
          </p:cNvPr>
          <p:cNvSpPr>
            <a:spLocks noGrp="1"/>
          </p:cNvSpPr>
          <p:nvPr>
            <p:ph idx="1"/>
          </p:nvPr>
        </p:nvSpPr>
        <p:spPr>
          <a:xfrm>
            <a:off x="457200" y="4857750"/>
            <a:ext cx="7239000" cy="1598613"/>
          </a:xfrm>
        </p:spPr>
        <p:txBody>
          <a:bodyPr>
            <a:normAutofit fontScale="77500" lnSpcReduction="20000"/>
          </a:bodyPr>
          <a:lstStyle/>
          <a:p>
            <a:pPr marL="274320" indent="-274320" eaLnBrk="1" fontAlgn="auto" hangingPunct="1">
              <a:spcAft>
                <a:spcPts val="0"/>
              </a:spcAft>
              <a:buFont typeface="Wingdings 2"/>
              <a:buNone/>
              <a:defRPr/>
            </a:pPr>
            <a:r>
              <a:rPr lang="en-US" dirty="0"/>
              <a:t>The single node in this layer is a fixed node labeled S, which</a:t>
            </a:r>
            <a:r>
              <a:rPr lang="id-ID" dirty="0"/>
              <a:t> </a:t>
            </a:r>
            <a:r>
              <a:rPr lang="en-US" dirty="0"/>
              <a:t>computes the overall output as the summation of all incoming</a:t>
            </a:r>
            <a:r>
              <a:rPr lang="id-ID" dirty="0"/>
              <a:t> signals:</a:t>
            </a:r>
          </a:p>
          <a:p>
            <a:pPr marL="274320" indent="-274320" eaLnBrk="1" fontAlgn="auto" hangingPunct="1">
              <a:spcAft>
                <a:spcPts val="0"/>
              </a:spcAft>
              <a:buFont typeface="Wingdings 2"/>
              <a:buNone/>
              <a:defRPr/>
            </a:pPr>
            <a:r>
              <a:rPr lang="id-ID" dirty="0"/>
              <a:t>			__</a:t>
            </a:r>
          </a:p>
          <a:p>
            <a:pPr marL="274320" indent="-274320" eaLnBrk="1" fontAlgn="auto" hangingPunct="1">
              <a:spcAft>
                <a:spcPts val="0"/>
              </a:spcAft>
              <a:buFont typeface="Wingdings 2"/>
              <a:buNone/>
              <a:defRPr/>
            </a:pPr>
            <a:r>
              <a:rPr lang="id-ID" dirty="0"/>
              <a:t>	</a:t>
            </a:r>
            <a:r>
              <a:rPr lang="it-IT" dirty="0"/>
              <a:t>O 5,1 = Si wi fi</a:t>
            </a:r>
            <a:endParaRPr lang="id-ID" dirty="0"/>
          </a:p>
        </p:txBody>
      </p:sp>
      <p:pic>
        <p:nvPicPr>
          <p:cNvPr id="21508" name="Picture 2">
            <a:extLst>
              <a:ext uri="{FF2B5EF4-FFF2-40B4-BE49-F238E27FC236}">
                <a16:creationId xmlns:a16="http://schemas.microsoft.com/office/drawing/2014/main" id="{7B47E0F4-10E8-479F-A61E-09D33D778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71625"/>
            <a:ext cx="618648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B012-F227-4DA1-94A8-DA9AE3FE546A}"/>
              </a:ext>
            </a:extLst>
          </p:cNvPr>
          <p:cNvSpPr>
            <a:spLocks noGrp="1"/>
          </p:cNvSpPr>
          <p:nvPr>
            <p:ph type="title"/>
          </p:nvPr>
        </p:nvSpPr>
        <p:spPr/>
        <p:txBody>
          <a:bodyPr>
            <a:normAutofit fontScale="90000"/>
          </a:bodyPr>
          <a:lstStyle/>
          <a:p>
            <a:pPr eaLnBrk="1" fontAlgn="auto" hangingPunct="1">
              <a:spcAft>
                <a:spcPts val="0"/>
              </a:spcAft>
              <a:defRPr/>
            </a:pPr>
            <a:r>
              <a:rPr lang="id-ID" dirty="0"/>
              <a:t>ANFIS Architecture: Alternate</a:t>
            </a:r>
          </a:p>
        </p:txBody>
      </p:sp>
      <p:sp>
        <p:nvSpPr>
          <p:cNvPr id="22531" name="Content Placeholder 2">
            <a:extLst>
              <a:ext uri="{FF2B5EF4-FFF2-40B4-BE49-F238E27FC236}">
                <a16:creationId xmlns:a16="http://schemas.microsoft.com/office/drawing/2014/main" id="{D01C8D42-5D2E-4913-AC3D-B7679A867463}"/>
              </a:ext>
            </a:extLst>
          </p:cNvPr>
          <p:cNvSpPr>
            <a:spLocks noGrp="1"/>
          </p:cNvSpPr>
          <p:nvPr>
            <p:ph idx="1"/>
          </p:nvPr>
        </p:nvSpPr>
        <p:spPr>
          <a:xfrm>
            <a:off x="457200" y="4643438"/>
            <a:ext cx="7239000" cy="1812925"/>
          </a:xfrm>
        </p:spPr>
        <p:txBody>
          <a:bodyPr/>
          <a:lstStyle/>
          <a:p>
            <a:pPr eaLnBrk="1" hangingPunct="1">
              <a:buFont typeface="Wingdings 2" panose="05020102010507070707" pitchFamily="18" charset="2"/>
              <a:buNone/>
            </a:pPr>
            <a:r>
              <a:rPr lang="en-US" altLang="en-US"/>
              <a:t>ANFIS architecture for the Sugeno fuzzy model, weight</a:t>
            </a:r>
            <a:r>
              <a:rPr lang="id-ID" altLang="en-US"/>
              <a:t> </a:t>
            </a:r>
            <a:r>
              <a:rPr lang="en-US" altLang="en-US"/>
              <a:t>normalization is performed at the very last layer</a:t>
            </a:r>
            <a:endParaRPr lang="id-ID" altLang="en-US"/>
          </a:p>
        </p:txBody>
      </p:sp>
      <p:pic>
        <p:nvPicPr>
          <p:cNvPr id="22532" name="Picture 2">
            <a:extLst>
              <a:ext uri="{FF2B5EF4-FFF2-40B4-BE49-F238E27FC236}">
                <a16:creationId xmlns:a16="http://schemas.microsoft.com/office/drawing/2014/main" id="{A207765F-BFBF-4F0E-9BE5-457E68BF8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657350"/>
            <a:ext cx="6818313"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05AB-CE19-422F-BDC2-1BD930047497}"/>
              </a:ext>
            </a:extLst>
          </p:cNvPr>
          <p:cNvSpPr>
            <a:spLocks noGrp="1"/>
          </p:cNvSpPr>
          <p:nvPr>
            <p:ph type="title"/>
          </p:nvPr>
        </p:nvSpPr>
        <p:spPr/>
        <p:txBody>
          <a:bodyPr>
            <a:normAutofit fontScale="90000"/>
          </a:bodyPr>
          <a:lstStyle/>
          <a:p>
            <a:pPr eaLnBrk="1" fontAlgn="auto" hangingPunct="1">
              <a:spcAft>
                <a:spcPts val="0"/>
              </a:spcAft>
              <a:defRPr/>
            </a:pPr>
            <a:r>
              <a:rPr lang="id-ID" dirty="0"/>
              <a:t>ANFIS Architecture: Tsukamoto model</a:t>
            </a:r>
          </a:p>
        </p:txBody>
      </p:sp>
      <p:sp>
        <p:nvSpPr>
          <p:cNvPr id="23555" name="Content Placeholder 2">
            <a:extLst>
              <a:ext uri="{FF2B5EF4-FFF2-40B4-BE49-F238E27FC236}">
                <a16:creationId xmlns:a16="http://schemas.microsoft.com/office/drawing/2014/main" id="{87CFB4E8-2F7A-4902-ADBC-F0F42D53B431}"/>
              </a:ext>
            </a:extLst>
          </p:cNvPr>
          <p:cNvSpPr>
            <a:spLocks noGrp="1"/>
          </p:cNvSpPr>
          <p:nvPr>
            <p:ph idx="1"/>
          </p:nvPr>
        </p:nvSpPr>
        <p:spPr>
          <a:xfrm>
            <a:off x="457200" y="5143500"/>
            <a:ext cx="7239000" cy="1312863"/>
          </a:xfrm>
        </p:spPr>
        <p:txBody>
          <a:bodyPr/>
          <a:lstStyle/>
          <a:p>
            <a:pPr eaLnBrk="1" hangingPunct="1">
              <a:buFont typeface="Wingdings 2" panose="05020102010507070707" pitchFamily="18" charset="2"/>
              <a:buNone/>
            </a:pPr>
            <a:r>
              <a:rPr lang="id-ID" altLang="en-US"/>
              <a:t>	</a:t>
            </a:r>
            <a:r>
              <a:rPr lang="en-US" altLang="en-US"/>
              <a:t>Equivalent ANFIS architecture using the</a:t>
            </a:r>
            <a:r>
              <a:rPr lang="id-ID" altLang="en-US"/>
              <a:t> </a:t>
            </a:r>
            <a:r>
              <a:rPr lang="en-US" altLang="en-US"/>
              <a:t>Tsukamoto fuzzy model</a:t>
            </a:r>
            <a:endParaRPr lang="id-ID" altLang="en-US"/>
          </a:p>
        </p:txBody>
      </p:sp>
      <p:pic>
        <p:nvPicPr>
          <p:cNvPr id="23556" name="Picture 2">
            <a:extLst>
              <a:ext uri="{FF2B5EF4-FFF2-40B4-BE49-F238E27FC236}">
                <a16:creationId xmlns:a16="http://schemas.microsoft.com/office/drawing/2014/main" id="{8481BD07-7B75-451F-B94C-2BD1F29D8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458913"/>
            <a:ext cx="5929313"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26B7-8F89-434F-B2BF-D545BAB7830A}"/>
              </a:ext>
            </a:extLst>
          </p:cNvPr>
          <p:cNvSpPr>
            <a:spLocks noGrp="1"/>
          </p:cNvSpPr>
          <p:nvPr>
            <p:ph type="title"/>
          </p:nvPr>
        </p:nvSpPr>
        <p:spPr/>
        <p:txBody>
          <a:bodyPr/>
          <a:lstStyle/>
          <a:p>
            <a:pPr eaLnBrk="1" fontAlgn="auto" hangingPunct="1">
              <a:spcAft>
                <a:spcPts val="0"/>
              </a:spcAft>
              <a:defRPr/>
            </a:pPr>
            <a:r>
              <a:rPr lang="en-US" dirty="0"/>
              <a:t>ANFIS Architecture: </a:t>
            </a:r>
            <a:br>
              <a:rPr lang="id-ID" dirty="0"/>
            </a:br>
            <a:r>
              <a:rPr lang="en-US" sz="3100" dirty="0">
                <a:solidFill>
                  <a:srgbClr val="FF0000"/>
                </a:solidFill>
              </a:rPr>
              <a:t>2 input </a:t>
            </a:r>
            <a:r>
              <a:rPr lang="en-US" sz="3100" dirty="0" err="1">
                <a:solidFill>
                  <a:srgbClr val="FF0000"/>
                </a:solidFill>
              </a:rPr>
              <a:t>Sugeno</a:t>
            </a:r>
            <a:r>
              <a:rPr lang="en-US" sz="3100" dirty="0">
                <a:solidFill>
                  <a:srgbClr val="FF0000"/>
                </a:solidFill>
              </a:rPr>
              <a:t> with 9 r</a:t>
            </a:r>
            <a:r>
              <a:rPr lang="id-ID" sz="3100" dirty="0">
                <a:solidFill>
                  <a:srgbClr val="FF0000"/>
                </a:solidFill>
              </a:rPr>
              <a:t>ules</a:t>
            </a:r>
          </a:p>
        </p:txBody>
      </p:sp>
      <p:sp>
        <p:nvSpPr>
          <p:cNvPr id="3" name="Content Placeholder 2">
            <a:extLst>
              <a:ext uri="{FF2B5EF4-FFF2-40B4-BE49-F238E27FC236}">
                <a16:creationId xmlns:a16="http://schemas.microsoft.com/office/drawing/2014/main" id="{56496B44-54F9-4199-BD81-5EEF973F3807}"/>
              </a:ext>
            </a:extLst>
          </p:cNvPr>
          <p:cNvSpPr>
            <a:spLocks noGrp="1"/>
          </p:cNvSpPr>
          <p:nvPr>
            <p:ph idx="1"/>
          </p:nvPr>
        </p:nvSpPr>
        <p:spPr>
          <a:xfrm>
            <a:off x="457200" y="6000750"/>
            <a:ext cx="7239000" cy="455613"/>
          </a:xfrm>
        </p:spPr>
        <p:txBody>
          <a:bodyPr>
            <a:normAutofit fontScale="92500" lnSpcReduction="10000"/>
          </a:bodyPr>
          <a:lstStyle/>
          <a:p>
            <a:pPr marL="274320" indent="-274320" eaLnBrk="1" fontAlgn="auto" hangingPunct="1">
              <a:spcAft>
                <a:spcPts val="0"/>
              </a:spcAft>
              <a:buFont typeface="Wingdings 2"/>
              <a:buChar char=""/>
              <a:defRPr/>
            </a:pPr>
            <a:endParaRPr lang="id-ID" dirty="0"/>
          </a:p>
        </p:txBody>
      </p:sp>
      <p:pic>
        <p:nvPicPr>
          <p:cNvPr id="24580" name="Picture 2">
            <a:extLst>
              <a:ext uri="{FF2B5EF4-FFF2-40B4-BE49-F238E27FC236}">
                <a16:creationId xmlns:a16="http://schemas.microsoft.com/office/drawing/2014/main" id="{28025F4B-0939-44D8-8749-646B5E310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2143125"/>
            <a:ext cx="801528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7F1A-3A76-4BA9-B2B3-847AA825BE2A}"/>
              </a:ext>
            </a:extLst>
          </p:cNvPr>
          <p:cNvSpPr>
            <a:spLocks noGrp="1"/>
          </p:cNvSpPr>
          <p:nvPr>
            <p:ph type="title"/>
          </p:nvPr>
        </p:nvSpPr>
        <p:spPr/>
        <p:txBody>
          <a:bodyPr>
            <a:normAutofit fontScale="90000"/>
          </a:bodyPr>
          <a:lstStyle/>
          <a:p>
            <a:pPr eaLnBrk="1" fontAlgn="auto" hangingPunct="1">
              <a:spcAft>
                <a:spcPts val="0"/>
              </a:spcAft>
              <a:defRPr/>
            </a:pPr>
            <a:r>
              <a:rPr lang="en-US" dirty="0"/>
              <a:t>Neural Networks and Fuzzy Logic</a:t>
            </a:r>
            <a:endParaRPr lang="id-ID" dirty="0"/>
          </a:p>
        </p:txBody>
      </p:sp>
      <p:sp>
        <p:nvSpPr>
          <p:cNvPr id="7171" name="Content Placeholder 2">
            <a:extLst>
              <a:ext uri="{FF2B5EF4-FFF2-40B4-BE49-F238E27FC236}">
                <a16:creationId xmlns:a16="http://schemas.microsoft.com/office/drawing/2014/main" id="{9E58AE44-FE8C-4E22-906A-9BBE5FBF907A}"/>
              </a:ext>
            </a:extLst>
          </p:cNvPr>
          <p:cNvSpPr>
            <a:spLocks noGrp="1"/>
          </p:cNvSpPr>
          <p:nvPr>
            <p:ph idx="1"/>
          </p:nvPr>
        </p:nvSpPr>
        <p:spPr/>
        <p:txBody>
          <a:bodyPr/>
          <a:lstStyle/>
          <a:p>
            <a:pPr eaLnBrk="1" hangingPunct="1"/>
            <a:r>
              <a:rPr lang="en-US" altLang="en-US"/>
              <a:t>Neural networks and fuzzy logic are two</a:t>
            </a:r>
            <a:r>
              <a:rPr lang="id-ID" altLang="en-US"/>
              <a:t> complimentary technologies</a:t>
            </a:r>
          </a:p>
          <a:p>
            <a:pPr eaLnBrk="1" hangingPunct="1"/>
            <a:r>
              <a:rPr lang="en-US" altLang="en-US"/>
              <a:t>Neural networks can learn from data and</a:t>
            </a:r>
            <a:r>
              <a:rPr lang="id-ID" altLang="en-US"/>
              <a:t> feedback</a:t>
            </a:r>
          </a:p>
          <a:p>
            <a:pPr eaLnBrk="1" hangingPunct="1">
              <a:buFont typeface="Wingdings 2" panose="05020102010507070707" pitchFamily="18" charset="2"/>
              <a:buNone/>
            </a:pPr>
            <a:r>
              <a:rPr lang="id-ID" altLang="en-US"/>
              <a:t>	</a:t>
            </a:r>
            <a:r>
              <a:rPr lang="en-US" altLang="en-US"/>
              <a:t>– It is difficult to develop an insight about the</a:t>
            </a:r>
            <a:r>
              <a:rPr lang="id-ID" altLang="en-US"/>
              <a:t> </a:t>
            </a:r>
            <a:r>
              <a:rPr lang="en-US" altLang="en-US"/>
              <a:t>meaning associated with each neuron and each</a:t>
            </a:r>
            <a:r>
              <a:rPr lang="id-ID" altLang="en-US"/>
              <a:t> weight</a:t>
            </a:r>
          </a:p>
          <a:p>
            <a:pPr eaLnBrk="1" hangingPunct="1">
              <a:buFont typeface="Wingdings 2" panose="05020102010507070707" pitchFamily="18" charset="2"/>
              <a:buNone/>
            </a:pPr>
            <a:r>
              <a:rPr lang="id-ID" altLang="en-US"/>
              <a:t>	</a:t>
            </a:r>
            <a:r>
              <a:rPr lang="en-US" altLang="en-US"/>
              <a:t>– Viewed as “black box” approach (know what the</a:t>
            </a:r>
            <a:r>
              <a:rPr lang="id-ID" altLang="en-US"/>
              <a:t> </a:t>
            </a:r>
            <a:r>
              <a:rPr lang="en-US" altLang="en-US"/>
              <a:t>box does but not how it is done conceptually!)</a:t>
            </a:r>
            <a:endParaRPr lang="id-ID"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7DAC-C04D-47D3-AF36-6DDC125BD37E}"/>
              </a:ext>
            </a:extLst>
          </p:cNvPr>
          <p:cNvSpPr>
            <a:spLocks noGrp="1"/>
          </p:cNvSpPr>
          <p:nvPr>
            <p:ph type="title"/>
          </p:nvPr>
        </p:nvSpPr>
        <p:spPr/>
        <p:txBody>
          <a:bodyPr>
            <a:normAutofit fontScale="90000"/>
          </a:bodyPr>
          <a:lstStyle/>
          <a:p>
            <a:pPr eaLnBrk="1" fontAlgn="auto" hangingPunct="1">
              <a:spcAft>
                <a:spcPts val="0"/>
              </a:spcAft>
              <a:defRPr/>
            </a:pPr>
            <a:r>
              <a:rPr lang="id-ID" dirty="0"/>
              <a:t>Online (pattern mode) VS Batch</a:t>
            </a:r>
            <a:br>
              <a:rPr lang="id-ID" dirty="0"/>
            </a:br>
            <a:r>
              <a:rPr lang="id-ID" dirty="0"/>
              <a:t>mode of BP learning</a:t>
            </a:r>
          </a:p>
        </p:txBody>
      </p:sp>
      <p:sp>
        <p:nvSpPr>
          <p:cNvPr id="3" name="Content Placeholder 2">
            <a:extLst>
              <a:ext uri="{FF2B5EF4-FFF2-40B4-BE49-F238E27FC236}">
                <a16:creationId xmlns:a16="http://schemas.microsoft.com/office/drawing/2014/main" id="{1A967FA7-ECEC-4596-BB00-4F8604E7E24F}"/>
              </a:ext>
            </a:extLst>
          </p:cNvPr>
          <p:cNvSpPr>
            <a:spLocks noGrp="1"/>
          </p:cNvSpPr>
          <p:nvPr>
            <p:ph idx="1"/>
          </p:nvPr>
        </p:nvSpPr>
        <p:spPr/>
        <p:txBody>
          <a:bodyPr>
            <a:normAutofit lnSpcReduction="10000"/>
          </a:bodyPr>
          <a:lstStyle/>
          <a:p>
            <a:pPr marL="274320" indent="-274320" eaLnBrk="1" fontAlgn="auto" hangingPunct="1">
              <a:spcAft>
                <a:spcPts val="0"/>
              </a:spcAft>
              <a:buFont typeface="Wingdings 2"/>
              <a:buChar char=""/>
              <a:defRPr/>
            </a:pPr>
            <a:r>
              <a:rPr lang="en-US" dirty="0"/>
              <a:t>Two ways to adjust the weights using</a:t>
            </a:r>
            <a:r>
              <a:rPr lang="id-ID" dirty="0"/>
              <a:t> backpropagation</a:t>
            </a:r>
          </a:p>
          <a:p>
            <a:pPr marL="274320" indent="-274320" eaLnBrk="1" fontAlgn="auto" hangingPunct="1">
              <a:spcAft>
                <a:spcPts val="0"/>
              </a:spcAft>
              <a:buFont typeface="Wingdings 2"/>
              <a:buNone/>
              <a:defRPr/>
            </a:pPr>
            <a:r>
              <a:rPr lang="id-ID" dirty="0"/>
              <a:t>  </a:t>
            </a:r>
            <a:r>
              <a:rPr lang="en-US" dirty="0"/>
              <a:t>– Online/pattern Mode: adjusts the weights based</a:t>
            </a:r>
            <a:r>
              <a:rPr lang="id-ID" dirty="0"/>
              <a:t> </a:t>
            </a:r>
            <a:r>
              <a:rPr lang="en-US" dirty="0"/>
              <a:t>on the error signal of one input-output pair in the</a:t>
            </a:r>
            <a:r>
              <a:rPr lang="id-ID" dirty="0"/>
              <a:t> trainning data.</a:t>
            </a:r>
          </a:p>
          <a:p>
            <a:pPr marL="274320" indent="-274320" eaLnBrk="1" fontAlgn="auto" hangingPunct="1">
              <a:spcAft>
                <a:spcPts val="0"/>
              </a:spcAft>
              <a:buFont typeface="Wingdings 2"/>
              <a:buNone/>
              <a:defRPr/>
            </a:pPr>
            <a:r>
              <a:rPr lang="id-ID" dirty="0"/>
              <a:t>	</a:t>
            </a:r>
            <a:r>
              <a:rPr lang="en-US" dirty="0"/>
              <a:t>• Example: </a:t>
            </a:r>
            <a:r>
              <a:rPr lang="en-US" dirty="0" err="1"/>
              <a:t>trainning</a:t>
            </a:r>
            <a:r>
              <a:rPr lang="en-US" dirty="0"/>
              <a:t> set </a:t>
            </a:r>
            <a:r>
              <a:rPr lang="en-US" dirty="0" err="1"/>
              <a:t>containning</a:t>
            </a:r>
            <a:r>
              <a:rPr lang="en-US" dirty="0"/>
              <a:t> 500 input-output</a:t>
            </a:r>
            <a:r>
              <a:rPr lang="id-ID" dirty="0"/>
              <a:t> </a:t>
            </a:r>
            <a:r>
              <a:rPr lang="en-US" dirty="0"/>
              <a:t>pairs, this mode BP adjusts the weights 500 times for</a:t>
            </a:r>
            <a:r>
              <a:rPr lang="id-ID" dirty="0"/>
              <a:t> </a:t>
            </a:r>
            <a:r>
              <a:rPr lang="en-US" dirty="0"/>
              <a:t>each time the algorithm sweeps through the </a:t>
            </a:r>
            <a:r>
              <a:rPr lang="en-US" dirty="0" err="1"/>
              <a:t>trainning</a:t>
            </a:r>
            <a:r>
              <a:rPr lang="id-ID" dirty="0"/>
              <a:t> </a:t>
            </a:r>
            <a:r>
              <a:rPr lang="en-US" dirty="0"/>
              <a:t>set. If the algorithm sweeps converges after 1000</a:t>
            </a:r>
            <a:r>
              <a:rPr lang="id-ID" dirty="0"/>
              <a:t> </a:t>
            </a:r>
            <a:r>
              <a:rPr lang="en-US" dirty="0"/>
              <a:t>sweeps, each weight adjusted a total of 50,000 times</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E8A1-D0DD-4117-A970-E1195CC20C2F}"/>
              </a:ext>
            </a:extLst>
          </p:cNvPr>
          <p:cNvSpPr>
            <a:spLocks noGrp="1"/>
          </p:cNvSpPr>
          <p:nvPr>
            <p:ph type="title"/>
          </p:nvPr>
        </p:nvSpPr>
        <p:spPr/>
        <p:txBody>
          <a:bodyPr>
            <a:normAutofit fontScale="90000"/>
          </a:bodyPr>
          <a:lstStyle/>
          <a:p>
            <a:pPr eaLnBrk="1" fontAlgn="auto" hangingPunct="1">
              <a:spcAft>
                <a:spcPts val="0"/>
              </a:spcAft>
              <a:defRPr/>
            </a:pPr>
            <a:r>
              <a:rPr lang="id-ID" dirty="0"/>
              <a:t>Online (pattern mode) VS Batch</a:t>
            </a:r>
            <a:br>
              <a:rPr lang="id-ID" dirty="0"/>
            </a:br>
            <a:r>
              <a:rPr lang="en-US" dirty="0"/>
              <a:t>mode of BP learning (cont.)</a:t>
            </a:r>
            <a:endParaRPr lang="id-ID" dirty="0"/>
          </a:p>
        </p:txBody>
      </p:sp>
      <p:sp>
        <p:nvSpPr>
          <p:cNvPr id="9219" name="Content Placeholder 2">
            <a:extLst>
              <a:ext uri="{FF2B5EF4-FFF2-40B4-BE49-F238E27FC236}">
                <a16:creationId xmlns:a16="http://schemas.microsoft.com/office/drawing/2014/main" id="{5B8C0358-25CC-4D15-86D8-C9FB5A25922C}"/>
              </a:ext>
            </a:extLst>
          </p:cNvPr>
          <p:cNvSpPr>
            <a:spLocks noGrp="1"/>
          </p:cNvSpPr>
          <p:nvPr>
            <p:ph idx="1"/>
          </p:nvPr>
        </p:nvSpPr>
        <p:spPr/>
        <p:txBody>
          <a:bodyPr/>
          <a:lstStyle/>
          <a:p>
            <a:pPr eaLnBrk="1" hangingPunct="1">
              <a:buFont typeface="Wingdings 2" panose="05020102010507070707" pitchFamily="18" charset="2"/>
              <a:buNone/>
            </a:pPr>
            <a:r>
              <a:rPr lang="id-ID" altLang="en-US"/>
              <a:t>	</a:t>
            </a:r>
            <a:r>
              <a:rPr lang="en-US" altLang="en-US"/>
              <a:t>– Batch mode (off-line): adjusts weights based on</a:t>
            </a:r>
            <a:r>
              <a:rPr lang="id-ID" altLang="en-US"/>
              <a:t> </a:t>
            </a:r>
            <a:r>
              <a:rPr lang="en-US" altLang="en-US"/>
              <a:t>the error signal of the entire training set.</a:t>
            </a:r>
          </a:p>
          <a:p>
            <a:pPr eaLnBrk="1" hangingPunct="1">
              <a:buFont typeface="Wingdings 2" panose="05020102010507070707" pitchFamily="18" charset="2"/>
              <a:buNone/>
            </a:pPr>
            <a:r>
              <a:rPr lang="id-ID" altLang="en-US"/>
              <a:t>	</a:t>
            </a:r>
            <a:r>
              <a:rPr lang="en-US" altLang="en-US"/>
              <a:t>• Weights are adjusted once only after all the trainning</a:t>
            </a:r>
            <a:r>
              <a:rPr lang="id-ID" altLang="en-US"/>
              <a:t> </a:t>
            </a:r>
            <a:r>
              <a:rPr lang="en-US" altLang="en-US"/>
              <a:t>data have been processed by the neural network.</a:t>
            </a:r>
          </a:p>
          <a:p>
            <a:pPr eaLnBrk="1" hangingPunct="1">
              <a:buFont typeface="Wingdings 2" panose="05020102010507070707" pitchFamily="18" charset="2"/>
              <a:buNone/>
            </a:pPr>
            <a:r>
              <a:rPr lang="id-ID" altLang="en-US"/>
              <a:t>	</a:t>
            </a:r>
            <a:r>
              <a:rPr lang="en-US" altLang="en-US"/>
              <a:t>• From previous example, each weight in the neural</a:t>
            </a:r>
            <a:r>
              <a:rPr lang="id-ID" altLang="en-US"/>
              <a:t> </a:t>
            </a:r>
            <a:r>
              <a:rPr lang="en-US" altLang="en-US"/>
              <a:t>network is adjusted 1000 times.</a:t>
            </a:r>
            <a:endParaRPr lang="id-ID"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2017-9F14-488E-B41F-A4121CCE43E7}"/>
              </a:ext>
            </a:extLst>
          </p:cNvPr>
          <p:cNvSpPr>
            <a:spLocks noGrp="1"/>
          </p:cNvSpPr>
          <p:nvPr>
            <p:ph type="title"/>
          </p:nvPr>
        </p:nvSpPr>
        <p:spPr/>
        <p:txBody>
          <a:bodyPr>
            <a:normAutofit fontScale="90000"/>
          </a:bodyPr>
          <a:lstStyle/>
          <a:p>
            <a:pPr eaLnBrk="1" fontAlgn="auto" hangingPunct="1">
              <a:spcAft>
                <a:spcPts val="0"/>
              </a:spcAft>
              <a:defRPr/>
            </a:pPr>
            <a:r>
              <a:rPr lang="en-US" dirty="0"/>
              <a:t>Neural Networks and Fuzzy Logic (cont)</a:t>
            </a:r>
            <a:endParaRPr lang="id-ID" dirty="0"/>
          </a:p>
        </p:txBody>
      </p:sp>
      <p:sp>
        <p:nvSpPr>
          <p:cNvPr id="10243" name="Content Placeholder 2">
            <a:extLst>
              <a:ext uri="{FF2B5EF4-FFF2-40B4-BE49-F238E27FC236}">
                <a16:creationId xmlns:a16="http://schemas.microsoft.com/office/drawing/2014/main" id="{BBD689E3-D83B-4348-8AFD-B148E995982B}"/>
              </a:ext>
            </a:extLst>
          </p:cNvPr>
          <p:cNvSpPr>
            <a:spLocks noGrp="1"/>
          </p:cNvSpPr>
          <p:nvPr>
            <p:ph idx="1"/>
          </p:nvPr>
        </p:nvSpPr>
        <p:spPr/>
        <p:txBody>
          <a:bodyPr/>
          <a:lstStyle/>
          <a:p>
            <a:pPr eaLnBrk="1" hangingPunct="1"/>
            <a:r>
              <a:rPr lang="en-US" altLang="en-US"/>
              <a:t>Fuzzy rule-based models are easy to comprehend</a:t>
            </a:r>
            <a:r>
              <a:rPr lang="id-ID" altLang="en-US"/>
              <a:t> </a:t>
            </a:r>
            <a:r>
              <a:rPr lang="en-US" altLang="en-US"/>
              <a:t>(uses linguistic terms and the structure of if-then rules)</a:t>
            </a:r>
            <a:endParaRPr lang="id-ID" altLang="en-US"/>
          </a:p>
          <a:p>
            <a:pPr eaLnBrk="1" hangingPunct="1"/>
            <a:r>
              <a:rPr lang="en-US" altLang="en-US"/>
              <a:t>Unlike neural networks, fuzzy logic does not come</a:t>
            </a:r>
            <a:r>
              <a:rPr lang="id-ID" altLang="en-US"/>
              <a:t> with a learning algorithm</a:t>
            </a:r>
          </a:p>
          <a:p>
            <a:pPr eaLnBrk="1" hangingPunct="1">
              <a:buFont typeface="Wingdings 2" panose="05020102010507070707" pitchFamily="18" charset="2"/>
              <a:buNone/>
            </a:pPr>
            <a:r>
              <a:rPr lang="id-ID" altLang="en-US"/>
              <a:t>	</a:t>
            </a:r>
            <a:r>
              <a:rPr lang="en-US" altLang="en-US"/>
              <a:t>– Learning and identification of fuzzy models need</a:t>
            </a:r>
            <a:r>
              <a:rPr lang="id-ID" altLang="en-US"/>
              <a:t> </a:t>
            </a:r>
            <a:r>
              <a:rPr lang="en-US" altLang="en-US"/>
              <a:t>to adopt techniques from other areas</a:t>
            </a:r>
            <a:endParaRPr lang="id-ID" altLang="en-US"/>
          </a:p>
          <a:p>
            <a:pPr eaLnBrk="1" hangingPunct="1"/>
            <a:r>
              <a:rPr lang="en-US" altLang="en-US"/>
              <a:t>Since neural networks can learn, it is natural to</a:t>
            </a:r>
            <a:r>
              <a:rPr lang="id-ID" altLang="en-US"/>
              <a:t> marry the two technologies.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CD64-E0E4-49CF-927E-60B657B8919E}"/>
              </a:ext>
            </a:extLst>
          </p:cNvPr>
          <p:cNvSpPr>
            <a:spLocks noGrp="1"/>
          </p:cNvSpPr>
          <p:nvPr>
            <p:ph type="title"/>
          </p:nvPr>
        </p:nvSpPr>
        <p:spPr/>
        <p:txBody>
          <a:bodyPr/>
          <a:lstStyle/>
          <a:p>
            <a:pPr eaLnBrk="1" fontAlgn="auto" hangingPunct="1">
              <a:spcAft>
                <a:spcPts val="0"/>
              </a:spcAft>
              <a:defRPr/>
            </a:pPr>
            <a:r>
              <a:rPr lang="id-ID" dirty="0"/>
              <a:t>Neuro- Fuzzy System</a:t>
            </a:r>
          </a:p>
        </p:txBody>
      </p:sp>
      <p:sp>
        <p:nvSpPr>
          <p:cNvPr id="3" name="Content Placeholder 2">
            <a:extLst>
              <a:ext uri="{FF2B5EF4-FFF2-40B4-BE49-F238E27FC236}">
                <a16:creationId xmlns:a16="http://schemas.microsoft.com/office/drawing/2014/main" id="{F37D69F7-0274-4332-852F-852B2C3DD395}"/>
              </a:ext>
            </a:extLst>
          </p:cNvPr>
          <p:cNvSpPr>
            <a:spLocks noGrp="1"/>
          </p:cNvSpPr>
          <p:nvPr>
            <p:ph idx="1"/>
          </p:nvPr>
        </p:nvSpPr>
        <p:spPr/>
        <p:txBody>
          <a:bodyPr>
            <a:normAutofit/>
          </a:bodyPr>
          <a:lstStyle/>
          <a:p>
            <a:pPr marL="274320" indent="-274320" eaLnBrk="1" fontAlgn="auto" hangingPunct="1">
              <a:spcAft>
                <a:spcPts val="0"/>
              </a:spcAft>
              <a:buFont typeface="Wingdings 2"/>
              <a:buNone/>
              <a:defRPr/>
            </a:pPr>
            <a:r>
              <a:rPr lang="en-US" dirty="0" err="1"/>
              <a:t>Neuro</a:t>
            </a:r>
            <a:r>
              <a:rPr lang="en-US" dirty="0"/>
              <a:t>-fuzzy system can be classified into</a:t>
            </a:r>
          </a:p>
          <a:p>
            <a:pPr marL="274320" indent="-274320" eaLnBrk="1" fontAlgn="auto" hangingPunct="1">
              <a:spcAft>
                <a:spcPts val="0"/>
              </a:spcAft>
              <a:buFont typeface="Wingdings 2"/>
              <a:buNone/>
              <a:defRPr/>
            </a:pPr>
            <a:r>
              <a:rPr lang="id-ID" dirty="0"/>
              <a:t>three categories:</a:t>
            </a:r>
          </a:p>
          <a:p>
            <a:pPr marL="514350" indent="-514350" eaLnBrk="1" fontAlgn="auto" hangingPunct="1">
              <a:spcAft>
                <a:spcPts val="0"/>
              </a:spcAft>
              <a:buFont typeface="+mj-lt"/>
              <a:buAutoNum type="arabicPeriod"/>
              <a:defRPr/>
            </a:pPr>
            <a:r>
              <a:rPr lang="en-US" dirty="0"/>
              <a:t>A fuzzy rule-based model constructed using a</a:t>
            </a:r>
            <a:r>
              <a:rPr lang="id-ID" dirty="0"/>
              <a:t> supervised NN learning technique</a:t>
            </a:r>
          </a:p>
          <a:p>
            <a:pPr marL="514350" indent="-514350" eaLnBrk="1" fontAlgn="auto" hangingPunct="1">
              <a:spcAft>
                <a:spcPts val="0"/>
              </a:spcAft>
              <a:buFont typeface="+mj-lt"/>
              <a:buAutoNum type="arabicPeriod"/>
              <a:defRPr/>
            </a:pPr>
            <a:r>
              <a:rPr lang="en-US" dirty="0"/>
              <a:t>A fuzzy rule-based model constructed using</a:t>
            </a:r>
            <a:r>
              <a:rPr lang="id-ID" dirty="0"/>
              <a:t> reinforcement-based learning</a:t>
            </a:r>
          </a:p>
          <a:p>
            <a:pPr marL="514350" indent="-514350" eaLnBrk="1" fontAlgn="auto" hangingPunct="1">
              <a:spcAft>
                <a:spcPts val="0"/>
              </a:spcAft>
              <a:buFont typeface="+mj-lt"/>
              <a:buAutoNum type="arabicPeriod"/>
              <a:defRPr/>
            </a:pPr>
            <a:r>
              <a:rPr lang="en-US" dirty="0"/>
              <a:t>A fuzzy rule-based model constructed using</a:t>
            </a:r>
            <a:r>
              <a:rPr lang="id-ID" dirty="0"/>
              <a:t> </a:t>
            </a:r>
            <a:r>
              <a:rPr lang="en-US" dirty="0"/>
              <a:t>NN to construct its fuzzy partition of the input</a:t>
            </a:r>
            <a:r>
              <a:rPr lang="id-ID" dirty="0"/>
              <a:t> space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F63-BF00-4F72-BACB-6349F6BD7EBE}"/>
              </a:ext>
            </a:extLst>
          </p:cNvPr>
          <p:cNvSpPr>
            <a:spLocks noGrp="1"/>
          </p:cNvSpPr>
          <p:nvPr>
            <p:ph type="title"/>
          </p:nvPr>
        </p:nvSpPr>
        <p:spPr/>
        <p:txBody>
          <a:bodyPr>
            <a:normAutofit fontScale="90000"/>
          </a:bodyPr>
          <a:lstStyle/>
          <a:p>
            <a:pPr eaLnBrk="1" fontAlgn="auto" hangingPunct="1">
              <a:spcAft>
                <a:spcPts val="0"/>
              </a:spcAft>
              <a:defRPr/>
            </a:pPr>
            <a:r>
              <a:rPr lang="id-ID" dirty="0"/>
              <a:t>ANFIS: Adaptive Neuro-Fuzzy</a:t>
            </a:r>
            <a:br>
              <a:rPr lang="id-ID" dirty="0"/>
            </a:br>
            <a:r>
              <a:rPr lang="id-ID" dirty="0"/>
              <a:t>Inference Systems</a:t>
            </a:r>
          </a:p>
        </p:txBody>
      </p:sp>
      <p:sp>
        <p:nvSpPr>
          <p:cNvPr id="12291" name="Content Placeholder 2">
            <a:extLst>
              <a:ext uri="{FF2B5EF4-FFF2-40B4-BE49-F238E27FC236}">
                <a16:creationId xmlns:a16="http://schemas.microsoft.com/office/drawing/2014/main" id="{6DCDD90B-5DE0-4955-A77C-F5916892350E}"/>
              </a:ext>
            </a:extLst>
          </p:cNvPr>
          <p:cNvSpPr>
            <a:spLocks noGrp="1"/>
          </p:cNvSpPr>
          <p:nvPr>
            <p:ph idx="1"/>
          </p:nvPr>
        </p:nvSpPr>
        <p:spPr/>
        <p:txBody>
          <a:bodyPr/>
          <a:lstStyle/>
          <a:p>
            <a:pPr eaLnBrk="1" hangingPunct="1"/>
            <a:r>
              <a:rPr lang="en-US" altLang="en-US"/>
              <a:t>A class of adaptive networks that are</a:t>
            </a:r>
            <a:r>
              <a:rPr lang="id-ID" altLang="en-US"/>
              <a:t> </a:t>
            </a:r>
            <a:r>
              <a:rPr lang="en-US" altLang="en-US"/>
              <a:t>functionally equivalent to fuzzy inference</a:t>
            </a:r>
            <a:r>
              <a:rPr lang="id-ID" altLang="en-US"/>
              <a:t> systems.</a:t>
            </a:r>
          </a:p>
          <a:p>
            <a:pPr eaLnBrk="1" hangingPunct="1"/>
            <a:r>
              <a:rPr lang="en-US" altLang="en-US"/>
              <a:t>ANFIS architectures representing both the</a:t>
            </a:r>
            <a:r>
              <a:rPr lang="id-ID" altLang="en-US"/>
              <a:t> Sugeno and Tsukamoto fuzzy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98FA-7AF9-4EF2-8ECF-AEF3754AFC15}"/>
              </a:ext>
            </a:extLst>
          </p:cNvPr>
          <p:cNvSpPr>
            <a:spLocks noGrp="1"/>
          </p:cNvSpPr>
          <p:nvPr>
            <p:ph type="title"/>
          </p:nvPr>
        </p:nvSpPr>
        <p:spPr>
          <a:xfrm>
            <a:off x="457200" y="320040"/>
            <a:ext cx="7543824" cy="1143000"/>
          </a:xfrm>
        </p:spPr>
        <p:txBody>
          <a:bodyPr>
            <a:normAutofit fontScale="90000"/>
          </a:bodyPr>
          <a:lstStyle/>
          <a:p>
            <a:pPr eaLnBrk="1" fontAlgn="auto" hangingPunct="1">
              <a:spcAft>
                <a:spcPts val="0"/>
              </a:spcAft>
              <a:defRPr/>
            </a:pPr>
            <a:r>
              <a:rPr lang="en-US" dirty="0"/>
              <a:t>A two-input first-Order</a:t>
            </a:r>
            <a:r>
              <a:rPr lang="id-ID" dirty="0"/>
              <a:t> </a:t>
            </a:r>
            <a:r>
              <a:rPr lang="en-US" dirty="0" err="1"/>
              <a:t>Sugeno</a:t>
            </a:r>
            <a:r>
              <a:rPr lang="en-US" dirty="0"/>
              <a:t> Fuzzy</a:t>
            </a:r>
            <a:r>
              <a:rPr lang="id-ID" dirty="0"/>
              <a:t> Model with two rules</a:t>
            </a:r>
          </a:p>
        </p:txBody>
      </p:sp>
      <p:sp>
        <p:nvSpPr>
          <p:cNvPr id="13315" name="Content Placeholder 4">
            <a:extLst>
              <a:ext uri="{FF2B5EF4-FFF2-40B4-BE49-F238E27FC236}">
                <a16:creationId xmlns:a16="http://schemas.microsoft.com/office/drawing/2014/main" id="{B9D31A69-335A-465E-99D8-84C1226532B0}"/>
              </a:ext>
            </a:extLst>
          </p:cNvPr>
          <p:cNvSpPr>
            <a:spLocks noGrp="1"/>
          </p:cNvSpPr>
          <p:nvPr>
            <p:ph idx="1"/>
          </p:nvPr>
        </p:nvSpPr>
        <p:spPr>
          <a:xfrm>
            <a:off x="457200" y="5000625"/>
            <a:ext cx="7239000" cy="1455738"/>
          </a:xfrm>
        </p:spPr>
        <p:txBody>
          <a:bodyPr/>
          <a:lstStyle/>
          <a:p>
            <a:pPr eaLnBrk="1" hangingPunct="1"/>
            <a:endParaRPr lang="en-US" altLang="en-US"/>
          </a:p>
        </p:txBody>
      </p:sp>
      <p:pic>
        <p:nvPicPr>
          <p:cNvPr id="13316" name="Picture 3">
            <a:extLst>
              <a:ext uri="{FF2B5EF4-FFF2-40B4-BE49-F238E27FC236}">
                <a16:creationId xmlns:a16="http://schemas.microsoft.com/office/drawing/2014/main" id="{C9248F99-71EB-4C6C-B1DA-3F4B10FC8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2214563"/>
            <a:ext cx="771525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6062-F1CC-486D-B1FB-E94F52886F5B}"/>
              </a:ext>
            </a:extLst>
          </p:cNvPr>
          <p:cNvSpPr>
            <a:spLocks noGrp="1"/>
          </p:cNvSpPr>
          <p:nvPr>
            <p:ph type="title"/>
          </p:nvPr>
        </p:nvSpPr>
        <p:spPr/>
        <p:txBody>
          <a:bodyPr>
            <a:normAutofit fontScale="90000"/>
          </a:bodyPr>
          <a:lstStyle/>
          <a:p>
            <a:pPr eaLnBrk="1" fontAlgn="auto" hangingPunct="1">
              <a:spcAft>
                <a:spcPts val="0"/>
              </a:spcAft>
              <a:defRPr/>
            </a:pPr>
            <a:r>
              <a:rPr lang="id-ID" dirty="0"/>
              <a:t>Equivalent ANFIS architecture</a:t>
            </a:r>
          </a:p>
        </p:txBody>
      </p:sp>
      <p:pic>
        <p:nvPicPr>
          <p:cNvPr id="14339" name="Picture 2">
            <a:extLst>
              <a:ext uri="{FF2B5EF4-FFF2-40B4-BE49-F238E27FC236}">
                <a16:creationId xmlns:a16="http://schemas.microsoft.com/office/drawing/2014/main" id="{CF0538CB-82A6-4551-A08F-DF516A0606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5750" y="2143125"/>
            <a:ext cx="7451725" cy="3500438"/>
          </a:xfrm>
          <a:noFill/>
        </p:spPr>
      </p:pic>
    </p:spTree>
  </p:cSld>
  <p:clrMapOvr>
    <a:masterClrMapping/>
  </p:clrMapOvr>
</p:sld>
</file>

<file path=ppt/theme/theme1.xml><?xml version="1.0" encoding="utf-8"?>
<a:theme xmlns:a="http://schemas.openxmlformats.org/drawingml/2006/main" name="Modul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 1</Template>
  <TotalTime>156</TotalTime>
  <Words>524</Words>
  <Application>Microsoft Office PowerPoint</Application>
  <PresentationFormat>On-screen Show (4:3)</PresentationFormat>
  <Paragraphs>87</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Trebuchet MS</vt:lpstr>
      <vt:lpstr>Wingdings 2</vt:lpstr>
      <vt:lpstr>Wingdings</vt:lpstr>
      <vt:lpstr>Calibri</vt:lpstr>
      <vt:lpstr>Modul 1</vt:lpstr>
      <vt:lpstr>PowerPoint Presentation</vt:lpstr>
      <vt:lpstr>Neural Networks and Fuzzy Logic</vt:lpstr>
      <vt:lpstr>Online (pattern mode) VS Batch mode of BP learning</vt:lpstr>
      <vt:lpstr>Online (pattern mode) VS Batch mode of BP learning (cont.)</vt:lpstr>
      <vt:lpstr>Neural Networks and Fuzzy Logic (cont)</vt:lpstr>
      <vt:lpstr>Neuro- Fuzzy System</vt:lpstr>
      <vt:lpstr>ANFIS: Adaptive Neuro-Fuzzy Inference Systems</vt:lpstr>
      <vt:lpstr>A two-input first-Order Sugeno Fuzzy Model with two rules</vt:lpstr>
      <vt:lpstr>Equivalent ANFIS architecture</vt:lpstr>
      <vt:lpstr>ANFIS Architecture</vt:lpstr>
      <vt:lpstr>ANFIS Architecture: Layer 1</vt:lpstr>
      <vt:lpstr>ANFIS Architecture: Layer 1 (cont.)</vt:lpstr>
      <vt:lpstr>ANFIS Architecture: Layer 2</vt:lpstr>
      <vt:lpstr>ANFIS Architecture: Layer 3</vt:lpstr>
      <vt:lpstr>ANFIS Architecture: Layer 4</vt:lpstr>
      <vt:lpstr>ANFIS Architecture: Layer 5</vt:lpstr>
      <vt:lpstr>ANFIS Architecture: Alternate</vt:lpstr>
      <vt:lpstr>ANFIS Architecture: Tsukamoto model</vt:lpstr>
      <vt:lpstr>ANFIS Architecture:  2 input Sugeno with 9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ANFIS</dc:title>
  <dc:creator>Budi S</dc:creator>
  <cp:lastModifiedBy>Abba Suganda Girsang</cp:lastModifiedBy>
  <cp:revision>26</cp:revision>
  <dcterms:created xsi:type="dcterms:W3CDTF">2009-06-06T14:03:56Z</dcterms:created>
  <dcterms:modified xsi:type="dcterms:W3CDTF">2018-11-23T08:27:34Z</dcterms:modified>
</cp:coreProperties>
</file>