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5" r:id="rId3"/>
    <p:sldId id="321" r:id="rId4"/>
    <p:sldId id="322" r:id="rId5"/>
    <p:sldId id="323" r:id="rId6"/>
    <p:sldId id="324" r:id="rId7"/>
    <p:sldId id="325" r:id="rId8"/>
    <p:sldId id="326" r:id="rId9"/>
    <p:sldId id="327" r:id="rId10"/>
    <p:sldId id="328" r:id="rId11"/>
    <p:sldId id="329" r:id="rId12"/>
    <p:sldId id="330" r:id="rId13"/>
    <p:sldId id="331" r:id="rId14"/>
    <p:sldId id="332" r:id="rId15"/>
    <p:sldId id="333" r:id="rId16"/>
    <p:sldId id="334" r:id="rId17"/>
    <p:sldId id="335" r:id="rId18"/>
    <p:sldId id="336" r:id="rId19"/>
    <p:sldId id="337" r:id="rId20"/>
    <p:sldId id="338" r:id="rId21"/>
    <p:sldId id="319" r:id="rId22"/>
    <p:sldId id="318" r:id="rId23"/>
    <p:sldId id="261" r:id="rId24"/>
  </p:sldIdLst>
  <p:sldSz cx="10688638" cy="7562850"/>
  <p:notesSz cx="6858000" cy="9144000"/>
  <p:defaultTextStyle>
    <a:defPPr>
      <a:defRPr lang="en-US"/>
    </a:defPPr>
    <a:lvl1pPr algn="l" defTabSz="520700" rtl="0" fontAlgn="base">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1pPr>
    <a:lvl2pPr marL="520700" indent="-63500" algn="l" defTabSz="520700" rtl="0" fontAlgn="base">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2pPr>
    <a:lvl3pPr marL="1041400" indent="-127000" algn="l" defTabSz="520700" rtl="0" fontAlgn="base">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3pPr>
    <a:lvl4pPr marL="1563688" indent="-192088" algn="l" defTabSz="520700" rtl="0" fontAlgn="base">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4pPr>
    <a:lvl5pPr marL="2084388" indent="-255588" algn="l" defTabSz="520700" rtl="0" fontAlgn="base">
      <a:spcBef>
        <a:spcPct val="0"/>
      </a:spcBef>
      <a:spcAft>
        <a:spcPct val="0"/>
      </a:spcAft>
      <a:defRPr sz="2100"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sz="2100"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sz="2100"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sz="2100"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sz="2100"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382">
          <p15:clr>
            <a:srgbClr val="A4A3A4"/>
          </p15:clr>
        </p15:guide>
        <p15:guide id="2" pos="33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B8"/>
    <a:srgbClr val="9465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EBB7F9-C3EB-4F43-BDCD-53783B0175EA}" v="2" dt="2018-11-23T08:07:36.4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autoAdjust="0"/>
    <p:restoredTop sz="94585" autoAdjust="0"/>
  </p:normalViewPr>
  <p:slideViewPr>
    <p:cSldViewPr snapToGrid="0" snapToObjects="1">
      <p:cViewPr varScale="1">
        <p:scale>
          <a:sx n="73" d="100"/>
          <a:sy n="73" d="100"/>
        </p:scale>
        <p:origin x="96" y="54"/>
      </p:cViewPr>
      <p:guideLst>
        <p:guide orient="horz" pos="2382"/>
        <p:guide pos="3367"/>
      </p:guideLst>
    </p:cSldViewPr>
  </p:slideViewPr>
  <p:outlineViewPr>
    <p:cViewPr>
      <p:scale>
        <a:sx n="33" d="100"/>
        <a:sy n="33" d="100"/>
      </p:scale>
      <p:origin x="0" y="7806"/>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ba Suganda Girsang" userId="740a9f6f-684e-4a19-8606-cab5e0090abc" providerId="ADAL" clId="{22EBB7F9-C3EB-4F43-BDCD-53783B0175EA}"/>
    <pc:docChg chg="custSel modSld">
      <pc:chgData name="Abba Suganda Girsang" userId="740a9f6f-684e-4a19-8606-cab5e0090abc" providerId="ADAL" clId="{22EBB7F9-C3EB-4F43-BDCD-53783B0175EA}" dt="2018-11-23T08:08:03.791" v="47" actId="20577"/>
      <pc:docMkLst>
        <pc:docMk/>
      </pc:docMkLst>
      <pc:sldChg chg="modSp">
        <pc:chgData name="Abba Suganda Girsang" userId="740a9f6f-684e-4a19-8606-cab5e0090abc" providerId="ADAL" clId="{22EBB7F9-C3EB-4F43-BDCD-53783B0175EA}" dt="2018-11-23T08:08:03.791" v="47" actId="20577"/>
        <pc:sldMkLst>
          <pc:docMk/>
          <pc:sldMk cId="0" sldId="256"/>
        </pc:sldMkLst>
        <pc:spChg chg="mod">
          <ac:chgData name="Abba Suganda Girsang" userId="740a9f6f-684e-4a19-8606-cab5e0090abc" providerId="ADAL" clId="{22EBB7F9-C3EB-4F43-BDCD-53783B0175EA}" dt="2018-11-23T08:08:03.791" v="47" actId="20577"/>
          <ac:spMkLst>
            <pc:docMk/>
            <pc:sldMk cId="0" sldId="256"/>
            <ac:spMk id="6148" creationId="{6E1AC1E4-373D-4DF3-8A4E-B47F009C0C72}"/>
          </ac:spMkLst>
        </pc:spChg>
      </pc:sldChg>
    </pc:docChg>
  </pc:docChgLst>
</pc:chgInfo>
</file>

<file path=ppt/drawings/_rels/vmlDrawing1.v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wmf"/><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648" y="2349386"/>
            <a:ext cx="9085342" cy="1621111"/>
          </a:xfrm>
        </p:spPr>
        <p:txBody>
          <a:bodyPr/>
          <a:lstStyle/>
          <a:p>
            <a:r>
              <a:rPr lang="en-US"/>
              <a:t>Click to edit Master title style</a:t>
            </a:r>
          </a:p>
        </p:txBody>
      </p:sp>
      <p:sp>
        <p:nvSpPr>
          <p:cNvPr id="3" name="Subtitle 2"/>
          <p:cNvSpPr>
            <a:spLocks noGrp="1"/>
          </p:cNvSpPr>
          <p:nvPr>
            <p:ph type="subTitle" idx="1"/>
          </p:nvPr>
        </p:nvSpPr>
        <p:spPr>
          <a:xfrm>
            <a:off x="1603296" y="4285615"/>
            <a:ext cx="7482047" cy="1932728"/>
          </a:xfrm>
        </p:spPr>
        <p:txBody>
          <a:bodyPr/>
          <a:lstStyle>
            <a:lvl1pPr marL="0" indent="0" algn="ctr">
              <a:buNone/>
              <a:defRPr>
                <a:solidFill>
                  <a:schemeClr val="tx1">
                    <a:tint val="75000"/>
                  </a:schemeClr>
                </a:solidFill>
              </a:defRPr>
            </a:lvl1pPr>
            <a:lvl2pPr marL="521437" indent="0" algn="ctr">
              <a:buNone/>
              <a:defRPr>
                <a:solidFill>
                  <a:schemeClr val="tx1">
                    <a:tint val="75000"/>
                  </a:schemeClr>
                </a:solidFill>
              </a:defRPr>
            </a:lvl2pPr>
            <a:lvl3pPr marL="1042873" indent="0" algn="ctr">
              <a:buNone/>
              <a:defRPr>
                <a:solidFill>
                  <a:schemeClr val="tx1">
                    <a:tint val="75000"/>
                  </a:schemeClr>
                </a:solidFill>
              </a:defRPr>
            </a:lvl3pPr>
            <a:lvl4pPr marL="1564310" indent="0" algn="ctr">
              <a:buNone/>
              <a:defRPr>
                <a:solidFill>
                  <a:schemeClr val="tx1">
                    <a:tint val="75000"/>
                  </a:schemeClr>
                </a:solidFill>
              </a:defRPr>
            </a:lvl4pPr>
            <a:lvl5pPr marL="2085746" indent="0" algn="ctr">
              <a:buNone/>
              <a:defRPr>
                <a:solidFill>
                  <a:schemeClr val="tx1">
                    <a:tint val="75000"/>
                  </a:schemeClr>
                </a:solidFill>
              </a:defRPr>
            </a:lvl5pPr>
            <a:lvl6pPr marL="2607183" indent="0" algn="ctr">
              <a:buNone/>
              <a:defRPr>
                <a:solidFill>
                  <a:schemeClr val="tx1">
                    <a:tint val="75000"/>
                  </a:schemeClr>
                </a:solidFill>
              </a:defRPr>
            </a:lvl6pPr>
            <a:lvl7pPr marL="3128620" indent="0" algn="ctr">
              <a:buNone/>
              <a:defRPr>
                <a:solidFill>
                  <a:schemeClr val="tx1">
                    <a:tint val="75000"/>
                  </a:schemeClr>
                </a:solidFill>
              </a:defRPr>
            </a:lvl7pPr>
            <a:lvl8pPr marL="3650056" indent="0" algn="ctr">
              <a:buNone/>
              <a:defRPr>
                <a:solidFill>
                  <a:schemeClr val="tx1">
                    <a:tint val="75000"/>
                  </a:schemeClr>
                </a:solidFill>
              </a:defRPr>
            </a:lvl8pPr>
            <a:lvl9pPr marL="4171493"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091AC9C0-7AF6-4EFB-8C0B-E113D379FAC1}"/>
              </a:ext>
            </a:extLst>
          </p:cNvPr>
          <p:cNvSpPr>
            <a:spLocks noGrp="1"/>
          </p:cNvSpPr>
          <p:nvPr>
            <p:ph type="dt" sz="half" idx="10"/>
          </p:nvPr>
        </p:nvSpPr>
        <p:spPr/>
        <p:txBody>
          <a:bodyPr/>
          <a:lstStyle>
            <a:lvl1pPr>
              <a:defRPr/>
            </a:lvl1pPr>
          </a:lstStyle>
          <a:p>
            <a:pPr>
              <a:defRPr/>
            </a:pPr>
            <a:fld id="{B7A64B24-0E23-4091-8806-5D5FF3D9684D}" type="datetime1">
              <a:rPr lang="en-US"/>
              <a:pPr>
                <a:defRPr/>
              </a:pPr>
              <a:t>11/23/2018</a:t>
            </a:fld>
            <a:endParaRPr lang="en-US"/>
          </a:p>
        </p:txBody>
      </p:sp>
      <p:sp>
        <p:nvSpPr>
          <p:cNvPr id="5" name="Footer Placeholder 4">
            <a:extLst>
              <a:ext uri="{FF2B5EF4-FFF2-40B4-BE49-F238E27FC236}">
                <a16:creationId xmlns:a16="http://schemas.microsoft.com/office/drawing/2014/main" id="{E815588D-134D-44BE-B510-3FCBEC0EE1D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2A7670E-7513-41DF-9351-054927C0E7C9}"/>
              </a:ext>
            </a:extLst>
          </p:cNvPr>
          <p:cNvSpPr>
            <a:spLocks noGrp="1"/>
          </p:cNvSpPr>
          <p:nvPr>
            <p:ph type="sldNum" sz="quarter" idx="12"/>
          </p:nvPr>
        </p:nvSpPr>
        <p:spPr/>
        <p:txBody>
          <a:bodyPr/>
          <a:lstStyle>
            <a:lvl1pPr>
              <a:defRPr/>
            </a:lvl1pPr>
          </a:lstStyle>
          <a:p>
            <a:fld id="{92CB5B1C-AE95-4576-9205-85EC0B3551FF}" type="slidenum">
              <a:rPr lang="en-US" altLang="en-US"/>
              <a:pPr/>
              <a:t>‹#›</a:t>
            </a:fld>
            <a:endParaRPr lang="en-US" altLang="en-US"/>
          </a:p>
        </p:txBody>
      </p:sp>
    </p:spTree>
    <p:extLst>
      <p:ext uri="{BB962C8B-B14F-4D97-AF65-F5344CB8AC3E}">
        <p14:creationId xmlns:p14="http://schemas.microsoft.com/office/powerpoint/2010/main" val="3968122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30D112-0B9A-4CC4-B92C-406B99964F35}"/>
              </a:ext>
            </a:extLst>
          </p:cNvPr>
          <p:cNvSpPr>
            <a:spLocks noGrp="1"/>
          </p:cNvSpPr>
          <p:nvPr>
            <p:ph type="dt" sz="half" idx="10"/>
          </p:nvPr>
        </p:nvSpPr>
        <p:spPr/>
        <p:txBody>
          <a:bodyPr/>
          <a:lstStyle>
            <a:lvl1pPr>
              <a:defRPr/>
            </a:lvl1pPr>
          </a:lstStyle>
          <a:p>
            <a:pPr>
              <a:defRPr/>
            </a:pPr>
            <a:fld id="{BFE38BBA-8F76-4C68-9BC2-FA182A9E932E}" type="datetime1">
              <a:rPr lang="en-US"/>
              <a:pPr>
                <a:defRPr/>
              </a:pPr>
              <a:t>11/23/2018</a:t>
            </a:fld>
            <a:endParaRPr lang="en-US"/>
          </a:p>
        </p:txBody>
      </p:sp>
      <p:sp>
        <p:nvSpPr>
          <p:cNvPr id="5" name="Footer Placeholder 4">
            <a:extLst>
              <a:ext uri="{FF2B5EF4-FFF2-40B4-BE49-F238E27FC236}">
                <a16:creationId xmlns:a16="http://schemas.microsoft.com/office/drawing/2014/main" id="{ADB45956-F09D-4DAB-9361-C9E029B633F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47BB3CA-FBC6-4631-8E2E-B301D06199F5}"/>
              </a:ext>
            </a:extLst>
          </p:cNvPr>
          <p:cNvSpPr>
            <a:spLocks noGrp="1"/>
          </p:cNvSpPr>
          <p:nvPr>
            <p:ph type="sldNum" sz="quarter" idx="12"/>
          </p:nvPr>
        </p:nvSpPr>
        <p:spPr/>
        <p:txBody>
          <a:bodyPr/>
          <a:lstStyle>
            <a:lvl1pPr>
              <a:defRPr/>
            </a:lvl1pPr>
          </a:lstStyle>
          <a:p>
            <a:fld id="{2ABC7574-71AF-458E-B868-0933C2F28C61}" type="slidenum">
              <a:rPr lang="en-US" altLang="en-US"/>
              <a:pPr/>
              <a:t>‹#›</a:t>
            </a:fld>
            <a:endParaRPr lang="en-US" altLang="en-US"/>
          </a:p>
        </p:txBody>
      </p:sp>
    </p:spTree>
    <p:extLst>
      <p:ext uri="{BB962C8B-B14F-4D97-AF65-F5344CB8AC3E}">
        <p14:creationId xmlns:p14="http://schemas.microsoft.com/office/powerpoint/2010/main" val="2356826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49262" y="302865"/>
            <a:ext cx="2404944" cy="645293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4432" y="302865"/>
            <a:ext cx="7036687" cy="64529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FB54A7-9819-4559-8BEA-BC16B9BB58A5}"/>
              </a:ext>
            </a:extLst>
          </p:cNvPr>
          <p:cNvSpPr>
            <a:spLocks noGrp="1"/>
          </p:cNvSpPr>
          <p:nvPr>
            <p:ph type="dt" sz="half" idx="10"/>
          </p:nvPr>
        </p:nvSpPr>
        <p:spPr/>
        <p:txBody>
          <a:bodyPr/>
          <a:lstStyle>
            <a:lvl1pPr>
              <a:defRPr/>
            </a:lvl1pPr>
          </a:lstStyle>
          <a:p>
            <a:pPr>
              <a:defRPr/>
            </a:pPr>
            <a:fld id="{266A38F9-A758-421E-B21A-70531758029C}" type="datetime1">
              <a:rPr lang="en-US"/>
              <a:pPr>
                <a:defRPr/>
              </a:pPr>
              <a:t>11/23/2018</a:t>
            </a:fld>
            <a:endParaRPr lang="en-US"/>
          </a:p>
        </p:txBody>
      </p:sp>
      <p:sp>
        <p:nvSpPr>
          <p:cNvPr id="5" name="Footer Placeholder 4">
            <a:extLst>
              <a:ext uri="{FF2B5EF4-FFF2-40B4-BE49-F238E27FC236}">
                <a16:creationId xmlns:a16="http://schemas.microsoft.com/office/drawing/2014/main" id="{8B64067F-4F45-45EC-9B08-21CAD131270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F8FA606-3A67-4BBD-B910-70E526C8F299}"/>
              </a:ext>
            </a:extLst>
          </p:cNvPr>
          <p:cNvSpPr>
            <a:spLocks noGrp="1"/>
          </p:cNvSpPr>
          <p:nvPr>
            <p:ph type="sldNum" sz="quarter" idx="12"/>
          </p:nvPr>
        </p:nvSpPr>
        <p:spPr/>
        <p:txBody>
          <a:bodyPr/>
          <a:lstStyle>
            <a:lvl1pPr>
              <a:defRPr/>
            </a:lvl1pPr>
          </a:lstStyle>
          <a:p>
            <a:fld id="{CA492C21-CA3A-4AEB-ADFD-2CC9442D4A21}" type="slidenum">
              <a:rPr lang="en-US" altLang="en-US"/>
              <a:pPr/>
              <a:t>‹#›</a:t>
            </a:fld>
            <a:endParaRPr lang="en-US" altLang="en-US"/>
          </a:p>
        </p:txBody>
      </p:sp>
    </p:spTree>
    <p:extLst>
      <p:ext uri="{BB962C8B-B14F-4D97-AF65-F5344CB8AC3E}">
        <p14:creationId xmlns:p14="http://schemas.microsoft.com/office/powerpoint/2010/main" val="2265841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781440" y="210080"/>
            <a:ext cx="8194622" cy="1684135"/>
          </a:xfrm>
        </p:spPr>
        <p:txBody>
          <a:bodyPr/>
          <a:lstStyle/>
          <a:p>
            <a:r>
              <a:rPr lang="en-US"/>
              <a:t>Click to edit Master title style</a:t>
            </a:r>
          </a:p>
        </p:txBody>
      </p:sp>
      <p:sp>
        <p:nvSpPr>
          <p:cNvPr id="3" name="Text Placeholder 2"/>
          <p:cNvSpPr>
            <a:spLocks noGrp="1"/>
          </p:cNvSpPr>
          <p:nvPr>
            <p:ph type="body" sz="half" idx="1"/>
          </p:nvPr>
        </p:nvSpPr>
        <p:spPr>
          <a:xfrm>
            <a:off x="1781440" y="2100792"/>
            <a:ext cx="4008239" cy="45377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967823" y="2100792"/>
            <a:ext cx="4008239" cy="21848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967823" y="4453679"/>
            <a:ext cx="4008239" cy="21848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AAD67C0E-FDC7-44AA-B5C0-A590E5C8BAEB}"/>
              </a:ext>
            </a:extLst>
          </p:cNvPr>
          <p:cNvSpPr>
            <a:spLocks noGrp="1" noChangeArrowheads="1"/>
          </p:cNvSpPr>
          <p:nvPr>
            <p:ph type="dt" sz="half" idx="10"/>
          </p:nvPr>
        </p:nvSpPr>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12F3B935-6EBD-4D26-AEE7-0F75ABA27704}"/>
              </a:ext>
            </a:extLst>
          </p:cNvPr>
          <p:cNvSpPr>
            <a:spLocks noGrp="1" noChangeArrowheads="1"/>
          </p:cNvSpPr>
          <p:nvPr>
            <p:ph type="ftr" sz="quarter" idx="11"/>
          </p:nvPr>
        </p:nvSpPr>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A699AA41-527F-45A1-9E67-CF7B8EE5BA69}"/>
              </a:ext>
            </a:extLst>
          </p:cNvPr>
          <p:cNvSpPr>
            <a:spLocks noGrp="1" noChangeArrowheads="1"/>
          </p:cNvSpPr>
          <p:nvPr>
            <p:ph type="sldNum" sz="quarter" idx="12"/>
          </p:nvPr>
        </p:nvSpPr>
        <p:spPr/>
        <p:txBody>
          <a:bodyPr/>
          <a:lstStyle>
            <a:lvl1pPr>
              <a:defRPr/>
            </a:lvl1pPr>
          </a:lstStyle>
          <a:p>
            <a:fld id="{E2FED8D7-9BB5-47B3-86D3-8A297278A3CD}" type="slidenum">
              <a:rPr lang="en-US" altLang="en-US"/>
              <a:pPr/>
              <a:t>‹#›</a:t>
            </a:fld>
            <a:endParaRPr lang="en-US" altLang="en-US"/>
          </a:p>
        </p:txBody>
      </p:sp>
    </p:spTree>
    <p:extLst>
      <p:ext uri="{BB962C8B-B14F-4D97-AF65-F5344CB8AC3E}">
        <p14:creationId xmlns:p14="http://schemas.microsoft.com/office/powerpoint/2010/main" val="2793215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534432" y="302865"/>
            <a:ext cx="9619774" cy="6321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3" name="Date Placeholder 2">
            <a:extLst>
              <a:ext uri="{FF2B5EF4-FFF2-40B4-BE49-F238E27FC236}">
                <a16:creationId xmlns:a16="http://schemas.microsoft.com/office/drawing/2014/main" id="{579C587F-9586-4B60-9355-AC0AAACAA51B}"/>
              </a:ext>
            </a:extLst>
          </p:cNvPr>
          <p:cNvSpPr>
            <a:spLocks noGrp="1"/>
          </p:cNvSpPr>
          <p:nvPr>
            <p:ph type="dt" sz="half" idx="10"/>
          </p:nvPr>
        </p:nvSpPr>
        <p:spPr>
          <a:xfrm>
            <a:off x="7864475" y="7067550"/>
            <a:ext cx="2243138" cy="403225"/>
          </a:xfrm>
        </p:spPr>
        <p:txBody>
          <a:bodyPr/>
          <a:lstStyle>
            <a:lvl1pPr>
              <a:defRPr/>
            </a:lvl1pPr>
          </a:lstStyle>
          <a:p>
            <a:pPr>
              <a:defRPr/>
            </a:pPr>
            <a:fld id="{085C4150-A0C1-433E-BD8C-F883A2EB4B12}" type="datetime1">
              <a:rPr lang="en-US"/>
              <a:pPr>
                <a:defRPr/>
              </a:pPr>
              <a:t>11/23/2018</a:t>
            </a:fld>
            <a:endParaRPr lang="en-US" dirty="0"/>
          </a:p>
        </p:txBody>
      </p:sp>
      <p:sp>
        <p:nvSpPr>
          <p:cNvPr id="4" name="Footer Placeholder 3">
            <a:extLst>
              <a:ext uri="{FF2B5EF4-FFF2-40B4-BE49-F238E27FC236}">
                <a16:creationId xmlns:a16="http://schemas.microsoft.com/office/drawing/2014/main" id="{3751DADF-3AE2-4802-AC90-2C62B59138E1}"/>
              </a:ext>
            </a:extLst>
          </p:cNvPr>
          <p:cNvSpPr>
            <a:spLocks noGrp="1"/>
          </p:cNvSpPr>
          <p:nvPr>
            <p:ph type="ftr" sz="quarter" idx="11"/>
          </p:nvPr>
        </p:nvSpPr>
        <p:spPr>
          <a:xfrm>
            <a:off x="5119688" y="7067550"/>
            <a:ext cx="2747962" cy="403225"/>
          </a:xfrm>
        </p:spPr>
        <p:txBody>
          <a:bodyPr/>
          <a:lstStyle>
            <a:lvl1pPr>
              <a:defRPr/>
            </a:lvl1pPr>
          </a:lstStyle>
          <a:p>
            <a:pPr>
              <a:defRPr/>
            </a:pPr>
            <a:endParaRPr lang="en-US" altLang="ja-JP"/>
          </a:p>
        </p:txBody>
      </p:sp>
      <p:sp>
        <p:nvSpPr>
          <p:cNvPr id="5" name="Slide Number Placeholder 4">
            <a:extLst>
              <a:ext uri="{FF2B5EF4-FFF2-40B4-BE49-F238E27FC236}">
                <a16:creationId xmlns:a16="http://schemas.microsoft.com/office/drawing/2014/main" id="{B143B28F-9C74-410C-9F50-71E40A9020D4}"/>
              </a:ext>
            </a:extLst>
          </p:cNvPr>
          <p:cNvSpPr>
            <a:spLocks noGrp="1"/>
          </p:cNvSpPr>
          <p:nvPr>
            <p:ph type="sldNum" sz="quarter" idx="12"/>
          </p:nvPr>
        </p:nvSpPr>
        <p:spPr>
          <a:xfrm>
            <a:off x="10107613" y="7067550"/>
            <a:ext cx="428625" cy="403225"/>
          </a:xfrm>
        </p:spPr>
        <p:txBody>
          <a:bodyPr/>
          <a:lstStyle>
            <a:lvl1pPr>
              <a:defRPr/>
            </a:lvl1pPr>
          </a:lstStyle>
          <a:p>
            <a:fld id="{86FA2F0D-F57E-4FBA-8645-F44282908738}" type="slidenum">
              <a:rPr lang="en-US" altLang="en-US"/>
              <a:pPr/>
              <a:t>‹#›</a:t>
            </a:fld>
            <a:endParaRPr lang="en-US" altLang="en-US"/>
          </a:p>
        </p:txBody>
      </p:sp>
    </p:spTree>
    <p:extLst>
      <p:ext uri="{BB962C8B-B14F-4D97-AF65-F5344CB8AC3E}">
        <p14:creationId xmlns:p14="http://schemas.microsoft.com/office/powerpoint/2010/main" val="3782170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EF3232-6000-47F2-A761-443C00E9FAAC}"/>
              </a:ext>
            </a:extLst>
          </p:cNvPr>
          <p:cNvSpPr>
            <a:spLocks noGrp="1"/>
          </p:cNvSpPr>
          <p:nvPr>
            <p:ph type="dt" sz="half" idx="10"/>
          </p:nvPr>
        </p:nvSpPr>
        <p:spPr/>
        <p:txBody>
          <a:bodyPr/>
          <a:lstStyle>
            <a:lvl1pPr>
              <a:defRPr/>
            </a:lvl1pPr>
          </a:lstStyle>
          <a:p>
            <a:pPr>
              <a:defRPr/>
            </a:pPr>
            <a:fld id="{23088991-FF4E-44D3-B75F-6F3FE5D3AED6}" type="datetime1">
              <a:rPr lang="en-US"/>
              <a:pPr>
                <a:defRPr/>
              </a:pPr>
              <a:t>11/23/2018</a:t>
            </a:fld>
            <a:endParaRPr lang="en-US"/>
          </a:p>
        </p:txBody>
      </p:sp>
      <p:sp>
        <p:nvSpPr>
          <p:cNvPr id="5" name="Footer Placeholder 4">
            <a:extLst>
              <a:ext uri="{FF2B5EF4-FFF2-40B4-BE49-F238E27FC236}">
                <a16:creationId xmlns:a16="http://schemas.microsoft.com/office/drawing/2014/main" id="{0D0F1FB7-23B6-4AE6-82A8-6D0737EE3AC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3AA2451-9D28-473E-8879-2B3E78AFF480}"/>
              </a:ext>
            </a:extLst>
          </p:cNvPr>
          <p:cNvSpPr>
            <a:spLocks noGrp="1"/>
          </p:cNvSpPr>
          <p:nvPr>
            <p:ph type="sldNum" sz="quarter" idx="12"/>
          </p:nvPr>
        </p:nvSpPr>
        <p:spPr/>
        <p:txBody>
          <a:bodyPr/>
          <a:lstStyle>
            <a:lvl1pPr>
              <a:defRPr/>
            </a:lvl1pPr>
          </a:lstStyle>
          <a:p>
            <a:fld id="{C6639838-EE77-4728-89F5-B641B8C64717}" type="slidenum">
              <a:rPr lang="en-US" altLang="en-US"/>
              <a:pPr/>
              <a:t>‹#›</a:t>
            </a:fld>
            <a:endParaRPr lang="en-US" altLang="en-US"/>
          </a:p>
        </p:txBody>
      </p:sp>
    </p:spTree>
    <p:extLst>
      <p:ext uri="{BB962C8B-B14F-4D97-AF65-F5344CB8AC3E}">
        <p14:creationId xmlns:p14="http://schemas.microsoft.com/office/powerpoint/2010/main" val="1150597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329" y="4859832"/>
            <a:ext cx="9085342" cy="1502066"/>
          </a:xfrm>
        </p:spPr>
        <p:txBody>
          <a:bodyPr anchor="t"/>
          <a:lstStyle>
            <a:lvl1pPr algn="l">
              <a:defRPr sz="4600" b="1" cap="all"/>
            </a:lvl1pPr>
          </a:lstStyle>
          <a:p>
            <a:r>
              <a:rPr lang="en-US"/>
              <a:t>Click to edit Master title style</a:t>
            </a:r>
          </a:p>
        </p:txBody>
      </p:sp>
      <p:sp>
        <p:nvSpPr>
          <p:cNvPr id="3" name="Text Placeholder 2"/>
          <p:cNvSpPr>
            <a:spLocks noGrp="1"/>
          </p:cNvSpPr>
          <p:nvPr>
            <p:ph type="body" idx="1"/>
          </p:nvPr>
        </p:nvSpPr>
        <p:spPr>
          <a:xfrm>
            <a:off x="844329" y="3205459"/>
            <a:ext cx="9085342" cy="1654373"/>
          </a:xfrm>
        </p:spPr>
        <p:txBody>
          <a:bodyPr anchor="b"/>
          <a:lstStyle>
            <a:lvl1pPr marL="0" indent="0">
              <a:buNone/>
              <a:defRPr sz="2300">
                <a:solidFill>
                  <a:schemeClr val="tx1">
                    <a:tint val="75000"/>
                  </a:schemeClr>
                </a:solidFill>
              </a:defRPr>
            </a:lvl1pPr>
            <a:lvl2pPr marL="521437" indent="0">
              <a:buNone/>
              <a:defRPr sz="2100">
                <a:solidFill>
                  <a:schemeClr val="tx1">
                    <a:tint val="75000"/>
                  </a:schemeClr>
                </a:solidFill>
              </a:defRPr>
            </a:lvl2pPr>
            <a:lvl3pPr marL="1042873" indent="0">
              <a:buNone/>
              <a:defRPr sz="1800">
                <a:solidFill>
                  <a:schemeClr val="tx1">
                    <a:tint val="75000"/>
                  </a:schemeClr>
                </a:solidFill>
              </a:defRPr>
            </a:lvl3pPr>
            <a:lvl4pPr marL="1564310" indent="0">
              <a:buNone/>
              <a:defRPr sz="1600">
                <a:solidFill>
                  <a:schemeClr val="tx1">
                    <a:tint val="75000"/>
                  </a:schemeClr>
                </a:solidFill>
              </a:defRPr>
            </a:lvl4pPr>
            <a:lvl5pPr marL="2085746" indent="0">
              <a:buNone/>
              <a:defRPr sz="1600">
                <a:solidFill>
                  <a:schemeClr val="tx1">
                    <a:tint val="75000"/>
                  </a:schemeClr>
                </a:solidFill>
              </a:defRPr>
            </a:lvl5pPr>
            <a:lvl6pPr marL="2607183" indent="0">
              <a:buNone/>
              <a:defRPr sz="1600">
                <a:solidFill>
                  <a:schemeClr val="tx1">
                    <a:tint val="75000"/>
                  </a:schemeClr>
                </a:solidFill>
              </a:defRPr>
            </a:lvl6pPr>
            <a:lvl7pPr marL="3128620" indent="0">
              <a:buNone/>
              <a:defRPr sz="1600">
                <a:solidFill>
                  <a:schemeClr val="tx1">
                    <a:tint val="75000"/>
                  </a:schemeClr>
                </a:solidFill>
              </a:defRPr>
            </a:lvl7pPr>
            <a:lvl8pPr marL="3650056" indent="0">
              <a:buNone/>
              <a:defRPr sz="1600">
                <a:solidFill>
                  <a:schemeClr val="tx1">
                    <a:tint val="75000"/>
                  </a:schemeClr>
                </a:solidFill>
              </a:defRPr>
            </a:lvl8pPr>
            <a:lvl9pPr marL="4171493"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35F0DE-FB4D-4082-84DC-0CDAC1DC7D9F}"/>
              </a:ext>
            </a:extLst>
          </p:cNvPr>
          <p:cNvSpPr>
            <a:spLocks noGrp="1"/>
          </p:cNvSpPr>
          <p:nvPr>
            <p:ph type="dt" sz="half" idx="10"/>
          </p:nvPr>
        </p:nvSpPr>
        <p:spPr/>
        <p:txBody>
          <a:bodyPr/>
          <a:lstStyle>
            <a:lvl1pPr>
              <a:defRPr/>
            </a:lvl1pPr>
          </a:lstStyle>
          <a:p>
            <a:pPr>
              <a:defRPr/>
            </a:pPr>
            <a:fld id="{CBCDB251-BFBE-48B9-9F75-80D3D564DF8B}" type="datetime1">
              <a:rPr lang="en-US"/>
              <a:pPr>
                <a:defRPr/>
              </a:pPr>
              <a:t>11/23/2018</a:t>
            </a:fld>
            <a:endParaRPr lang="en-US"/>
          </a:p>
        </p:txBody>
      </p:sp>
      <p:sp>
        <p:nvSpPr>
          <p:cNvPr id="5" name="Footer Placeholder 4">
            <a:extLst>
              <a:ext uri="{FF2B5EF4-FFF2-40B4-BE49-F238E27FC236}">
                <a16:creationId xmlns:a16="http://schemas.microsoft.com/office/drawing/2014/main" id="{4E955D19-1A90-4B1F-9010-4BF57702357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0C4EF8D-A496-4793-8975-B3E129F5FDC5}"/>
              </a:ext>
            </a:extLst>
          </p:cNvPr>
          <p:cNvSpPr>
            <a:spLocks noGrp="1"/>
          </p:cNvSpPr>
          <p:nvPr>
            <p:ph type="sldNum" sz="quarter" idx="12"/>
          </p:nvPr>
        </p:nvSpPr>
        <p:spPr/>
        <p:txBody>
          <a:bodyPr/>
          <a:lstStyle>
            <a:lvl1pPr>
              <a:defRPr/>
            </a:lvl1pPr>
          </a:lstStyle>
          <a:p>
            <a:fld id="{039B8D94-89FC-4C6E-9F2B-6E5AD2199787}" type="slidenum">
              <a:rPr lang="en-US" altLang="en-US"/>
              <a:pPr/>
              <a:t>‹#›</a:t>
            </a:fld>
            <a:endParaRPr lang="en-US" altLang="en-US"/>
          </a:p>
        </p:txBody>
      </p:sp>
    </p:spTree>
    <p:extLst>
      <p:ext uri="{BB962C8B-B14F-4D97-AF65-F5344CB8AC3E}">
        <p14:creationId xmlns:p14="http://schemas.microsoft.com/office/powerpoint/2010/main" val="3346909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4432" y="1764666"/>
            <a:ext cx="4720815" cy="4991131"/>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33391" y="1764666"/>
            <a:ext cx="4720815" cy="4991131"/>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B3EB55B3-FB0F-48F3-8D6D-97AAA3D66833}"/>
              </a:ext>
            </a:extLst>
          </p:cNvPr>
          <p:cNvSpPr>
            <a:spLocks noGrp="1"/>
          </p:cNvSpPr>
          <p:nvPr>
            <p:ph type="dt" sz="half" idx="10"/>
          </p:nvPr>
        </p:nvSpPr>
        <p:spPr/>
        <p:txBody>
          <a:bodyPr/>
          <a:lstStyle>
            <a:lvl1pPr>
              <a:defRPr/>
            </a:lvl1pPr>
          </a:lstStyle>
          <a:p>
            <a:pPr>
              <a:defRPr/>
            </a:pPr>
            <a:fld id="{00D45340-0B83-47A0-AAFC-6E1F819B6B3C}" type="datetime1">
              <a:rPr lang="en-US"/>
              <a:pPr>
                <a:defRPr/>
              </a:pPr>
              <a:t>11/23/2018</a:t>
            </a:fld>
            <a:endParaRPr lang="en-US"/>
          </a:p>
        </p:txBody>
      </p:sp>
      <p:sp>
        <p:nvSpPr>
          <p:cNvPr id="6" name="Footer Placeholder 4">
            <a:extLst>
              <a:ext uri="{FF2B5EF4-FFF2-40B4-BE49-F238E27FC236}">
                <a16:creationId xmlns:a16="http://schemas.microsoft.com/office/drawing/2014/main" id="{37BAF255-15A6-4B73-8492-22D9F714BE2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F5DF8E1-737A-4CF1-BA88-1A67722A4D23}"/>
              </a:ext>
            </a:extLst>
          </p:cNvPr>
          <p:cNvSpPr>
            <a:spLocks noGrp="1"/>
          </p:cNvSpPr>
          <p:nvPr>
            <p:ph type="sldNum" sz="quarter" idx="12"/>
          </p:nvPr>
        </p:nvSpPr>
        <p:spPr/>
        <p:txBody>
          <a:bodyPr/>
          <a:lstStyle>
            <a:lvl1pPr>
              <a:defRPr/>
            </a:lvl1pPr>
          </a:lstStyle>
          <a:p>
            <a:fld id="{CCACA09A-7325-4922-8F9D-E2D073787C72}" type="slidenum">
              <a:rPr lang="en-US" altLang="en-US"/>
              <a:pPr/>
              <a:t>‹#›</a:t>
            </a:fld>
            <a:endParaRPr lang="en-US" altLang="en-US"/>
          </a:p>
        </p:txBody>
      </p:sp>
    </p:spTree>
    <p:extLst>
      <p:ext uri="{BB962C8B-B14F-4D97-AF65-F5344CB8AC3E}">
        <p14:creationId xmlns:p14="http://schemas.microsoft.com/office/powerpoint/2010/main" val="1588209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34432" y="1692889"/>
            <a:ext cx="4722671" cy="705515"/>
          </a:xfrm>
        </p:spPr>
        <p:txBody>
          <a:bodyPr anchor="b"/>
          <a:lstStyle>
            <a:lvl1pPr marL="0" indent="0">
              <a:buNone/>
              <a:defRPr sz="2700" b="1"/>
            </a:lvl1pPr>
            <a:lvl2pPr marL="521437" indent="0">
              <a:buNone/>
              <a:defRPr sz="2300" b="1"/>
            </a:lvl2pPr>
            <a:lvl3pPr marL="1042873" indent="0">
              <a:buNone/>
              <a:defRPr sz="2100" b="1"/>
            </a:lvl3pPr>
            <a:lvl4pPr marL="1564310" indent="0">
              <a:buNone/>
              <a:defRPr sz="1800" b="1"/>
            </a:lvl4pPr>
            <a:lvl5pPr marL="2085746" indent="0">
              <a:buNone/>
              <a:defRPr sz="1800" b="1"/>
            </a:lvl5pPr>
            <a:lvl6pPr marL="2607183" indent="0">
              <a:buNone/>
              <a:defRPr sz="1800" b="1"/>
            </a:lvl6pPr>
            <a:lvl7pPr marL="3128620" indent="0">
              <a:buNone/>
              <a:defRPr sz="1800" b="1"/>
            </a:lvl7pPr>
            <a:lvl8pPr marL="3650056" indent="0">
              <a:buNone/>
              <a:defRPr sz="1800" b="1"/>
            </a:lvl8pPr>
            <a:lvl9pPr marL="4171493" indent="0">
              <a:buNone/>
              <a:defRPr sz="1800" b="1"/>
            </a:lvl9pPr>
          </a:lstStyle>
          <a:p>
            <a:pPr lvl="0"/>
            <a:r>
              <a:rPr lang="en-US"/>
              <a:t>Click to edit Master text styles</a:t>
            </a:r>
          </a:p>
        </p:txBody>
      </p:sp>
      <p:sp>
        <p:nvSpPr>
          <p:cNvPr id="4" name="Content Placeholder 3"/>
          <p:cNvSpPr>
            <a:spLocks noGrp="1"/>
          </p:cNvSpPr>
          <p:nvPr>
            <p:ph sz="half" idx="2"/>
          </p:nvPr>
        </p:nvSpPr>
        <p:spPr>
          <a:xfrm>
            <a:off x="534432" y="2398404"/>
            <a:ext cx="4722671" cy="4357393"/>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429680" y="1692889"/>
            <a:ext cx="4724526" cy="705515"/>
          </a:xfrm>
        </p:spPr>
        <p:txBody>
          <a:bodyPr anchor="b"/>
          <a:lstStyle>
            <a:lvl1pPr marL="0" indent="0">
              <a:buNone/>
              <a:defRPr sz="2700" b="1"/>
            </a:lvl1pPr>
            <a:lvl2pPr marL="521437" indent="0">
              <a:buNone/>
              <a:defRPr sz="2300" b="1"/>
            </a:lvl2pPr>
            <a:lvl3pPr marL="1042873" indent="0">
              <a:buNone/>
              <a:defRPr sz="2100" b="1"/>
            </a:lvl3pPr>
            <a:lvl4pPr marL="1564310" indent="0">
              <a:buNone/>
              <a:defRPr sz="1800" b="1"/>
            </a:lvl4pPr>
            <a:lvl5pPr marL="2085746" indent="0">
              <a:buNone/>
              <a:defRPr sz="1800" b="1"/>
            </a:lvl5pPr>
            <a:lvl6pPr marL="2607183" indent="0">
              <a:buNone/>
              <a:defRPr sz="1800" b="1"/>
            </a:lvl6pPr>
            <a:lvl7pPr marL="3128620" indent="0">
              <a:buNone/>
              <a:defRPr sz="1800" b="1"/>
            </a:lvl7pPr>
            <a:lvl8pPr marL="3650056" indent="0">
              <a:buNone/>
              <a:defRPr sz="1800" b="1"/>
            </a:lvl8pPr>
            <a:lvl9pPr marL="4171493"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429680" y="2398404"/>
            <a:ext cx="4724526" cy="4357393"/>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F1575517-4D77-424D-A46F-C9D1B96CF632}"/>
              </a:ext>
            </a:extLst>
          </p:cNvPr>
          <p:cNvSpPr>
            <a:spLocks noGrp="1"/>
          </p:cNvSpPr>
          <p:nvPr>
            <p:ph type="dt" sz="half" idx="10"/>
          </p:nvPr>
        </p:nvSpPr>
        <p:spPr/>
        <p:txBody>
          <a:bodyPr/>
          <a:lstStyle>
            <a:lvl1pPr>
              <a:defRPr/>
            </a:lvl1pPr>
          </a:lstStyle>
          <a:p>
            <a:pPr>
              <a:defRPr/>
            </a:pPr>
            <a:fld id="{168EEA44-C660-42B6-910A-07F5E21EC49B}" type="datetime1">
              <a:rPr lang="en-US"/>
              <a:pPr>
                <a:defRPr/>
              </a:pPr>
              <a:t>11/23/2018</a:t>
            </a:fld>
            <a:endParaRPr lang="en-US"/>
          </a:p>
        </p:txBody>
      </p:sp>
      <p:sp>
        <p:nvSpPr>
          <p:cNvPr id="8" name="Footer Placeholder 4">
            <a:extLst>
              <a:ext uri="{FF2B5EF4-FFF2-40B4-BE49-F238E27FC236}">
                <a16:creationId xmlns:a16="http://schemas.microsoft.com/office/drawing/2014/main" id="{20B0CD89-56FB-43A8-8609-C388C5E0B2EC}"/>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0153D292-5897-4766-AF05-7B20400F6540}"/>
              </a:ext>
            </a:extLst>
          </p:cNvPr>
          <p:cNvSpPr>
            <a:spLocks noGrp="1"/>
          </p:cNvSpPr>
          <p:nvPr>
            <p:ph type="sldNum" sz="quarter" idx="12"/>
          </p:nvPr>
        </p:nvSpPr>
        <p:spPr/>
        <p:txBody>
          <a:bodyPr/>
          <a:lstStyle>
            <a:lvl1pPr>
              <a:defRPr/>
            </a:lvl1pPr>
          </a:lstStyle>
          <a:p>
            <a:fld id="{E9998E55-0AF1-4C1F-8208-C5DE9E4743D0}" type="slidenum">
              <a:rPr lang="en-US" altLang="en-US"/>
              <a:pPr/>
              <a:t>‹#›</a:t>
            </a:fld>
            <a:endParaRPr lang="en-US" altLang="en-US"/>
          </a:p>
        </p:txBody>
      </p:sp>
    </p:spTree>
    <p:extLst>
      <p:ext uri="{BB962C8B-B14F-4D97-AF65-F5344CB8AC3E}">
        <p14:creationId xmlns:p14="http://schemas.microsoft.com/office/powerpoint/2010/main" val="272030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66AD3B64-79D6-40C3-87F9-9B0AB826D294}"/>
              </a:ext>
            </a:extLst>
          </p:cNvPr>
          <p:cNvSpPr>
            <a:spLocks noGrp="1"/>
          </p:cNvSpPr>
          <p:nvPr>
            <p:ph type="dt" sz="half" idx="10"/>
          </p:nvPr>
        </p:nvSpPr>
        <p:spPr/>
        <p:txBody>
          <a:bodyPr/>
          <a:lstStyle>
            <a:lvl1pPr>
              <a:defRPr/>
            </a:lvl1pPr>
          </a:lstStyle>
          <a:p>
            <a:pPr>
              <a:defRPr/>
            </a:pPr>
            <a:fld id="{A51D71FB-D478-44FE-B7B5-495642FDCC29}" type="datetime1">
              <a:rPr lang="en-US"/>
              <a:pPr>
                <a:defRPr/>
              </a:pPr>
              <a:t>11/23/2018</a:t>
            </a:fld>
            <a:endParaRPr lang="en-US"/>
          </a:p>
        </p:txBody>
      </p:sp>
      <p:sp>
        <p:nvSpPr>
          <p:cNvPr id="4" name="Footer Placeholder 4">
            <a:extLst>
              <a:ext uri="{FF2B5EF4-FFF2-40B4-BE49-F238E27FC236}">
                <a16:creationId xmlns:a16="http://schemas.microsoft.com/office/drawing/2014/main" id="{14A6EFE3-5889-4FFA-9302-29805488C0AD}"/>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9ED5F08A-2A50-4C84-9E85-547812FA1222}"/>
              </a:ext>
            </a:extLst>
          </p:cNvPr>
          <p:cNvSpPr>
            <a:spLocks noGrp="1"/>
          </p:cNvSpPr>
          <p:nvPr>
            <p:ph type="sldNum" sz="quarter" idx="12"/>
          </p:nvPr>
        </p:nvSpPr>
        <p:spPr/>
        <p:txBody>
          <a:bodyPr/>
          <a:lstStyle>
            <a:lvl1pPr>
              <a:defRPr/>
            </a:lvl1pPr>
          </a:lstStyle>
          <a:p>
            <a:fld id="{6E595303-A127-4737-95E3-346C8B132C57}" type="slidenum">
              <a:rPr lang="en-US" altLang="en-US"/>
              <a:pPr/>
              <a:t>‹#›</a:t>
            </a:fld>
            <a:endParaRPr lang="en-US" altLang="en-US"/>
          </a:p>
        </p:txBody>
      </p:sp>
    </p:spTree>
    <p:extLst>
      <p:ext uri="{BB962C8B-B14F-4D97-AF65-F5344CB8AC3E}">
        <p14:creationId xmlns:p14="http://schemas.microsoft.com/office/powerpoint/2010/main" val="621895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DAFC2D2-DD44-451B-BF58-728FA8B401BF}"/>
              </a:ext>
            </a:extLst>
          </p:cNvPr>
          <p:cNvSpPr>
            <a:spLocks noGrp="1"/>
          </p:cNvSpPr>
          <p:nvPr>
            <p:ph type="dt" sz="half" idx="10"/>
          </p:nvPr>
        </p:nvSpPr>
        <p:spPr/>
        <p:txBody>
          <a:bodyPr/>
          <a:lstStyle>
            <a:lvl1pPr>
              <a:defRPr/>
            </a:lvl1pPr>
          </a:lstStyle>
          <a:p>
            <a:pPr>
              <a:defRPr/>
            </a:pPr>
            <a:fld id="{BD98DDC7-E6A8-46A2-B93C-BF85F4DBE1E6}" type="datetime1">
              <a:rPr lang="en-US"/>
              <a:pPr>
                <a:defRPr/>
              </a:pPr>
              <a:t>11/23/2018</a:t>
            </a:fld>
            <a:endParaRPr lang="en-US"/>
          </a:p>
        </p:txBody>
      </p:sp>
      <p:sp>
        <p:nvSpPr>
          <p:cNvPr id="3" name="Footer Placeholder 4">
            <a:extLst>
              <a:ext uri="{FF2B5EF4-FFF2-40B4-BE49-F238E27FC236}">
                <a16:creationId xmlns:a16="http://schemas.microsoft.com/office/drawing/2014/main" id="{307B887E-20D5-47AA-86AE-94CA96C93B0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3797819E-C319-4B24-8416-95F69A2E86E6}"/>
              </a:ext>
            </a:extLst>
          </p:cNvPr>
          <p:cNvSpPr>
            <a:spLocks noGrp="1"/>
          </p:cNvSpPr>
          <p:nvPr>
            <p:ph type="sldNum" sz="quarter" idx="12"/>
          </p:nvPr>
        </p:nvSpPr>
        <p:spPr/>
        <p:txBody>
          <a:bodyPr/>
          <a:lstStyle>
            <a:lvl1pPr>
              <a:defRPr/>
            </a:lvl1pPr>
          </a:lstStyle>
          <a:p>
            <a:fld id="{9EDD992B-E548-4E3E-B68D-490A863AC7FE}" type="slidenum">
              <a:rPr lang="en-US" altLang="en-US"/>
              <a:pPr/>
              <a:t>‹#›</a:t>
            </a:fld>
            <a:endParaRPr lang="en-US" altLang="en-US"/>
          </a:p>
        </p:txBody>
      </p:sp>
    </p:spTree>
    <p:extLst>
      <p:ext uri="{BB962C8B-B14F-4D97-AF65-F5344CB8AC3E}">
        <p14:creationId xmlns:p14="http://schemas.microsoft.com/office/powerpoint/2010/main" val="155304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433" y="301113"/>
            <a:ext cx="3516488" cy="1281483"/>
          </a:xfrm>
        </p:spPr>
        <p:txBody>
          <a:bodyPr anchor="b"/>
          <a:lstStyle>
            <a:lvl1pPr algn="l">
              <a:defRPr sz="2300" b="1"/>
            </a:lvl1pPr>
          </a:lstStyle>
          <a:p>
            <a:r>
              <a:rPr lang="en-US"/>
              <a:t>Click to edit Master title style</a:t>
            </a:r>
          </a:p>
        </p:txBody>
      </p:sp>
      <p:sp>
        <p:nvSpPr>
          <p:cNvPr id="3" name="Content Placeholder 2"/>
          <p:cNvSpPr>
            <a:spLocks noGrp="1"/>
          </p:cNvSpPr>
          <p:nvPr>
            <p:ph idx="1"/>
          </p:nvPr>
        </p:nvSpPr>
        <p:spPr>
          <a:xfrm>
            <a:off x="4178960" y="301114"/>
            <a:ext cx="5975246" cy="6454683"/>
          </a:xfrm>
        </p:spPr>
        <p:txBody>
          <a:bodyPr/>
          <a:lstStyle>
            <a:lvl1pPr>
              <a:defRPr sz="36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34433" y="1582597"/>
            <a:ext cx="3516488" cy="5173200"/>
          </a:xfrm>
        </p:spPr>
        <p:txBody>
          <a:bodyPr/>
          <a:lstStyle>
            <a:lvl1pPr marL="0" indent="0">
              <a:buNone/>
              <a:defRPr sz="1600"/>
            </a:lvl1pPr>
            <a:lvl2pPr marL="521437" indent="0">
              <a:buNone/>
              <a:defRPr sz="1400"/>
            </a:lvl2pPr>
            <a:lvl3pPr marL="1042873" indent="0">
              <a:buNone/>
              <a:defRPr sz="1100"/>
            </a:lvl3pPr>
            <a:lvl4pPr marL="1564310" indent="0">
              <a:buNone/>
              <a:defRPr sz="1000"/>
            </a:lvl4pPr>
            <a:lvl5pPr marL="2085746" indent="0">
              <a:buNone/>
              <a:defRPr sz="1000"/>
            </a:lvl5pPr>
            <a:lvl6pPr marL="2607183" indent="0">
              <a:buNone/>
              <a:defRPr sz="1000"/>
            </a:lvl6pPr>
            <a:lvl7pPr marL="3128620" indent="0">
              <a:buNone/>
              <a:defRPr sz="1000"/>
            </a:lvl7pPr>
            <a:lvl8pPr marL="3650056" indent="0">
              <a:buNone/>
              <a:defRPr sz="1000"/>
            </a:lvl8pPr>
            <a:lvl9pPr marL="4171493"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52D087BF-1C3E-46F5-85B1-17106B39B60C}"/>
              </a:ext>
            </a:extLst>
          </p:cNvPr>
          <p:cNvSpPr>
            <a:spLocks noGrp="1"/>
          </p:cNvSpPr>
          <p:nvPr>
            <p:ph type="dt" sz="half" idx="10"/>
          </p:nvPr>
        </p:nvSpPr>
        <p:spPr/>
        <p:txBody>
          <a:bodyPr/>
          <a:lstStyle>
            <a:lvl1pPr>
              <a:defRPr/>
            </a:lvl1pPr>
          </a:lstStyle>
          <a:p>
            <a:pPr>
              <a:defRPr/>
            </a:pPr>
            <a:fld id="{888C7281-8EDE-46FB-97CD-041910EB6F4A}" type="datetime1">
              <a:rPr lang="en-US"/>
              <a:pPr>
                <a:defRPr/>
              </a:pPr>
              <a:t>11/23/2018</a:t>
            </a:fld>
            <a:endParaRPr lang="en-US"/>
          </a:p>
        </p:txBody>
      </p:sp>
      <p:sp>
        <p:nvSpPr>
          <p:cNvPr id="6" name="Footer Placeholder 4">
            <a:extLst>
              <a:ext uri="{FF2B5EF4-FFF2-40B4-BE49-F238E27FC236}">
                <a16:creationId xmlns:a16="http://schemas.microsoft.com/office/drawing/2014/main" id="{8FF237D9-97FE-4C7D-8A50-A4BB7D97CF3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FD8D964B-7258-4BE6-8E9B-787B4729DFD3}"/>
              </a:ext>
            </a:extLst>
          </p:cNvPr>
          <p:cNvSpPr>
            <a:spLocks noGrp="1"/>
          </p:cNvSpPr>
          <p:nvPr>
            <p:ph type="sldNum" sz="quarter" idx="12"/>
          </p:nvPr>
        </p:nvSpPr>
        <p:spPr/>
        <p:txBody>
          <a:bodyPr/>
          <a:lstStyle>
            <a:lvl1pPr>
              <a:defRPr/>
            </a:lvl1pPr>
          </a:lstStyle>
          <a:p>
            <a:fld id="{8400EF13-57FD-40FF-8FBE-DA961E649E7C}" type="slidenum">
              <a:rPr lang="en-US" altLang="en-US"/>
              <a:pPr/>
              <a:t>‹#›</a:t>
            </a:fld>
            <a:endParaRPr lang="en-US" altLang="en-US"/>
          </a:p>
        </p:txBody>
      </p:sp>
    </p:spTree>
    <p:extLst>
      <p:ext uri="{BB962C8B-B14F-4D97-AF65-F5344CB8AC3E}">
        <p14:creationId xmlns:p14="http://schemas.microsoft.com/office/powerpoint/2010/main" val="26622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048" y="5293995"/>
            <a:ext cx="6413183" cy="624986"/>
          </a:xfrm>
        </p:spPr>
        <p:txBody>
          <a:bodyPr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2095048" y="675755"/>
            <a:ext cx="6413183" cy="4537710"/>
          </a:xfrm>
        </p:spPr>
        <p:txBody>
          <a:bodyPr rtlCol="0">
            <a:normAutofit/>
          </a:bodyPr>
          <a:lstStyle>
            <a:lvl1pPr marL="0" indent="0">
              <a:buNone/>
              <a:defRPr sz="3600"/>
            </a:lvl1pPr>
            <a:lvl2pPr marL="521437" indent="0">
              <a:buNone/>
              <a:defRPr sz="3200"/>
            </a:lvl2pPr>
            <a:lvl3pPr marL="1042873" indent="0">
              <a:buNone/>
              <a:defRPr sz="2700"/>
            </a:lvl3pPr>
            <a:lvl4pPr marL="1564310" indent="0">
              <a:buNone/>
              <a:defRPr sz="2300"/>
            </a:lvl4pPr>
            <a:lvl5pPr marL="2085746" indent="0">
              <a:buNone/>
              <a:defRPr sz="2300"/>
            </a:lvl5pPr>
            <a:lvl6pPr marL="2607183" indent="0">
              <a:buNone/>
              <a:defRPr sz="2300"/>
            </a:lvl6pPr>
            <a:lvl7pPr marL="3128620" indent="0">
              <a:buNone/>
              <a:defRPr sz="2300"/>
            </a:lvl7pPr>
            <a:lvl8pPr marL="3650056" indent="0">
              <a:buNone/>
              <a:defRPr sz="2300"/>
            </a:lvl8pPr>
            <a:lvl9pPr marL="4171493" indent="0">
              <a:buNone/>
              <a:defRPr sz="2300"/>
            </a:lvl9pPr>
          </a:lstStyle>
          <a:p>
            <a:pPr lvl="0"/>
            <a:endParaRPr lang="en-US" noProof="0"/>
          </a:p>
        </p:txBody>
      </p:sp>
      <p:sp>
        <p:nvSpPr>
          <p:cNvPr id="4" name="Text Placeholder 3"/>
          <p:cNvSpPr>
            <a:spLocks noGrp="1"/>
          </p:cNvSpPr>
          <p:nvPr>
            <p:ph type="body" sz="half" idx="2"/>
          </p:nvPr>
        </p:nvSpPr>
        <p:spPr>
          <a:xfrm>
            <a:off x="2095048" y="5918981"/>
            <a:ext cx="6413183" cy="887584"/>
          </a:xfrm>
        </p:spPr>
        <p:txBody>
          <a:bodyPr/>
          <a:lstStyle>
            <a:lvl1pPr marL="0" indent="0">
              <a:buNone/>
              <a:defRPr sz="1600"/>
            </a:lvl1pPr>
            <a:lvl2pPr marL="521437" indent="0">
              <a:buNone/>
              <a:defRPr sz="1400"/>
            </a:lvl2pPr>
            <a:lvl3pPr marL="1042873" indent="0">
              <a:buNone/>
              <a:defRPr sz="1100"/>
            </a:lvl3pPr>
            <a:lvl4pPr marL="1564310" indent="0">
              <a:buNone/>
              <a:defRPr sz="1000"/>
            </a:lvl4pPr>
            <a:lvl5pPr marL="2085746" indent="0">
              <a:buNone/>
              <a:defRPr sz="1000"/>
            </a:lvl5pPr>
            <a:lvl6pPr marL="2607183" indent="0">
              <a:buNone/>
              <a:defRPr sz="1000"/>
            </a:lvl6pPr>
            <a:lvl7pPr marL="3128620" indent="0">
              <a:buNone/>
              <a:defRPr sz="1000"/>
            </a:lvl7pPr>
            <a:lvl8pPr marL="3650056" indent="0">
              <a:buNone/>
              <a:defRPr sz="1000"/>
            </a:lvl8pPr>
            <a:lvl9pPr marL="4171493"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B7E15F99-1360-4CF5-AD20-8D48B5746050}"/>
              </a:ext>
            </a:extLst>
          </p:cNvPr>
          <p:cNvSpPr>
            <a:spLocks noGrp="1"/>
          </p:cNvSpPr>
          <p:nvPr>
            <p:ph type="dt" sz="half" idx="10"/>
          </p:nvPr>
        </p:nvSpPr>
        <p:spPr/>
        <p:txBody>
          <a:bodyPr/>
          <a:lstStyle>
            <a:lvl1pPr>
              <a:defRPr/>
            </a:lvl1pPr>
          </a:lstStyle>
          <a:p>
            <a:pPr>
              <a:defRPr/>
            </a:pPr>
            <a:fld id="{9E5F5EDE-0E21-4151-98ED-FC8BEF2BBE80}" type="datetime1">
              <a:rPr lang="en-US"/>
              <a:pPr>
                <a:defRPr/>
              </a:pPr>
              <a:t>11/23/2018</a:t>
            </a:fld>
            <a:endParaRPr lang="en-US"/>
          </a:p>
        </p:txBody>
      </p:sp>
      <p:sp>
        <p:nvSpPr>
          <p:cNvPr id="6" name="Footer Placeholder 4">
            <a:extLst>
              <a:ext uri="{FF2B5EF4-FFF2-40B4-BE49-F238E27FC236}">
                <a16:creationId xmlns:a16="http://schemas.microsoft.com/office/drawing/2014/main" id="{74D8C1D2-DCBE-4ED9-AB9B-89AB81B42E1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5F2836A-9993-47ED-8139-0A7181819ED9}"/>
              </a:ext>
            </a:extLst>
          </p:cNvPr>
          <p:cNvSpPr>
            <a:spLocks noGrp="1"/>
          </p:cNvSpPr>
          <p:nvPr>
            <p:ph type="sldNum" sz="quarter" idx="12"/>
          </p:nvPr>
        </p:nvSpPr>
        <p:spPr/>
        <p:txBody>
          <a:bodyPr/>
          <a:lstStyle>
            <a:lvl1pPr>
              <a:defRPr/>
            </a:lvl1pPr>
          </a:lstStyle>
          <a:p>
            <a:fld id="{F4417050-8A14-4876-A057-9EC8ED004242}" type="slidenum">
              <a:rPr lang="en-US" altLang="en-US"/>
              <a:pPr/>
              <a:t>‹#›</a:t>
            </a:fld>
            <a:endParaRPr lang="en-US" altLang="en-US"/>
          </a:p>
        </p:txBody>
      </p:sp>
    </p:spTree>
    <p:extLst>
      <p:ext uri="{BB962C8B-B14F-4D97-AF65-F5344CB8AC3E}">
        <p14:creationId xmlns:p14="http://schemas.microsoft.com/office/powerpoint/2010/main" val="15463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itle Placeholder 1">
            <a:extLst>
              <a:ext uri="{FF2B5EF4-FFF2-40B4-BE49-F238E27FC236}">
                <a16:creationId xmlns:a16="http://schemas.microsoft.com/office/drawing/2014/main" id="{DFD8721D-DC73-4944-8FDC-6FB66530330D}"/>
              </a:ext>
            </a:extLst>
          </p:cNvPr>
          <p:cNvSpPr>
            <a:spLocks noGrp="1"/>
          </p:cNvSpPr>
          <p:nvPr>
            <p:ph type="title"/>
          </p:nvPr>
        </p:nvSpPr>
        <p:spPr bwMode="auto">
          <a:xfrm>
            <a:off x="534988" y="303213"/>
            <a:ext cx="9618662"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4287" tIns="52144" rIns="104287" bIns="52144" numCol="1" anchor="ctr" anchorCtr="0" compatLnSpc="1">
            <a:prstTxWarp prst="textNoShape">
              <a:avLst/>
            </a:prstTxWarp>
          </a:bodyPr>
          <a:lstStyle/>
          <a:p>
            <a:pPr lvl="0"/>
            <a:r>
              <a:rPr lang="en-US" altLang="en-US"/>
              <a:t>Click to edit Master title style</a:t>
            </a:r>
          </a:p>
        </p:txBody>
      </p:sp>
      <p:sp>
        <p:nvSpPr>
          <p:cNvPr id="3075" name="Text Placeholder 2">
            <a:extLst>
              <a:ext uri="{FF2B5EF4-FFF2-40B4-BE49-F238E27FC236}">
                <a16:creationId xmlns:a16="http://schemas.microsoft.com/office/drawing/2014/main" id="{A86D8ABB-C21E-4435-970A-C532247F7099}"/>
              </a:ext>
            </a:extLst>
          </p:cNvPr>
          <p:cNvSpPr>
            <a:spLocks noGrp="1"/>
          </p:cNvSpPr>
          <p:nvPr>
            <p:ph type="body" idx="1"/>
          </p:nvPr>
        </p:nvSpPr>
        <p:spPr bwMode="auto">
          <a:xfrm>
            <a:off x="534988" y="1765300"/>
            <a:ext cx="9618662"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4287" tIns="52144" rIns="104287" bIns="52144"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33572C66-22CD-4B24-B451-AEDF50FF2677}"/>
              </a:ext>
            </a:extLst>
          </p:cNvPr>
          <p:cNvSpPr>
            <a:spLocks noGrp="1"/>
          </p:cNvSpPr>
          <p:nvPr>
            <p:ph type="dt" sz="half" idx="2"/>
          </p:nvPr>
        </p:nvSpPr>
        <p:spPr>
          <a:xfrm>
            <a:off x="534988" y="7010400"/>
            <a:ext cx="2493962" cy="401638"/>
          </a:xfrm>
          <a:prstGeom prst="rect">
            <a:avLst/>
          </a:prstGeom>
        </p:spPr>
        <p:txBody>
          <a:bodyPr vert="horz" wrap="square" lIns="104287" tIns="52144" rIns="104287" bIns="52144" numCol="1" anchor="ctr" anchorCtr="0" compatLnSpc="1">
            <a:prstTxWarp prst="textNoShape">
              <a:avLst/>
            </a:prstTxWarp>
          </a:bodyPr>
          <a:lstStyle>
            <a:lvl1pPr>
              <a:defRPr sz="1400">
                <a:solidFill>
                  <a:srgbClr val="898989"/>
                </a:solidFill>
                <a:latin typeface="Calibri" charset="0"/>
                <a:ea typeface="ＭＳ Ｐゴシック" charset="-128"/>
              </a:defRPr>
            </a:lvl1pPr>
          </a:lstStyle>
          <a:p>
            <a:pPr>
              <a:defRPr/>
            </a:pPr>
            <a:fld id="{F8AC2D2E-AB8D-4BD1-A876-50C539C8F5B1}" type="datetime1">
              <a:rPr lang="en-US"/>
              <a:pPr>
                <a:defRPr/>
              </a:pPr>
              <a:t>11/23/2018</a:t>
            </a:fld>
            <a:endParaRPr lang="en-US"/>
          </a:p>
        </p:txBody>
      </p:sp>
      <p:sp>
        <p:nvSpPr>
          <p:cNvPr id="5" name="Footer Placeholder 4">
            <a:extLst>
              <a:ext uri="{FF2B5EF4-FFF2-40B4-BE49-F238E27FC236}">
                <a16:creationId xmlns:a16="http://schemas.microsoft.com/office/drawing/2014/main" id="{C0BAC18C-AEB6-49EE-968A-8C07AB2C5FA5}"/>
              </a:ext>
            </a:extLst>
          </p:cNvPr>
          <p:cNvSpPr>
            <a:spLocks noGrp="1"/>
          </p:cNvSpPr>
          <p:nvPr>
            <p:ph type="ftr" sz="quarter" idx="3"/>
          </p:nvPr>
        </p:nvSpPr>
        <p:spPr>
          <a:xfrm>
            <a:off x="3651250" y="7010400"/>
            <a:ext cx="3386138" cy="401638"/>
          </a:xfrm>
          <a:prstGeom prst="rect">
            <a:avLst/>
          </a:prstGeom>
        </p:spPr>
        <p:txBody>
          <a:bodyPr vert="horz" wrap="square" lIns="104287" tIns="52144" rIns="104287" bIns="52144" numCol="1" anchor="ctr" anchorCtr="0" compatLnSpc="1">
            <a:prstTxWarp prst="textNoShape">
              <a:avLst/>
            </a:prstTxWarp>
          </a:bodyPr>
          <a:lstStyle>
            <a:lvl1pPr algn="ctr">
              <a:defRPr sz="1400">
                <a:solidFill>
                  <a:srgbClr val="898989"/>
                </a:solidFill>
                <a:latin typeface="Calibri" charset="0"/>
                <a:ea typeface="ＭＳ Ｐゴシック" charset="-128"/>
              </a:defRPr>
            </a:lvl1pPr>
          </a:lstStyle>
          <a:p>
            <a:pPr>
              <a:defRPr/>
            </a:pPr>
            <a:endParaRPr lang="en-US"/>
          </a:p>
        </p:txBody>
      </p:sp>
      <p:sp>
        <p:nvSpPr>
          <p:cNvPr id="6" name="Slide Number Placeholder 5">
            <a:extLst>
              <a:ext uri="{FF2B5EF4-FFF2-40B4-BE49-F238E27FC236}">
                <a16:creationId xmlns:a16="http://schemas.microsoft.com/office/drawing/2014/main" id="{3B496B69-57B6-4AAC-9D98-D809A07565C3}"/>
              </a:ext>
            </a:extLst>
          </p:cNvPr>
          <p:cNvSpPr>
            <a:spLocks noGrp="1"/>
          </p:cNvSpPr>
          <p:nvPr>
            <p:ph type="sldNum" sz="quarter" idx="4"/>
          </p:nvPr>
        </p:nvSpPr>
        <p:spPr>
          <a:xfrm>
            <a:off x="7659688" y="7010400"/>
            <a:ext cx="2493962" cy="401638"/>
          </a:xfrm>
          <a:prstGeom prst="rect">
            <a:avLst/>
          </a:prstGeom>
        </p:spPr>
        <p:txBody>
          <a:bodyPr vert="horz" wrap="square" lIns="104287" tIns="52144" rIns="104287" bIns="52144" numCol="1" anchor="ctr" anchorCtr="0" compatLnSpc="1">
            <a:prstTxWarp prst="textNoShape">
              <a:avLst/>
            </a:prstTxWarp>
          </a:bodyPr>
          <a:lstStyle>
            <a:lvl1pPr algn="r">
              <a:defRPr sz="1400">
                <a:solidFill>
                  <a:srgbClr val="898989"/>
                </a:solidFill>
              </a:defRPr>
            </a:lvl1pPr>
          </a:lstStyle>
          <a:p>
            <a:fld id="{E2D14CD2-1256-4BDB-9DD2-3C88201DFA39}"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Lst>
  <p:txStyles>
    <p:titleStyle>
      <a:lvl1pPr algn="ctr" defTabSz="520700" rtl="0" eaLnBrk="0" fontAlgn="base" hangingPunct="0">
        <a:spcBef>
          <a:spcPct val="0"/>
        </a:spcBef>
        <a:spcAft>
          <a:spcPct val="0"/>
        </a:spcAft>
        <a:defRPr sz="5000" kern="1200">
          <a:solidFill>
            <a:schemeClr val="tx1"/>
          </a:solidFill>
          <a:latin typeface="+mj-lt"/>
          <a:ea typeface="ＭＳ Ｐゴシック" charset="0"/>
          <a:cs typeface="ＭＳ Ｐゴシック" charset="0"/>
        </a:defRPr>
      </a:lvl1pPr>
      <a:lvl2pPr algn="ctr" defTabSz="520700" rtl="0" eaLnBrk="0" fontAlgn="base" hangingPunct="0">
        <a:spcBef>
          <a:spcPct val="0"/>
        </a:spcBef>
        <a:spcAft>
          <a:spcPct val="0"/>
        </a:spcAft>
        <a:defRPr sz="5000">
          <a:solidFill>
            <a:schemeClr val="tx1"/>
          </a:solidFill>
          <a:latin typeface="Calibri" charset="0"/>
          <a:ea typeface="ＭＳ Ｐゴシック" charset="0"/>
          <a:cs typeface="ＭＳ Ｐゴシック" charset="0"/>
        </a:defRPr>
      </a:lvl2pPr>
      <a:lvl3pPr algn="ctr" defTabSz="520700" rtl="0" eaLnBrk="0" fontAlgn="base" hangingPunct="0">
        <a:spcBef>
          <a:spcPct val="0"/>
        </a:spcBef>
        <a:spcAft>
          <a:spcPct val="0"/>
        </a:spcAft>
        <a:defRPr sz="5000">
          <a:solidFill>
            <a:schemeClr val="tx1"/>
          </a:solidFill>
          <a:latin typeface="Calibri" charset="0"/>
          <a:ea typeface="ＭＳ Ｐゴシック" charset="0"/>
          <a:cs typeface="ＭＳ Ｐゴシック" charset="0"/>
        </a:defRPr>
      </a:lvl3pPr>
      <a:lvl4pPr algn="ctr" defTabSz="520700" rtl="0" eaLnBrk="0" fontAlgn="base" hangingPunct="0">
        <a:spcBef>
          <a:spcPct val="0"/>
        </a:spcBef>
        <a:spcAft>
          <a:spcPct val="0"/>
        </a:spcAft>
        <a:defRPr sz="5000">
          <a:solidFill>
            <a:schemeClr val="tx1"/>
          </a:solidFill>
          <a:latin typeface="Calibri" charset="0"/>
          <a:ea typeface="ＭＳ Ｐゴシック" charset="0"/>
          <a:cs typeface="ＭＳ Ｐゴシック" charset="0"/>
        </a:defRPr>
      </a:lvl4pPr>
      <a:lvl5pPr algn="ctr" defTabSz="520700" rtl="0" eaLnBrk="0" fontAlgn="base" hangingPunct="0">
        <a:spcBef>
          <a:spcPct val="0"/>
        </a:spcBef>
        <a:spcAft>
          <a:spcPct val="0"/>
        </a:spcAft>
        <a:defRPr sz="5000">
          <a:solidFill>
            <a:schemeClr val="tx1"/>
          </a:solidFill>
          <a:latin typeface="Calibri" charset="0"/>
          <a:ea typeface="ＭＳ Ｐゴシック" charset="0"/>
          <a:cs typeface="ＭＳ Ｐゴシック" charset="0"/>
        </a:defRPr>
      </a:lvl5pPr>
      <a:lvl6pPr marL="4572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6pPr>
      <a:lvl7pPr marL="9144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7pPr>
      <a:lvl8pPr marL="13716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8pPr>
      <a:lvl9pPr marL="18288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9pPr>
    </p:titleStyle>
    <p:bodyStyle>
      <a:lvl1pPr marL="390525" indent="-390525" algn="l" defTabSz="520700" rtl="0" eaLnBrk="0" fontAlgn="base" hangingPunct="0">
        <a:spcBef>
          <a:spcPct val="20000"/>
        </a:spcBef>
        <a:spcAft>
          <a:spcPct val="0"/>
        </a:spcAft>
        <a:buFont typeface="Arial" panose="020B0604020202020204" pitchFamily="34" charset="0"/>
        <a:buChar char="•"/>
        <a:defRPr sz="3600" kern="1200">
          <a:solidFill>
            <a:schemeClr val="tx1"/>
          </a:solidFill>
          <a:latin typeface="+mn-lt"/>
          <a:ea typeface="ＭＳ Ｐゴシック" charset="0"/>
          <a:cs typeface="ＭＳ Ｐゴシック" charset="0"/>
        </a:defRPr>
      </a:lvl1pPr>
      <a:lvl2pPr marL="846138" indent="-325438" algn="l" defTabSz="5207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charset="0"/>
          <a:cs typeface="+mn-cs"/>
        </a:defRPr>
      </a:lvl2pPr>
      <a:lvl3pPr marL="1303338" indent="-260350" algn="l" defTabSz="520700" rtl="0" eaLnBrk="0" fontAlgn="base" hangingPunct="0">
        <a:spcBef>
          <a:spcPct val="20000"/>
        </a:spcBef>
        <a:spcAft>
          <a:spcPct val="0"/>
        </a:spcAft>
        <a:buFont typeface="Arial" panose="020B0604020202020204" pitchFamily="34" charset="0"/>
        <a:buChar char="•"/>
        <a:defRPr sz="2700" kern="1200">
          <a:solidFill>
            <a:schemeClr val="tx1"/>
          </a:solidFill>
          <a:latin typeface="+mn-lt"/>
          <a:ea typeface="ＭＳ Ｐゴシック" charset="0"/>
          <a:cs typeface="+mn-cs"/>
        </a:defRPr>
      </a:lvl3pPr>
      <a:lvl4pPr marL="1824038" indent="-260350" algn="l" defTabSz="520700"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ＭＳ Ｐゴシック" charset="0"/>
          <a:cs typeface="+mn-cs"/>
        </a:defRPr>
      </a:lvl4pPr>
      <a:lvl5pPr marL="2346325" indent="-260350" algn="l" defTabSz="520700"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ＭＳ Ｐゴシック" charset="0"/>
          <a:cs typeface="+mn-cs"/>
        </a:defRPr>
      </a:lvl5pPr>
      <a:lvl6pPr marL="2867901" indent="-260718" algn="l" defTabSz="521437" rtl="0" eaLnBrk="1" latinLnBrk="0" hangingPunct="1">
        <a:spcBef>
          <a:spcPct val="20000"/>
        </a:spcBef>
        <a:buFont typeface="Arial"/>
        <a:buChar char="•"/>
        <a:defRPr sz="2300" kern="1200">
          <a:solidFill>
            <a:schemeClr val="tx1"/>
          </a:solidFill>
          <a:latin typeface="+mn-lt"/>
          <a:ea typeface="+mn-ea"/>
          <a:cs typeface="+mn-cs"/>
        </a:defRPr>
      </a:lvl6pPr>
      <a:lvl7pPr marL="3389338" indent="-260718" algn="l" defTabSz="521437" rtl="0" eaLnBrk="1" latinLnBrk="0" hangingPunct="1">
        <a:spcBef>
          <a:spcPct val="20000"/>
        </a:spcBef>
        <a:buFont typeface="Arial"/>
        <a:buChar char="•"/>
        <a:defRPr sz="2300" kern="1200">
          <a:solidFill>
            <a:schemeClr val="tx1"/>
          </a:solidFill>
          <a:latin typeface="+mn-lt"/>
          <a:ea typeface="+mn-ea"/>
          <a:cs typeface="+mn-cs"/>
        </a:defRPr>
      </a:lvl7pPr>
      <a:lvl8pPr marL="3910775" indent="-260718" algn="l" defTabSz="521437" rtl="0" eaLnBrk="1" latinLnBrk="0" hangingPunct="1">
        <a:spcBef>
          <a:spcPct val="20000"/>
        </a:spcBef>
        <a:buFont typeface="Arial"/>
        <a:buChar char="•"/>
        <a:defRPr sz="2300" kern="1200">
          <a:solidFill>
            <a:schemeClr val="tx1"/>
          </a:solidFill>
          <a:latin typeface="+mn-lt"/>
          <a:ea typeface="+mn-ea"/>
          <a:cs typeface="+mn-cs"/>
        </a:defRPr>
      </a:lvl8pPr>
      <a:lvl9pPr marL="4432211" indent="-260718" algn="l" defTabSz="521437" rtl="0" eaLnBrk="1" latinLnBrk="0" hangingPunct="1">
        <a:spcBef>
          <a:spcPct val="20000"/>
        </a:spcBef>
        <a:buFont typeface="Arial"/>
        <a:buChar char="•"/>
        <a:defRPr sz="2300" kern="1200">
          <a:solidFill>
            <a:schemeClr val="tx1"/>
          </a:solidFill>
          <a:latin typeface="+mn-lt"/>
          <a:ea typeface="+mn-ea"/>
          <a:cs typeface="+mn-cs"/>
        </a:defRPr>
      </a:lvl9pPr>
    </p:bodyStyle>
    <p:otherStyle>
      <a:defPPr>
        <a:defRPr lang="en-US"/>
      </a:defPPr>
      <a:lvl1pPr marL="0" algn="l" defTabSz="521437" rtl="0" eaLnBrk="1" latinLnBrk="0" hangingPunct="1">
        <a:defRPr sz="2100" kern="1200">
          <a:solidFill>
            <a:schemeClr val="tx1"/>
          </a:solidFill>
          <a:latin typeface="+mn-lt"/>
          <a:ea typeface="+mn-ea"/>
          <a:cs typeface="+mn-cs"/>
        </a:defRPr>
      </a:lvl1pPr>
      <a:lvl2pPr marL="521437" algn="l" defTabSz="521437" rtl="0" eaLnBrk="1" latinLnBrk="0" hangingPunct="1">
        <a:defRPr sz="2100" kern="1200">
          <a:solidFill>
            <a:schemeClr val="tx1"/>
          </a:solidFill>
          <a:latin typeface="+mn-lt"/>
          <a:ea typeface="+mn-ea"/>
          <a:cs typeface="+mn-cs"/>
        </a:defRPr>
      </a:lvl2pPr>
      <a:lvl3pPr marL="1042873" algn="l" defTabSz="521437" rtl="0" eaLnBrk="1" latinLnBrk="0" hangingPunct="1">
        <a:defRPr sz="2100" kern="1200">
          <a:solidFill>
            <a:schemeClr val="tx1"/>
          </a:solidFill>
          <a:latin typeface="+mn-lt"/>
          <a:ea typeface="+mn-ea"/>
          <a:cs typeface="+mn-cs"/>
        </a:defRPr>
      </a:lvl3pPr>
      <a:lvl4pPr marL="1564310" algn="l" defTabSz="521437" rtl="0" eaLnBrk="1" latinLnBrk="0" hangingPunct="1">
        <a:defRPr sz="2100" kern="1200">
          <a:solidFill>
            <a:schemeClr val="tx1"/>
          </a:solidFill>
          <a:latin typeface="+mn-lt"/>
          <a:ea typeface="+mn-ea"/>
          <a:cs typeface="+mn-cs"/>
        </a:defRPr>
      </a:lvl4pPr>
      <a:lvl5pPr marL="2085746" algn="l" defTabSz="521437" rtl="0" eaLnBrk="1" latinLnBrk="0" hangingPunct="1">
        <a:defRPr sz="2100" kern="1200">
          <a:solidFill>
            <a:schemeClr val="tx1"/>
          </a:solidFill>
          <a:latin typeface="+mn-lt"/>
          <a:ea typeface="+mn-ea"/>
          <a:cs typeface="+mn-cs"/>
        </a:defRPr>
      </a:lvl5pPr>
      <a:lvl6pPr marL="2607183" algn="l" defTabSz="521437" rtl="0" eaLnBrk="1" latinLnBrk="0" hangingPunct="1">
        <a:defRPr sz="2100" kern="1200">
          <a:solidFill>
            <a:schemeClr val="tx1"/>
          </a:solidFill>
          <a:latin typeface="+mn-lt"/>
          <a:ea typeface="+mn-ea"/>
          <a:cs typeface="+mn-cs"/>
        </a:defRPr>
      </a:lvl6pPr>
      <a:lvl7pPr marL="3128620" algn="l" defTabSz="521437" rtl="0" eaLnBrk="1" latinLnBrk="0" hangingPunct="1">
        <a:defRPr sz="2100" kern="1200">
          <a:solidFill>
            <a:schemeClr val="tx1"/>
          </a:solidFill>
          <a:latin typeface="+mn-lt"/>
          <a:ea typeface="+mn-ea"/>
          <a:cs typeface="+mn-cs"/>
        </a:defRPr>
      </a:lvl7pPr>
      <a:lvl8pPr marL="3650056" algn="l" defTabSz="521437" rtl="0" eaLnBrk="1" latinLnBrk="0" hangingPunct="1">
        <a:defRPr sz="2100" kern="1200">
          <a:solidFill>
            <a:schemeClr val="tx1"/>
          </a:solidFill>
          <a:latin typeface="+mn-lt"/>
          <a:ea typeface="+mn-ea"/>
          <a:cs typeface="+mn-cs"/>
        </a:defRPr>
      </a:lvl8pPr>
      <a:lvl9pPr marL="4171493" algn="l" defTabSz="521437"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1.wmf"/><Relationship Id="rId5" Type="http://schemas.openxmlformats.org/officeDocument/2006/relationships/oleObject" Target="../embeddings/oleObject2.bin"/><Relationship Id="rId4" Type="http://schemas.openxmlformats.org/officeDocument/2006/relationships/image" Target="../media/image20.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a:extLst>
              <a:ext uri="{FF2B5EF4-FFF2-40B4-BE49-F238E27FC236}">
                <a16:creationId xmlns:a16="http://schemas.microsoft.com/office/drawing/2014/main" id="{DB3898C7-7A81-4112-B0E6-ACF09F3DF0A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288" y="0"/>
            <a:ext cx="10725151" cy="778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Subtitle 2">
            <a:extLst>
              <a:ext uri="{FF2B5EF4-FFF2-40B4-BE49-F238E27FC236}">
                <a16:creationId xmlns:a16="http://schemas.microsoft.com/office/drawing/2014/main" id="{5123323A-CA66-46FC-B2EF-67895F734667}"/>
              </a:ext>
            </a:extLst>
          </p:cNvPr>
          <p:cNvSpPr>
            <a:spLocks noGrp="1"/>
          </p:cNvSpPr>
          <p:nvPr>
            <p:ph type="subTitle" idx="1"/>
          </p:nvPr>
        </p:nvSpPr>
        <p:spPr>
          <a:xfrm>
            <a:off x="2643188" y="3605213"/>
            <a:ext cx="7481887" cy="1200150"/>
          </a:xfrm>
        </p:spPr>
        <p:txBody>
          <a:bodyPr/>
          <a:lstStyle/>
          <a:p>
            <a:pPr eaLnBrk="1" hangingPunct="1"/>
            <a:r>
              <a:rPr lang="en-US" altLang="en-US" sz="3200" b="1">
                <a:solidFill>
                  <a:schemeClr val="bg1"/>
                </a:solidFill>
                <a:latin typeface="Open Sans" charset="0"/>
                <a:ea typeface="ＭＳ Ｐゴシック" panose="020B0600070205080204" pitchFamily="34" charset="-128"/>
              </a:rPr>
              <a:t>Selected Topics in Computational Intelligence I</a:t>
            </a:r>
          </a:p>
        </p:txBody>
      </p:sp>
      <p:sp>
        <p:nvSpPr>
          <p:cNvPr id="6148" name="Subtitle 2">
            <a:extLst>
              <a:ext uri="{FF2B5EF4-FFF2-40B4-BE49-F238E27FC236}">
                <a16:creationId xmlns:a16="http://schemas.microsoft.com/office/drawing/2014/main" id="{6E1AC1E4-373D-4DF3-8A4E-B47F009C0C72}"/>
              </a:ext>
            </a:extLst>
          </p:cNvPr>
          <p:cNvSpPr txBox="1">
            <a:spLocks/>
          </p:cNvSpPr>
          <p:nvPr/>
        </p:nvSpPr>
        <p:spPr bwMode="auto">
          <a:xfrm>
            <a:off x="2643188" y="4805363"/>
            <a:ext cx="74818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20000"/>
              </a:spcBef>
              <a:buFont typeface="Arial" panose="020B0604020202020204" pitchFamily="34" charset="0"/>
              <a:buNone/>
            </a:pPr>
            <a:r>
              <a:rPr lang="en-US" altLang="en-US" sz="2800" dirty="0">
                <a:solidFill>
                  <a:schemeClr val="bg1"/>
                </a:solidFill>
                <a:latin typeface="Open Sans" charset="0"/>
              </a:rPr>
              <a:t>Session Enrichment 6 –Guest Lecture</a:t>
            </a:r>
          </a:p>
          <a:p>
            <a:pPr algn="ctr" eaLnBrk="1" hangingPunct="1">
              <a:spcBef>
                <a:spcPct val="20000"/>
              </a:spcBef>
              <a:buFont typeface="Arial" panose="020B0604020202020204" pitchFamily="34" charset="0"/>
              <a:buNone/>
            </a:pPr>
            <a:r>
              <a:rPr lang="en-US" altLang="en-US" sz="2800" dirty="0">
                <a:solidFill>
                  <a:srgbClr val="FFFF00"/>
                </a:solidFill>
                <a:latin typeface="Open Sans" charset="0"/>
              </a:rPr>
              <a:t>Face </a:t>
            </a:r>
            <a:r>
              <a:rPr lang="en-US" altLang="en-US" sz="2800" dirty="0" err="1">
                <a:solidFill>
                  <a:srgbClr val="FFFF00"/>
                </a:solidFill>
                <a:latin typeface="Open Sans" charset="0"/>
              </a:rPr>
              <a:t>Recognation</a:t>
            </a:r>
            <a:endParaRPr lang="en-US" altLang="en-US" sz="2800" dirty="0">
              <a:solidFill>
                <a:srgbClr val="FFFF00"/>
              </a:solidFill>
              <a:latin typeface="Open Sans"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3E188895-8ABD-488A-955A-5964186F4D41}"/>
              </a:ext>
            </a:extLst>
          </p:cNvPr>
          <p:cNvSpPr>
            <a:spLocks noGrp="1"/>
          </p:cNvSpPr>
          <p:nvPr>
            <p:ph type="title"/>
          </p:nvPr>
        </p:nvSpPr>
        <p:spPr>
          <a:xfrm>
            <a:off x="534988" y="0"/>
            <a:ext cx="9618662" cy="1260475"/>
          </a:xfrm>
        </p:spPr>
        <p:txBody>
          <a:bodyPr/>
          <a:lstStyle/>
          <a:p>
            <a:r>
              <a:rPr lang="en-US" altLang="en-US">
                <a:ea typeface="ＭＳ Ｐゴシック" panose="020B0600070205080204" pitchFamily="34" charset="-128"/>
              </a:rPr>
              <a:t>Active Appearance Model </a:t>
            </a:r>
            <a:br>
              <a:rPr lang="en-US" altLang="en-US">
                <a:ea typeface="ＭＳ Ｐゴシック" panose="020B0600070205080204" pitchFamily="34" charset="-128"/>
              </a:rPr>
            </a:br>
            <a:r>
              <a:rPr lang="en-US" altLang="en-US">
                <a:ea typeface="ＭＳ Ｐゴシック" panose="020B0600070205080204" pitchFamily="34" charset="-128"/>
              </a:rPr>
              <a:t>(AAM)</a:t>
            </a:r>
          </a:p>
        </p:txBody>
      </p:sp>
      <p:sp>
        <p:nvSpPr>
          <p:cNvPr id="15363" name="Content Placeholder 2">
            <a:extLst>
              <a:ext uri="{FF2B5EF4-FFF2-40B4-BE49-F238E27FC236}">
                <a16:creationId xmlns:a16="http://schemas.microsoft.com/office/drawing/2014/main" id="{1CC4437A-B3B3-4099-A9FA-6CFDAEA6DCD2}"/>
              </a:ext>
            </a:extLst>
          </p:cNvPr>
          <p:cNvSpPr>
            <a:spLocks noGrp="1"/>
          </p:cNvSpPr>
          <p:nvPr>
            <p:ph idx="1"/>
          </p:nvPr>
        </p:nvSpPr>
        <p:spPr>
          <a:xfrm>
            <a:off x="5513388" y="1795463"/>
            <a:ext cx="4965700" cy="4845050"/>
          </a:xfrm>
        </p:spPr>
        <p:txBody>
          <a:bodyPr/>
          <a:lstStyle/>
          <a:p>
            <a:r>
              <a:rPr lang="en-US" altLang="en-US" sz="2300">
                <a:ea typeface="ＭＳ Ｐゴシック" panose="020B0600070205080204" pitchFamily="34" charset="-128"/>
              </a:rPr>
              <a:t>Given an image (upper-left image in the preceding screenshot), we can use an Active Appearance search algorithm to find the 2D pose of the human head.</a:t>
            </a:r>
          </a:p>
          <a:p>
            <a:r>
              <a:rPr lang="en-US" altLang="en-US" sz="2300">
                <a:ea typeface="ＭＳ Ｐゴシック" panose="020B0600070205080204" pitchFamily="34" charset="-128"/>
              </a:rPr>
              <a:t>The upper-right side figure in the screenshot shows a previously trained Active Appearance model used in the search algorithm. After a pose has been found, POSIT can be applied to extend the result to a 3D pose.</a:t>
            </a:r>
          </a:p>
        </p:txBody>
      </p:sp>
      <p:sp>
        <p:nvSpPr>
          <p:cNvPr id="15364" name="Slide Number Placeholder 4">
            <a:extLst>
              <a:ext uri="{FF2B5EF4-FFF2-40B4-BE49-F238E27FC236}">
                <a16:creationId xmlns:a16="http://schemas.microsoft.com/office/drawing/2014/main" id="{935568E2-0877-4FDF-A1E3-D23F8F24E6C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125F8D8D-84C8-43DE-8097-6E4500E623CF}" type="slidenum">
              <a:rPr lang="en-US" altLang="en-US" sz="1400">
                <a:solidFill>
                  <a:srgbClr val="898989"/>
                </a:solidFill>
              </a:rPr>
              <a:pPr eaLnBrk="1" hangingPunct="1"/>
              <a:t>10</a:t>
            </a:fld>
            <a:endParaRPr lang="en-US" altLang="en-US" sz="1400">
              <a:solidFill>
                <a:srgbClr val="898989"/>
              </a:solidFill>
            </a:endParaRPr>
          </a:p>
        </p:txBody>
      </p:sp>
      <p:pic>
        <p:nvPicPr>
          <p:cNvPr id="15365" name="Picture 2">
            <a:extLst>
              <a:ext uri="{FF2B5EF4-FFF2-40B4-BE49-F238E27FC236}">
                <a16:creationId xmlns:a16="http://schemas.microsoft.com/office/drawing/2014/main" id="{12B048F3-89F5-499E-8C05-45A0C913D4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25" y="1955800"/>
            <a:ext cx="4967288" cy="423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353DE320-9A94-4994-B5CD-05449F271D9A}"/>
              </a:ext>
            </a:extLst>
          </p:cNvPr>
          <p:cNvSpPr>
            <a:spLocks noGrp="1"/>
          </p:cNvSpPr>
          <p:nvPr>
            <p:ph type="title"/>
          </p:nvPr>
        </p:nvSpPr>
        <p:spPr>
          <a:xfrm>
            <a:off x="623888" y="23813"/>
            <a:ext cx="9618662" cy="1260475"/>
          </a:xfrm>
        </p:spPr>
        <p:txBody>
          <a:bodyPr/>
          <a:lstStyle/>
          <a:p>
            <a:r>
              <a:rPr lang="en-US" altLang="en-US">
                <a:ea typeface="ＭＳ Ｐゴシック" panose="020B0600070205080204" pitchFamily="34" charset="-128"/>
              </a:rPr>
              <a:t>Active Shape Models</a:t>
            </a:r>
          </a:p>
        </p:txBody>
      </p:sp>
      <p:sp>
        <p:nvSpPr>
          <p:cNvPr id="16387" name="Content Placeholder 2">
            <a:extLst>
              <a:ext uri="{FF2B5EF4-FFF2-40B4-BE49-F238E27FC236}">
                <a16:creationId xmlns:a16="http://schemas.microsoft.com/office/drawing/2014/main" id="{72B2E0C0-3B7D-475D-985A-6CD6E1E3DE8F}"/>
              </a:ext>
            </a:extLst>
          </p:cNvPr>
          <p:cNvSpPr>
            <a:spLocks noGrp="1"/>
          </p:cNvSpPr>
          <p:nvPr>
            <p:ph idx="1"/>
          </p:nvPr>
        </p:nvSpPr>
        <p:spPr>
          <a:xfrm>
            <a:off x="534988" y="2284413"/>
            <a:ext cx="5567362" cy="4356100"/>
          </a:xfrm>
        </p:spPr>
        <p:txBody>
          <a:bodyPr/>
          <a:lstStyle/>
          <a:p>
            <a:r>
              <a:rPr lang="en-US" altLang="en-US" sz="2300">
                <a:ea typeface="ＭＳ Ｐゴシック" panose="020B0600070205080204" pitchFamily="34" charset="-128"/>
              </a:rPr>
              <a:t>AAMs require a shape model, and this role is played by Active Shape Models (ASMs)</a:t>
            </a:r>
          </a:p>
          <a:p>
            <a:r>
              <a:rPr lang="en-US" altLang="en-US" sz="2300">
                <a:ea typeface="ＭＳ Ｐゴシック" panose="020B0600070205080204" pitchFamily="34" charset="-128"/>
              </a:rPr>
              <a:t>There are 76 landmarks on a face, which are taken from the MUCT dataset. These landmarks are usually marked up by hand and they outline several face features, such as mouth contour, nose, eyes, eyebrows, and face shape, since they are easier to track.</a:t>
            </a:r>
          </a:p>
        </p:txBody>
      </p:sp>
      <p:sp>
        <p:nvSpPr>
          <p:cNvPr id="16388" name="Slide Number Placeholder 4">
            <a:extLst>
              <a:ext uri="{FF2B5EF4-FFF2-40B4-BE49-F238E27FC236}">
                <a16:creationId xmlns:a16="http://schemas.microsoft.com/office/drawing/2014/main" id="{FAFE60EA-6534-43A3-B689-8AAF22B36FB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34112B63-DF35-46A8-BDFA-AC5271E5859D}" type="slidenum">
              <a:rPr lang="en-US" altLang="en-US" sz="1400">
                <a:solidFill>
                  <a:srgbClr val="898989"/>
                </a:solidFill>
              </a:rPr>
              <a:pPr eaLnBrk="1" hangingPunct="1"/>
              <a:t>11</a:t>
            </a:fld>
            <a:endParaRPr lang="en-US" altLang="en-US" sz="1400">
              <a:solidFill>
                <a:srgbClr val="898989"/>
              </a:solidFill>
            </a:endParaRPr>
          </a:p>
        </p:txBody>
      </p:sp>
      <p:pic>
        <p:nvPicPr>
          <p:cNvPr id="16389" name="Picture 2">
            <a:extLst>
              <a:ext uri="{FF2B5EF4-FFF2-40B4-BE49-F238E27FC236}">
                <a16:creationId xmlns:a16="http://schemas.microsoft.com/office/drawing/2014/main" id="{FC6D6A3A-8C18-4AE2-B26E-F32FB6F1BE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2350" y="2511425"/>
            <a:ext cx="4344988" cy="391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41683290-CAA6-4DBB-B2EE-EA2BC56518AD}"/>
              </a:ext>
            </a:extLst>
          </p:cNvPr>
          <p:cNvSpPr>
            <a:spLocks noGrp="1"/>
          </p:cNvSpPr>
          <p:nvPr>
            <p:ph type="title"/>
          </p:nvPr>
        </p:nvSpPr>
        <p:spPr>
          <a:xfrm>
            <a:off x="630238" y="0"/>
            <a:ext cx="9620250" cy="1260475"/>
          </a:xfrm>
        </p:spPr>
        <p:txBody>
          <a:bodyPr/>
          <a:lstStyle/>
          <a:p>
            <a:r>
              <a:rPr lang="en-US" altLang="en-US">
                <a:solidFill>
                  <a:schemeClr val="bg1"/>
                </a:solidFill>
                <a:ea typeface="ＭＳ Ｐゴシック" panose="020B0600070205080204" pitchFamily="34" charset="-128"/>
              </a:rPr>
              <a:t>Active </a:t>
            </a:r>
            <a:r>
              <a:rPr lang="en-US" altLang="en-US">
                <a:ea typeface="ＭＳ Ｐゴシック" panose="020B0600070205080204" pitchFamily="34" charset="-128"/>
              </a:rPr>
              <a:t>Appearance</a:t>
            </a:r>
            <a:r>
              <a:rPr lang="en-US" altLang="en-US">
                <a:solidFill>
                  <a:schemeClr val="bg1"/>
                </a:solidFill>
                <a:ea typeface="ＭＳ Ｐゴシック" panose="020B0600070205080204" pitchFamily="34" charset="-128"/>
              </a:rPr>
              <a:t> Models</a:t>
            </a:r>
          </a:p>
        </p:txBody>
      </p:sp>
      <p:sp>
        <p:nvSpPr>
          <p:cNvPr id="17411" name="Content Placeholder 2">
            <a:extLst>
              <a:ext uri="{FF2B5EF4-FFF2-40B4-BE49-F238E27FC236}">
                <a16:creationId xmlns:a16="http://schemas.microsoft.com/office/drawing/2014/main" id="{C44BB62D-8CD0-497F-B793-7197C657BAA4}"/>
              </a:ext>
            </a:extLst>
          </p:cNvPr>
          <p:cNvSpPr>
            <a:spLocks noGrp="1"/>
          </p:cNvSpPr>
          <p:nvPr>
            <p:ph idx="1"/>
          </p:nvPr>
        </p:nvSpPr>
        <p:spPr/>
        <p:txBody>
          <a:bodyPr/>
          <a:lstStyle/>
          <a:p>
            <a:r>
              <a:rPr lang="en-US" altLang="en-US" sz="3200">
                <a:ea typeface="ＭＳ Ｐゴシック" panose="020B0600070205080204" pitchFamily="34" charset="-128"/>
              </a:rPr>
              <a:t>The following screenshot shows point-annotated mouth landmarks for three different pictures:</a:t>
            </a:r>
          </a:p>
        </p:txBody>
      </p:sp>
      <p:sp>
        <p:nvSpPr>
          <p:cNvPr id="17412" name="Slide Number Placeholder 4">
            <a:extLst>
              <a:ext uri="{FF2B5EF4-FFF2-40B4-BE49-F238E27FC236}">
                <a16:creationId xmlns:a16="http://schemas.microsoft.com/office/drawing/2014/main" id="{7933B0E0-CAA4-4D7A-9C7E-E3C9EE98ACA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20EB261A-8157-4D4B-B35B-BA23D8175A10}" type="slidenum">
              <a:rPr lang="en-US" altLang="en-US" sz="1400">
                <a:solidFill>
                  <a:srgbClr val="898989"/>
                </a:solidFill>
              </a:rPr>
              <a:pPr eaLnBrk="1" hangingPunct="1"/>
              <a:t>12</a:t>
            </a:fld>
            <a:endParaRPr lang="en-US" altLang="en-US" sz="1400">
              <a:solidFill>
                <a:srgbClr val="898989"/>
              </a:solidFill>
            </a:endParaRPr>
          </a:p>
        </p:txBody>
      </p:sp>
      <p:pic>
        <p:nvPicPr>
          <p:cNvPr id="17413" name="Picture 2">
            <a:extLst>
              <a:ext uri="{FF2B5EF4-FFF2-40B4-BE49-F238E27FC236}">
                <a16:creationId xmlns:a16="http://schemas.microsoft.com/office/drawing/2014/main" id="{F2560673-A93C-49BB-A86B-69323F694C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238" y="3690938"/>
            <a:ext cx="9185275" cy="216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1">
            <a:extLst>
              <a:ext uri="{FF2B5EF4-FFF2-40B4-BE49-F238E27FC236}">
                <a16:creationId xmlns:a16="http://schemas.microsoft.com/office/drawing/2014/main" id="{24E813C9-679C-4DA2-B1B1-FB65A139C4AE}"/>
              </a:ext>
            </a:extLst>
          </p:cNvPr>
          <p:cNvSpPr>
            <a:spLocks noGrp="1"/>
          </p:cNvSpPr>
          <p:nvPr>
            <p:ph idx="1"/>
          </p:nvPr>
        </p:nvSpPr>
        <p:spPr/>
        <p:txBody>
          <a:bodyPr/>
          <a:lstStyle/>
          <a:p>
            <a:pPr>
              <a:buFont typeface="Arial" panose="020B0604020202020204" pitchFamily="34" charset="0"/>
              <a:buNone/>
            </a:pPr>
            <a:r>
              <a:rPr lang="en-US" altLang="ja-JP" sz="2100" b="1">
                <a:latin typeface="Lucida Sans Unicode" panose="020B0602030504020204" pitchFamily="34" charset="0"/>
                <a:ea typeface="ＭＳ Ｐゴシック" panose="020B0600070205080204" pitchFamily="34" charset="-128"/>
                <a:cs typeface="Arial" panose="020B0604020202020204" pitchFamily="34" charset="0"/>
              </a:rPr>
              <a:t>Point projection</a:t>
            </a:r>
            <a:endParaRPr lang="id-ID" altLang="ja-JP" sz="2100" b="1">
              <a:latin typeface="Lucida Sans Unicode" panose="020B0602030504020204" pitchFamily="34" charset="0"/>
              <a:ea typeface="ＭＳ Ｐゴシック" panose="020B0600070205080204" pitchFamily="34" charset="-128"/>
              <a:cs typeface="Arial" panose="020B0604020202020204" pitchFamily="34" charset="0"/>
            </a:endParaRPr>
          </a:p>
          <a:p>
            <a:r>
              <a:rPr lang="id-ID" altLang="en-US" sz="2100">
                <a:ea typeface="ＭＳ Ｐゴシック" panose="020B0600070205080204" pitchFamily="34" charset="-128"/>
              </a:rPr>
              <a:t>Titik di  kerangka image depan </a:t>
            </a:r>
            <a:r>
              <a:rPr lang="id-ID" altLang="en-US" sz="2100" i="1" baseline="30000">
                <a:ea typeface="ＭＳ Ｐゴシック" panose="020B0600070205080204" pitchFamily="34" charset="-128"/>
              </a:rPr>
              <a:t>I</a:t>
            </a:r>
            <a:r>
              <a:rPr lang="id-ID" altLang="en-US" sz="2100" i="1">
                <a:ea typeface="ＭＳ Ｐゴシック" panose="020B0600070205080204" pitchFamily="34" charset="-128"/>
              </a:rPr>
              <a:t>q(</a:t>
            </a:r>
            <a:r>
              <a:rPr lang="id-ID" altLang="en-US" sz="2100" i="1" baseline="30000">
                <a:ea typeface="ＭＳ Ｐゴシック" panose="020B0600070205080204" pitchFamily="34" charset="-128"/>
              </a:rPr>
              <a:t>I</a:t>
            </a:r>
            <a:r>
              <a:rPr lang="id-ID" altLang="en-US" sz="2100" i="1">
                <a:ea typeface="ＭＳ Ｐゴシック" panose="020B0600070205080204" pitchFamily="34" charset="-128"/>
              </a:rPr>
              <a:t>q</a:t>
            </a:r>
            <a:r>
              <a:rPr lang="id-ID" altLang="en-US" sz="2100" i="1" baseline="-25000">
                <a:ea typeface="ＭＳ Ｐゴシック" panose="020B0600070205080204" pitchFamily="34" charset="-128"/>
              </a:rPr>
              <a:t>x</a:t>
            </a:r>
            <a:r>
              <a:rPr lang="id-ID" altLang="en-US" sz="2100" i="1">
                <a:ea typeface="ＭＳ Ｐゴシック" panose="020B0600070205080204" pitchFamily="34" charset="-128"/>
              </a:rPr>
              <a:t>,</a:t>
            </a:r>
            <a:r>
              <a:rPr lang="id-ID" altLang="en-US" sz="2100" i="1" baseline="30000">
                <a:ea typeface="ＭＳ Ｐゴシック" panose="020B0600070205080204" pitchFamily="34" charset="-128"/>
              </a:rPr>
              <a:t>I</a:t>
            </a:r>
            <a:r>
              <a:rPr lang="id-ID" altLang="en-US" sz="2100" i="1">
                <a:ea typeface="ＭＳ Ｐゴシック" panose="020B0600070205080204" pitchFamily="34" charset="-128"/>
              </a:rPr>
              <a:t>q</a:t>
            </a:r>
            <a:r>
              <a:rPr lang="id-ID" altLang="en-US" sz="2100" i="1" baseline="-25000">
                <a:ea typeface="ＭＳ Ｐゴシック" panose="020B0600070205080204" pitchFamily="34" charset="-128"/>
              </a:rPr>
              <a:t>y</a:t>
            </a:r>
            <a:r>
              <a:rPr lang="id-ID" altLang="en-US" sz="2100" i="1">
                <a:ea typeface="ＭＳ Ｐゴシック" panose="020B0600070205080204" pitchFamily="34" charset="-128"/>
              </a:rPr>
              <a:t>) </a:t>
            </a:r>
            <a:r>
              <a:rPr lang="id-ID" altLang="en-US" sz="2100">
                <a:ea typeface="ＭＳ Ｐゴシック" panose="020B0600070205080204" pitchFamily="34" charset="-128"/>
              </a:rPr>
              <a:t>merupakan proyeksi titik pada kerangka kamera </a:t>
            </a:r>
            <a:r>
              <a:rPr lang="id-ID" altLang="en-US" sz="2100" i="1" baseline="30000">
                <a:ea typeface="ＭＳ Ｐゴシック" panose="020B0600070205080204" pitchFamily="34" charset="-128"/>
              </a:rPr>
              <a:t>C</a:t>
            </a:r>
            <a:r>
              <a:rPr lang="id-ID" altLang="en-US" sz="2100" i="1">
                <a:ea typeface="ＭＳ Ｐゴシック" panose="020B0600070205080204" pitchFamily="34" charset="-128"/>
              </a:rPr>
              <a:t>q(</a:t>
            </a:r>
            <a:r>
              <a:rPr lang="id-ID" altLang="en-US" sz="2100" i="1" baseline="30000">
                <a:ea typeface="ＭＳ Ｐゴシック" panose="020B0600070205080204" pitchFamily="34" charset="-128"/>
              </a:rPr>
              <a:t>C</a:t>
            </a:r>
            <a:r>
              <a:rPr lang="id-ID" altLang="en-US" sz="2100" i="1">
                <a:ea typeface="ＭＳ Ｐゴシック" panose="020B0600070205080204" pitchFamily="34" charset="-128"/>
              </a:rPr>
              <a:t>q</a:t>
            </a:r>
            <a:r>
              <a:rPr lang="id-ID" altLang="en-US" sz="2100" i="1" baseline="-25000">
                <a:ea typeface="ＭＳ Ｐゴシック" panose="020B0600070205080204" pitchFamily="34" charset="-128"/>
              </a:rPr>
              <a:t>x</a:t>
            </a:r>
            <a:r>
              <a:rPr lang="id-ID" altLang="en-US" sz="2100" i="1">
                <a:ea typeface="ＭＳ Ｐゴシック" panose="020B0600070205080204" pitchFamily="34" charset="-128"/>
              </a:rPr>
              <a:t>,</a:t>
            </a:r>
            <a:r>
              <a:rPr lang="id-ID" altLang="en-US" sz="2100" i="1" baseline="30000">
                <a:ea typeface="ＭＳ Ｐゴシック" panose="020B0600070205080204" pitchFamily="34" charset="-128"/>
              </a:rPr>
              <a:t>C</a:t>
            </a:r>
            <a:r>
              <a:rPr lang="id-ID" altLang="en-US" sz="2100" i="1">
                <a:ea typeface="ＭＳ Ｐゴシック" panose="020B0600070205080204" pitchFamily="34" charset="-128"/>
              </a:rPr>
              <a:t>q</a:t>
            </a:r>
            <a:r>
              <a:rPr lang="id-ID" altLang="en-US" sz="2100" i="1" baseline="-25000">
                <a:ea typeface="ＭＳ Ｐゴシック" panose="020B0600070205080204" pitchFamily="34" charset="-128"/>
              </a:rPr>
              <a:t>y</a:t>
            </a:r>
            <a:r>
              <a:rPr lang="id-ID" altLang="en-US" sz="2100" i="1">
                <a:ea typeface="ＭＳ Ｐゴシック" panose="020B0600070205080204" pitchFamily="34" charset="-128"/>
              </a:rPr>
              <a:t>,</a:t>
            </a:r>
            <a:r>
              <a:rPr lang="id-ID" altLang="en-US" sz="2100" i="1" baseline="30000">
                <a:ea typeface="ＭＳ Ｐゴシック" panose="020B0600070205080204" pitchFamily="34" charset="-128"/>
              </a:rPr>
              <a:t>C</a:t>
            </a:r>
            <a:r>
              <a:rPr lang="id-ID" altLang="en-US" sz="2100" i="1">
                <a:ea typeface="ＭＳ Ｐゴシック" panose="020B0600070205080204" pitchFamily="34" charset="-128"/>
              </a:rPr>
              <a:t>q</a:t>
            </a:r>
            <a:r>
              <a:rPr lang="id-ID" altLang="en-US" sz="2100" i="1" baseline="-25000">
                <a:ea typeface="ＭＳ Ｐゴシック" panose="020B0600070205080204" pitchFamily="34" charset="-128"/>
              </a:rPr>
              <a:t>z</a:t>
            </a:r>
            <a:r>
              <a:rPr lang="id-ID" altLang="en-US" sz="2100" i="1">
                <a:ea typeface="ＭＳ Ｐゴシック" panose="020B0600070205080204" pitchFamily="34" charset="-128"/>
              </a:rPr>
              <a:t>)</a:t>
            </a:r>
            <a:r>
              <a:rPr lang="id-ID" altLang="en-US" sz="2100">
                <a:ea typeface="ＭＳ Ｐゴシック" panose="020B0600070205080204" pitchFamily="34" charset="-128"/>
              </a:rPr>
              <a:t> ke kerangka image depan, dimana </a:t>
            </a:r>
            <a:r>
              <a:rPr lang="id-ID" altLang="en-US" sz="2100" i="1">
                <a:ea typeface="ＭＳ Ｐゴシック" panose="020B0600070205080204" pitchFamily="34" charset="-128"/>
              </a:rPr>
              <a:t>f</a:t>
            </a:r>
            <a:r>
              <a:rPr lang="id-ID" altLang="en-US" sz="2100">
                <a:ea typeface="ＭＳ Ｐゴシック" panose="020B0600070205080204" pitchFamily="34" charset="-128"/>
              </a:rPr>
              <a:t> melambangkan </a:t>
            </a:r>
            <a:r>
              <a:rPr lang="id-ID" altLang="en-US" sz="2100" i="1">
                <a:ea typeface="ＭＳ Ｐゴシック" panose="020B0600070205080204" pitchFamily="34" charset="-128"/>
              </a:rPr>
              <a:t>focal length</a:t>
            </a:r>
            <a:r>
              <a:rPr lang="id-ID" altLang="en-US" sz="2100">
                <a:ea typeface="ＭＳ Ｐゴシック" panose="020B0600070205080204" pitchFamily="34" charset="-128"/>
              </a:rPr>
              <a:t>.  </a:t>
            </a:r>
          </a:p>
        </p:txBody>
      </p:sp>
      <p:sp>
        <p:nvSpPr>
          <p:cNvPr id="18435" name="Date Placeholder 3">
            <a:extLst>
              <a:ext uri="{FF2B5EF4-FFF2-40B4-BE49-F238E27FC236}">
                <a16:creationId xmlns:a16="http://schemas.microsoft.com/office/drawing/2014/main" id="{C78F6C27-1D13-44EF-BBF9-60D9FE9D7173}"/>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977FDD68-7380-43E6-9956-5E5D1E0C6CB8}" type="datetime1">
              <a:rPr lang="en-US" altLang="en-US" sz="1400" smtClean="0">
                <a:solidFill>
                  <a:srgbClr val="898989"/>
                </a:solidFill>
              </a:rPr>
              <a:pPr eaLnBrk="1" hangingPunct="1"/>
              <a:t>11/23/2018</a:t>
            </a:fld>
            <a:endParaRPr lang="en-US" altLang="en-US" sz="1400">
              <a:solidFill>
                <a:srgbClr val="898989"/>
              </a:solidFill>
            </a:endParaRPr>
          </a:p>
        </p:txBody>
      </p:sp>
      <p:sp>
        <p:nvSpPr>
          <p:cNvPr id="18436" name="Slide Number Placeholder 4">
            <a:extLst>
              <a:ext uri="{FF2B5EF4-FFF2-40B4-BE49-F238E27FC236}">
                <a16:creationId xmlns:a16="http://schemas.microsoft.com/office/drawing/2014/main" id="{55DBF59C-0582-4ACD-BEBB-603A627C099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02D35363-2299-4BC1-8FB6-992B19C83041}" type="slidenum">
              <a:rPr lang="en-US" altLang="en-US" sz="1400">
                <a:solidFill>
                  <a:srgbClr val="898989"/>
                </a:solidFill>
              </a:rPr>
              <a:pPr eaLnBrk="1" hangingPunct="1"/>
              <a:t>13</a:t>
            </a:fld>
            <a:endParaRPr lang="en-US" altLang="en-US" sz="1400">
              <a:solidFill>
                <a:srgbClr val="898989"/>
              </a:solidFill>
            </a:endParaRPr>
          </a:p>
        </p:txBody>
      </p:sp>
      <p:sp>
        <p:nvSpPr>
          <p:cNvPr id="18437" name="Rectangle 14">
            <a:extLst>
              <a:ext uri="{FF2B5EF4-FFF2-40B4-BE49-F238E27FC236}">
                <a16:creationId xmlns:a16="http://schemas.microsoft.com/office/drawing/2014/main" id="{01F1E7D7-D6E7-4AF3-A25A-8F6DE75EF544}"/>
              </a:ext>
            </a:extLst>
          </p:cNvPr>
          <p:cNvSpPr>
            <a:spLocks noGrp="1"/>
          </p:cNvSpPr>
          <p:nvPr>
            <p:ph type="title"/>
          </p:nvPr>
        </p:nvSpPr>
        <p:spPr>
          <a:xfrm>
            <a:off x="630238" y="252413"/>
            <a:ext cx="9640887" cy="954087"/>
          </a:xfrm>
        </p:spPr>
        <p:txBody>
          <a:bodyPr/>
          <a:lstStyle/>
          <a:p>
            <a:r>
              <a:rPr lang="en-US" altLang="en-US">
                <a:ea typeface="ＭＳ Ｐゴシック" panose="020B0600070205080204" pitchFamily="34" charset="-128"/>
              </a:rPr>
              <a:t>Stereo Vision</a:t>
            </a:r>
          </a:p>
        </p:txBody>
      </p:sp>
      <p:pic>
        <p:nvPicPr>
          <p:cNvPr id="18438" name="Picture 1">
            <a:extLst>
              <a:ext uri="{FF2B5EF4-FFF2-40B4-BE49-F238E27FC236}">
                <a16:creationId xmlns:a16="http://schemas.microsoft.com/office/drawing/2014/main" id="{96CC16BB-E4E6-452F-9AC7-87174C0CFE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8388" y="3071813"/>
            <a:ext cx="5845175" cy="386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1">
            <a:extLst>
              <a:ext uri="{FF2B5EF4-FFF2-40B4-BE49-F238E27FC236}">
                <a16:creationId xmlns:a16="http://schemas.microsoft.com/office/drawing/2014/main" id="{AB4BA83B-6B0D-4251-9591-FEB28578B201}"/>
              </a:ext>
            </a:extLst>
          </p:cNvPr>
          <p:cNvSpPr>
            <a:spLocks noGrp="1"/>
          </p:cNvSpPr>
          <p:nvPr>
            <p:ph idx="1"/>
          </p:nvPr>
        </p:nvSpPr>
        <p:spPr>
          <a:xfrm>
            <a:off x="534988" y="1417638"/>
            <a:ext cx="9618662" cy="4991100"/>
          </a:xfrm>
        </p:spPr>
        <p:txBody>
          <a:bodyPr/>
          <a:lstStyle/>
          <a:p>
            <a:r>
              <a:rPr lang="id-ID" altLang="en-US" sz="2100">
                <a:ea typeface="ＭＳ Ｐゴシック" panose="020B0600070205080204" pitchFamily="34" charset="-128"/>
              </a:rPr>
              <a:t> Titik 3 dimensi pada kerangka kamera stereo dapat direkonstruksi menggunakan proyeksi titik 2 dimensi dari  kerangka image kanan dan kiri</a:t>
            </a:r>
          </a:p>
        </p:txBody>
      </p:sp>
      <p:sp>
        <p:nvSpPr>
          <p:cNvPr id="19459" name="Date Placeholder 3">
            <a:extLst>
              <a:ext uri="{FF2B5EF4-FFF2-40B4-BE49-F238E27FC236}">
                <a16:creationId xmlns:a16="http://schemas.microsoft.com/office/drawing/2014/main" id="{B699125D-2469-4902-87CC-1CAD7729E74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FB805775-FC17-49E6-9F74-196086009A05}" type="datetime1">
              <a:rPr lang="en-US" altLang="en-US" sz="1400" smtClean="0">
                <a:solidFill>
                  <a:srgbClr val="898989"/>
                </a:solidFill>
              </a:rPr>
              <a:pPr eaLnBrk="1" hangingPunct="1"/>
              <a:t>11/23/2018</a:t>
            </a:fld>
            <a:endParaRPr lang="en-US" altLang="en-US" sz="1400">
              <a:solidFill>
                <a:srgbClr val="898989"/>
              </a:solidFill>
            </a:endParaRPr>
          </a:p>
        </p:txBody>
      </p:sp>
      <p:sp>
        <p:nvSpPr>
          <p:cNvPr id="19460" name="Slide Number Placeholder 4">
            <a:extLst>
              <a:ext uri="{FF2B5EF4-FFF2-40B4-BE49-F238E27FC236}">
                <a16:creationId xmlns:a16="http://schemas.microsoft.com/office/drawing/2014/main" id="{08004B3D-C531-4709-AC51-766FC756060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A97C395E-20F8-4FC3-8F82-50D999BC0C9F}" type="slidenum">
              <a:rPr lang="en-US" altLang="en-US" sz="1400">
                <a:solidFill>
                  <a:srgbClr val="898989"/>
                </a:solidFill>
              </a:rPr>
              <a:pPr eaLnBrk="1" hangingPunct="1"/>
              <a:t>14</a:t>
            </a:fld>
            <a:endParaRPr lang="en-US" altLang="en-US" sz="1400">
              <a:solidFill>
                <a:srgbClr val="898989"/>
              </a:solidFill>
            </a:endParaRPr>
          </a:p>
        </p:txBody>
      </p:sp>
      <p:sp>
        <p:nvSpPr>
          <p:cNvPr id="8" name="Rectangle 5">
            <a:extLst>
              <a:ext uri="{FF2B5EF4-FFF2-40B4-BE49-F238E27FC236}">
                <a16:creationId xmlns:a16="http://schemas.microsoft.com/office/drawing/2014/main" id="{4BB07B8E-3E40-4600-9508-EFCBEEE42495}"/>
              </a:ext>
            </a:extLst>
          </p:cNvPr>
          <p:cNvSpPr>
            <a:spLocks/>
          </p:cNvSpPr>
          <p:nvPr/>
        </p:nvSpPr>
        <p:spPr bwMode="auto">
          <a:xfrm>
            <a:off x="1247775" y="473075"/>
            <a:ext cx="8601075" cy="314325"/>
          </a:xfrm>
          <a:prstGeom prst="rect">
            <a:avLst/>
          </a:prstGeom>
          <a:noFill/>
          <a:ln w="9525">
            <a:noFill/>
            <a:miter lim="800000"/>
            <a:headEnd/>
            <a:tailEnd/>
          </a:ln>
        </p:spPr>
        <p:txBody>
          <a:bodyPr lIns="104287" tIns="52144" rIns="104287" bIns="52144" anchor="ctr"/>
          <a:lstStyle/>
          <a:p>
            <a:pPr algn="ctr">
              <a:defRPr/>
            </a:pPr>
            <a:r>
              <a:rPr lang="en-US" altLang="ja-JP" sz="4600" dirty="0">
                <a:effectLst>
                  <a:outerShdw blurRad="31750" dist="25400" dir="5400000" algn="tl" rotWithShape="0">
                    <a:srgbClr val="000000">
                      <a:alpha val="25000"/>
                    </a:srgbClr>
                  </a:outerShdw>
                </a:effectLst>
                <a:latin typeface="+mj-lt"/>
                <a:ea typeface="+mj-ea"/>
                <a:cs typeface="+mj-cs"/>
              </a:rPr>
              <a:t>Stereo Model</a:t>
            </a:r>
            <a:endParaRPr lang="en-US" sz="4600" dirty="0">
              <a:effectLst>
                <a:outerShdw blurRad="31750" dist="25400" dir="5400000" algn="tl" rotWithShape="0">
                  <a:srgbClr val="000000">
                    <a:alpha val="25000"/>
                  </a:srgbClr>
                </a:outerShdw>
              </a:effectLst>
              <a:latin typeface="+mj-lt"/>
              <a:ea typeface="+mj-ea"/>
              <a:cs typeface="+mj-cs"/>
            </a:endParaRPr>
          </a:p>
        </p:txBody>
      </p:sp>
      <p:pic>
        <p:nvPicPr>
          <p:cNvPr id="19462" name="Picture 2">
            <a:extLst>
              <a:ext uri="{FF2B5EF4-FFF2-40B4-BE49-F238E27FC236}">
                <a16:creationId xmlns:a16="http://schemas.microsoft.com/office/drawing/2014/main" id="{6F5C32E2-F304-4877-B75A-2FB9D614F3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3" y="2281238"/>
            <a:ext cx="6429375" cy="473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6">
            <a:extLst>
              <a:ext uri="{FF2B5EF4-FFF2-40B4-BE49-F238E27FC236}">
                <a16:creationId xmlns:a16="http://schemas.microsoft.com/office/drawing/2014/main" id="{3980C9D1-E34D-496B-8E85-5E6A1992E8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338" y="3308350"/>
            <a:ext cx="2338387" cy="220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5" descr="Description: D:\BukuDisertasi\siswa.jpg">
            <a:extLst>
              <a:ext uri="{FF2B5EF4-FFF2-40B4-BE49-F238E27FC236}">
                <a16:creationId xmlns:a16="http://schemas.microsoft.com/office/drawing/2014/main" id="{CA315DB2-D198-485A-9CE6-9B057467F1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3413" y="2881313"/>
            <a:ext cx="4437062" cy="378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a:extLst>
              <a:ext uri="{FF2B5EF4-FFF2-40B4-BE49-F238E27FC236}">
                <a16:creationId xmlns:a16="http://schemas.microsoft.com/office/drawing/2014/main" id="{755A7382-5F59-42A5-9DF6-DFF95CECE30E}"/>
              </a:ext>
            </a:extLst>
          </p:cNvPr>
          <p:cNvSpPr>
            <a:spLocks/>
          </p:cNvSpPr>
          <p:nvPr/>
        </p:nvSpPr>
        <p:spPr bwMode="auto">
          <a:xfrm>
            <a:off x="801688" y="280988"/>
            <a:ext cx="9602787" cy="541337"/>
          </a:xfrm>
          <a:prstGeom prst="rect">
            <a:avLst/>
          </a:prstGeom>
          <a:noFill/>
          <a:ln w="9525">
            <a:noFill/>
            <a:miter lim="800000"/>
            <a:headEnd/>
            <a:tailEnd/>
          </a:ln>
        </p:spPr>
        <p:txBody>
          <a:bodyPr lIns="104287" tIns="52144" rIns="104287" bIns="52144" anchor="ctr"/>
          <a:lstStyle/>
          <a:p>
            <a:pPr algn="ctr">
              <a:defRPr/>
            </a:pPr>
            <a:r>
              <a:rPr lang="en-US" altLang="ja-JP" sz="4600" dirty="0">
                <a:effectLst>
                  <a:outerShdw blurRad="31750" dist="25400" dir="5400000" algn="tl" rotWithShape="0">
                    <a:srgbClr val="000000">
                      <a:alpha val="25000"/>
                    </a:srgbClr>
                  </a:outerShdw>
                </a:effectLst>
                <a:latin typeface="+mj-lt"/>
                <a:ea typeface="+mj-ea"/>
                <a:cs typeface="+mj-cs"/>
              </a:rPr>
              <a:t>Motion History</a:t>
            </a:r>
          </a:p>
        </p:txBody>
      </p:sp>
      <p:pic>
        <p:nvPicPr>
          <p:cNvPr id="20484" name="Picture 2">
            <a:extLst>
              <a:ext uri="{FF2B5EF4-FFF2-40B4-BE49-F238E27FC236}">
                <a16:creationId xmlns:a16="http://schemas.microsoft.com/office/drawing/2014/main" id="{82753023-58E0-47EB-9F03-10279DD0AAFC}"/>
              </a:ext>
            </a:extLst>
          </p:cNvPr>
          <p:cNvPicPr>
            <a:picLocks noChangeAspect="1" noChangeArrowheads="1"/>
          </p:cNvPicPr>
          <p:nvPr/>
        </p:nvPicPr>
        <p:blipFill>
          <a:blip r:embed="rId3">
            <a:lum bright="8000"/>
            <a:extLst>
              <a:ext uri="{28A0092B-C50C-407E-A947-70E740481C1C}">
                <a14:useLocalDpi xmlns:a14="http://schemas.microsoft.com/office/drawing/2010/main" val="0"/>
              </a:ext>
            </a:extLst>
          </a:blip>
          <a:srcRect/>
          <a:stretch>
            <a:fillRect/>
          </a:stretch>
        </p:blipFill>
        <p:spPr bwMode="auto">
          <a:xfrm>
            <a:off x="623888" y="1549400"/>
            <a:ext cx="342900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4">
            <a:extLst>
              <a:ext uri="{FF2B5EF4-FFF2-40B4-BE49-F238E27FC236}">
                <a16:creationId xmlns:a16="http://schemas.microsoft.com/office/drawing/2014/main" id="{5769C9B0-1EBE-4C27-9E7D-CFC835D337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463" y="4705350"/>
            <a:ext cx="2578100" cy="251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3">
            <a:extLst>
              <a:ext uri="{FF2B5EF4-FFF2-40B4-BE49-F238E27FC236}">
                <a16:creationId xmlns:a16="http://schemas.microsoft.com/office/drawing/2014/main" id="{60CF346B-6AF6-496E-9783-85787BB5DA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9563" y="4705350"/>
            <a:ext cx="2495550" cy="251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7" name="Rectangle 5">
            <a:extLst>
              <a:ext uri="{FF2B5EF4-FFF2-40B4-BE49-F238E27FC236}">
                <a16:creationId xmlns:a16="http://schemas.microsoft.com/office/drawing/2014/main" id="{0563515D-69F6-498E-AC2D-870FDD60A9C0}"/>
              </a:ext>
            </a:extLst>
          </p:cNvPr>
          <p:cNvSpPr>
            <a:spLocks noChangeArrowheads="1"/>
          </p:cNvSpPr>
          <p:nvPr/>
        </p:nvSpPr>
        <p:spPr bwMode="auto">
          <a:xfrm>
            <a:off x="0" y="-214313"/>
            <a:ext cx="211138" cy="428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287" tIns="52144" rIns="104287" bIns="52144" anchor="ctr">
            <a:spAutoFit/>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cxnSp>
        <p:nvCxnSpPr>
          <p:cNvPr id="10" name="Straight Arrow Connector 9">
            <a:extLst>
              <a:ext uri="{FF2B5EF4-FFF2-40B4-BE49-F238E27FC236}">
                <a16:creationId xmlns:a16="http://schemas.microsoft.com/office/drawing/2014/main" id="{5B905F00-1D9C-4EDF-8C26-795D95F2EA7E}"/>
              </a:ext>
            </a:extLst>
          </p:cNvPr>
          <p:cNvCxnSpPr/>
          <p:nvPr/>
        </p:nvCxnSpPr>
        <p:spPr>
          <a:xfrm>
            <a:off x="2047875" y="4033838"/>
            <a:ext cx="534988" cy="587375"/>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2">
            <a:extLst>
              <a:ext uri="{FF2B5EF4-FFF2-40B4-BE49-F238E27FC236}">
                <a16:creationId xmlns:a16="http://schemas.microsoft.com/office/drawing/2014/main" id="{9BDEC8F5-A0FC-4306-B215-39E5B382E7B0}"/>
              </a:ext>
            </a:extLst>
          </p:cNvPr>
          <p:cNvSpPr>
            <a:spLocks noGrp="1"/>
          </p:cNvSpPr>
          <p:nvPr>
            <p:ph type="dt" sz="quarter" idx="10"/>
          </p:nvPr>
        </p:nvSpPr>
        <p:spPr bwMode="auto">
          <a:xfrm>
            <a:off x="7864475" y="7067550"/>
            <a:ext cx="2243138" cy="403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B1A1DF2E-995D-4FAE-9CAD-CE1F94043EC8}" type="datetime1">
              <a:rPr lang="en-US" altLang="en-US" sz="1400" smtClean="0">
                <a:solidFill>
                  <a:srgbClr val="898989"/>
                </a:solidFill>
              </a:rPr>
              <a:pPr eaLnBrk="1" hangingPunct="1"/>
              <a:t>11/23/2018</a:t>
            </a:fld>
            <a:endParaRPr lang="en-US" altLang="en-US" sz="1400">
              <a:solidFill>
                <a:srgbClr val="898989"/>
              </a:solidFill>
            </a:endParaRPr>
          </a:p>
        </p:txBody>
      </p:sp>
      <p:sp>
        <p:nvSpPr>
          <p:cNvPr id="21507" name="Slide Number Placeholder 4">
            <a:extLst>
              <a:ext uri="{FF2B5EF4-FFF2-40B4-BE49-F238E27FC236}">
                <a16:creationId xmlns:a16="http://schemas.microsoft.com/office/drawing/2014/main" id="{3A884441-07FC-43DB-98D3-C15D758C6BFE}"/>
              </a:ext>
            </a:extLst>
          </p:cNvPr>
          <p:cNvSpPr>
            <a:spLocks noGrp="1"/>
          </p:cNvSpPr>
          <p:nvPr>
            <p:ph type="sldNum" sz="quarter" idx="12"/>
          </p:nvPr>
        </p:nvSpPr>
        <p:spPr bwMode="auto">
          <a:xfrm>
            <a:off x="10107613" y="7067550"/>
            <a:ext cx="428625" cy="403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E8901B6B-29E7-4871-98BB-B2D81FF53888}" type="slidenum">
              <a:rPr lang="en-US" altLang="en-US" sz="1400">
                <a:solidFill>
                  <a:srgbClr val="898989"/>
                </a:solidFill>
              </a:rPr>
              <a:pPr eaLnBrk="1" hangingPunct="1"/>
              <a:t>16</a:t>
            </a:fld>
            <a:endParaRPr lang="en-US" altLang="en-US" sz="1400">
              <a:solidFill>
                <a:srgbClr val="898989"/>
              </a:solidFill>
            </a:endParaRPr>
          </a:p>
        </p:txBody>
      </p:sp>
      <p:sp>
        <p:nvSpPr>
          <p:cNvPr id="8" name="Rectangle 5">
            <a:extLst>
              <a:ext uri="{FF2B5EF4-FFF2-40B4-BE49-F238E27FC236}">
                <a16:creationId xmlns:a16="http://schemas.microsoft.com/office/drawing/2014/main" id="{EB851CBB-FAF0-46A0-B4F1-8B1D6B457D29}"/>
              </a:ext>
            </a:extLst>
          </p:cNvPr>
          <p:cNvSpPr>
            <a:spLocks/>
          </p:cNvSpPr>
          <p:nvPr/>
        </p:nvSpPr>
        <p:spPr bwMode="auto">
          <a:xfrm>
            <a:off x="584200" y="361950"/>
            <a:ext cx="9805988" cy="477838"/>
          </a:xfrm>
          <a:prstGeom prst="rect">
            <a:avLst/>
          </a:prstGeom>
          <a:noFill/>
          <a:ln w="9525">
            <a:noFill/>
            <a:miter lim="800000"/>
            <a:headEnd/>
            <a:tailEnd/>
          </a:ln>
        </p:spPr>
        <p:txBody>
          <a:bodyPr lIns="104287" tIns="52144" rIns="104287" bIns="52144" anchor="ctr"/>
          <a:lstStyle/>
          <a:p>
            <a:pPr algn="ctr">
              <a:defRPr/>
            </a:pPr>
            <a:r>
              <a:rPr lang="id-ID" sz="4100" dirty="0">
                <a:solidFill>
                  <a:schemeClr val="bg1"/>
                </a:solidFill>
                <a:effectLst>
                  <a:outerShdw blurRad="31750" dist="25400" dir="5400000" algn="tl" rotWithShape="0">
                    <a:srgbClr val="000000">
                      <a:alpha val="25000"/>
                    </a:srgbClr>
                  </a:outerShdw>
                </a:effectLst>
                <a:latin typeface="+mj-lt"/>
                <a:ea typeface="+mj-ea"/>
                <a:cs typeface="+mj-cs"/>
              </a:rPr>
              <a:t>Tracking </a:t>
            </a:r>
            <a:endParaRPr lang="en-US" sz="4100" dirty="0">
              <a:solidFill>
                <a:schemeClr val="bg1"/>
              </a:solidFill>
              <a:effectLst>
                <a:outerShdw blurRad="31750" dist="25400" dir="5400000" algn="tl" rotWithShape="0">
                  <a:srgbClr val="000000">
                    <a:alpha val="25000"/>
                  </a:srgbClr>
                </a:outerShdw>
              </a:effectLst>
              <a:latin typeface="+mj-lt"/>
              <a:ea typeface="+mj-ea"/>
              <a:cs typeface="+mj-cs"/>
            </a:endParaRPr>
          </a:p>
          <a:p>
            <a:pPr algn="ctr">
              <a:defRPr/>
            </a:pPr>
            <a:r>
              <a:rPr lang="id-ID" sz="4100" dirty="0">
                <a:solidFill>
                  <a:schemeClr val="bg1"/>
                </a:solidFill>
                <a:effectLst>
                  <a:outerShdw blurRad="31750" dist="25400" dir="5400000" algn="tl" rotWithShape="0">
                    <a:srgbClr val="000000">
                      <a:alpha val="25000"/>
                    </a:srgbClr>
                  </a:outerShdw>
                </a:effectLst>
                <a:latin typeface="+mj-lt"/>
                <a:ea typeface="+mj-ea"/>
                <a:cs typeface="+mj-cs"/>
              </a:rPr>
              <a:t>dengan motion history</a:t>
            </a:r>
            <a:endParaRPr lang="en-US" sz="4100" dirty="0">
              <a:solidFill>
                <a:schemeClr val="bg1"/>
              </a:solidFill>
              <a:effectLst>
                <a:outerShdw blurRad="31750" dist="25400" dir="5400000" algn="tl" rotWithShape="0">
                  <a:srgbClr val="000000">
                    <a:alpha val="25000"/>
                  </a:srgbClr>
                </a:outerShdw>
              </a:effectLst>
              <a:latin typeface="+mj-lt"/>
              <a:ea typeface="+mj-ea"/>
              <a:cs typeface="+mj-cs"/>
            </a:endParaRPr>
          </a:p>
        </p:txBody>
      </p:sp>
      <p:sp>
        <p:nvSpPr>
          <p:cNvPr id="21509" name="Text Box 10">
            <a:extLst>
              <a:ext uri="{FF2B5EF4-FFF2-40B4-BE49-F238E27FC236}">
                <a16:creationId xmlns:a16="http://schemas.microsoft.com/office/drawing/2014/main" id="{B2FF8F47-740A-4DA3-B57E-1947E6ECB8B7}"/>
              </a:ext>
            </a:extLst>
          </p:cNvPr>
          <p:cNvSpPr txBox="1">
            <a:spLocks noChangeArrowheads="1"/>
          </p:cNvSpPr>
          <p:nvPr/>
        </p:nvSpPr>
        <p:spPr bwMode="auto">
          <a:xfrm>
            <a:off x="2398713" y="4972050"/>
            <a:ext cx="12620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spAutoFit/>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pPr>
            <a:r>
              <a:rPr lang="en-US" altLang="en-US">
                <a:latin typeface="Arial" panose="020B0604020202020204" pitchFamily="34" charset="0"/>
              </a:rPr>
              <a:t>a)</a:t>
            </a:r>
          </a:p>
        </p:txBody>
      </p:sp>
      <p:sp>
        <p:nvSpPr>
          <p:cNvPr id="21510" name="Text Box 11">
            <a:extLst>
              <a:ext uri="{FF2B5EF4-FFF2-40B4-BE49-F238E27FC236}">
                <a16:creationId xmlns:a16="http://schemas.microsoft.com/office/drawing/2014/main" id="{1E32326F-F8E8-4DBE-970C-AE49211E5F10}"/>
              </a:ext>
            </a:extLst>
          </p:cNvPr>
          <p:cNvSpPr txBox="1">
            <a:spLocks noChangeArrowheads="1"/>
          </p:cNvSpPr>
          <p:nvPr/>
        </p:nvSpPr>
        <p:spPr bwMode="auto">
          <a:xfrm>
            <a:off x="5851525" y="4972050"/>
            <a:ext cx="12604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spAutoFit/>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pPr>
            <a:r>
              <a:rPr lang="en-US" altLang="en-US">
                <a:latin typeface="Arial" panose="020B0604020202020204" pitchFamily="34" charset="0"/>
              </a:rPr>
              <a:t>b)</a:t>
            </a:r>
          </a:p>
        </p:txBody>
      </p:sp>
      <p:sp>
        <p:nvSpPr>
          <p:cNvPr id="21511" name="Text Box 12">
            <a:extLst>
              <a:ext uri="{FF2B5EF4-FFF2-40B4-BE49-F238E27FC236}">
                <a16:creationId xmlns:a16="http://schemas.microsoft.com/office/drawing/2014/main" id="{4DBC5C29-27F0-4651-9A20-51B86C914F60}"/>
              </a:ext>
            </a:extLst>
          </p:cNvPr>
          <p:cNvSpPr txBox="1">
            <a:spLocks noChangeArrowheads="1"/>
          </p:cNvSpPr>
          <p:nvPr/>
        </p:nvSpPr>
        <p:spPr bwMode="auto">
          <a:xfrm>
            <a:off x="8459788" y="4972050"/>
            <a:ext cx="12620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spAutoFit/>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pPr>
            <a:r>
              <a:rPr lang="en-US" altLang="en-US">
                <a:latin typeface="Arial" panose="020B0604020202020204" pitchFamily="34" charset="0"/>
              </a:rPr>
              <a:t>c)</a:t>
            </a:r>
          </a:p>
        </p:txBody>
      </p:sp>
      <p:sp>
        <p:nvSpPr>
          <p:cNvPr id="21512" name="Rectangle 13">
            <a:extLst>
              <a:ext uri="{FF2B5EF4-FFF2-40B4-BE49-F238E27FC236}">
                <a16:creationId xmlns:a16="http://schemas.microsoft.com/office/drawing/2014/main" id="{CBB502D8-A0DB-40E1-8E5F-D86407D655E0}"/>
              </a:ext>
            </a:extLst>
          </p:cNvPr>
          <p:cNvSpPr>
            <a:spLocks noChangeArrowheads="1"/>
          </p:cNvSpPr>
          <p:nvPr/>
        </p:nvSpPr>
        <p:spPr bwMode="auto">
          <a:xfrm>
            <a:off x="882650" y="5445125"/>
            <a:ext cx="9005888"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nchor="ctr">
            <a:spAutoFit/>
          </a:bodyPr>
          <a:lstStyle>
            <a:lvl1pPr eaLnBrk="0" hangingPunct="0">
              <a:tabLst>
                <a:tab pos="520700" algn="l"/>
                <a:tab pos="2214563" algn="l"/>
              </a:tabLst>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tabLst>
                <a:tab pos="520700" algn="l"/>
                <a:tab pos="2214563" algn="l"/>
              </a:tabLst>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tabLst>
                <a:tab pos="520700" algn="l"/>
                <a:tab pos="2214563" algn="l"/>
              </a:tabLst>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tabLst>
                <a:tab pos="520700" algn="l"/>
                <a:tab pos="2214563" algn="l"/>
              </a:tabLst>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tabLst>
                <a:tab pos="520700" algn="l"/>
                <a:tab pos="2214563" algn="l"/>
              </a:tabLst>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tabLst>
                <a:tab pos="520700" algn="l"/>
                <a:tab pos="2214563" algn="l"/>
              </a:tabLs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tabLst>
                <a:tab pos="520700" algn="l"/>
                <a:tab pos="2214563" algn="l"/>
              </a:tabLs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tabLst>
                <a:tab pos="520700" algn="l"/>
                <a:tab pos="2214563" algn="l"/>
              </a:tabLs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tabLst>
                <a:tab pos="520700" algn="l"/>
                <a:tab pos="2214563" algn="l"/>
              </a:tabLst>
              <a:defRPr sz="2100">
                <a:solidFill>
                  <a:schemeClr val="tx1"/>
                </a:solidFill>
                <a:latin typeface="Calibri" panose="020F0502020204030204" pitchFamily="34" charset="0"/>
                <a:ea typeface="ＭＳ Ｐゴシック" panose="020B0600070205080204" pitchFamily="34" charset="-128"/>
              </a:defRPr>
            </a:lvl9pPr>
          </a:lstStyle>
          <a:p>
            <a:pPr algn="just" eaLnBrk="1" hangingPunct="1"/>
            <a:r>
              <a:rPr lang="id-ID" altLang="en-US" sz="1800">
                <a:latin typeface="Arial" panose="020B0604020202020204" pitchFamily="34" charset="0"/>
              </a:rPr>
              <a:t>Deteksi orang lewat dan arah gerak menggunakan motion history</a:t>
            </a:r>
            <a:endParaRPr lang="en-US" altLang="en-US" sz="1800">
              <a:latin typeface="Arial" panose="020B0604020202020204" pitchFamily="34" charset="0"/>
            </a:endParaRPr>
          </a:p>
        </p:txBody>
      </p:sp>
      <p:pic>
        <p:nvPicPr>
          <p:cNvPr id="21513" name="Picture 1">
            <a:extLst>
              <a:ext uri="{FF2B5EF4-FFF2-40B4-BE49-F238E27FC236}">
                <a16:creationId xmlns:a16="http://schemas.microsoft.com/office/drawing/2014/main" id="{528B776F-0B0C-43BB-B5D3-5E5F1BD50358}"/>
              </a:ext>
            </a:extLst>
          </p:cNvPr>
          <p:cNvPicPr>
            <a:picLocks noChangeAspect="1" noChangeArrowheads="1"/>
          </p:cNvPicPr>
          <p:nvPr/>
        </p:nvPicPr>
        <p:blipFill>
          <a:blip r:embed="rId2">
            <a:lum bright="26000"/>
            <a:extLst>
              <a:ext uri="{28A0092B-C50C-407E-A947-70E740481C1C}">
                <a14:useLocalDpi xmlns:a14="http://schemas.microsoft.com/office/drawing/2010/main" val="0"/>
              </a:ext>
            </a:extLst>
          </a:blip>
          <a:srcRect/>
          <a:stretch>
            <a:fillRect/>
          </a:stretch>
        </p:blipFill>
        <p:spPr bwMode="auto">
          <a:xfrm>
            <a:off x="417513" y="1654175"/>
            <a:ext cx="3924300" cy="334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4" name="Picture 2" descr="dausok">
            <a:extLst>
              <a:ext uri="{FF2B5EF4-FFF2-40B4-BE49-F238E27FC236}">
                <a16:creationId xmlns:a16="http://schemas.microsoft.com/office/drawing/2014/main" id="{811EA0C6-A0DA-4585-911C-2A6A42CF77FD}"/>
              </a:ext>
            </a:extLst>
          </p:cNvPr>
          <p:cNvPicPr>
            <a:picLocks noChangeAspect="1" noChangeArrowheads="1"/>
          </p:cNvPicPr>
          <p:nvPr/>
        </p:nvPicPr>
        <p:blipFill>
          <a:blip r:embed="rId3">
            <a:lum bright="16000"/>
            <a:extLst>
              <a:ext uri="{28A0092B-C50C-407E-A947-70E740481C1C}">
                <a14:useLocalDpi xmlns:a14="http://schemas.microsoft.com/office/drawing/2010/main" val="0"/>
              </a:ext>
            </a:extLst>
          </a:blip>
          <a:srcRect/>
          <a:stretch>
            <a:fillRect/>
          </a:stretch>
        </p:blipFill>
        <p:spPr bwMode="auto">
          <a:xfrm>
            <a:off x="4508500" y="1722438"/>
            <a:ext cx="3173413"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5" name="Picture 3">
            <a:extLst>
              <a:ext uri="{FF2B5EF4-FFF2-40B4-BE49-F238E27FC236}">
                <a16:creationId xmlns:a16="http://schemas.microsoft.com/office/drawing/2014/main" id="{6F8E5A6F-7CD5-4083-92B5-86A20A98B55E}"/>
              </a:ext>
            </a:extLst>
          </p:cNvPr>
          <p:cNvPicPr>
            <a:picLocks noGrp="1" noChangeAspect="1" noChangeArrowheads="1"/>
          </p:cNvPicPr>
          <p:nvPr>
            <p:ph/>
          </p:nvPr>
        </p:nvPicPr>
        <p:blipFill>
          <a:blip r:embed="rId4">
            <a:extLst>
              <a:ext uri="{28A0092B-C50C-407E-A947-70E740481C1C}">
                <a14:useLocalDpi xmlns:a14="http://schemas.microsoft.com/office/drawing/2010/main" val="0"/>
              </a:ext>
            </a:extLst>
          </a:blip>
          <a:srcRect/>
          <a:stretch>
            <a:fillRect/>
          </a:stretch>
        </p:blipFill>
        <p:spPr>
          <a:xfrm>
            <a:off x="7766050" y="1733550"/>
            <a:ext cx="2738438" cy="3228975"/>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a:extLst>
              <a:ext uri="{FF2B5EF4-FFF2-40B4-BE49-F238E27FC236}">
                <a16:creationId xmlns:a16="http://schemas.microsoft.com/office/drawing/2014/main" id="{767954E3-73A8-4267-8FF4-6D186FCB840C}"/>
              </a:ext>
            </a:extLst>
          </p:cNvPr>
          <p:cNvSpPr>
            <a:spLocks noGrp="1" noChangeArrowheads="1"/>
          </p:cNvSpPr>
          <p:nvPr>
            <p:ph type="title"/>
          </p:nvPr>
        </p:nvSpPr>
        <p:spPr>
          <a:xfrm>
            <a:off x="177800" y="168275"/>
            <a:ext cx="10333038" cy="923925"/>
          </a:xfrm>
        </p:spPr>
        <p:txBody>
          <a:bodyPr/>
          <a:lstStyle/>
          <a:p>
            <a:pPr eaLnBrk="1" hangingPunct="1"/>
            <a:r>
              <a:rPr lang="en-US" altLang="en-US">
                <a:ea typeface="ＭＳ Ｐゴシック" panose="020B0600070205080204" pitchFamily="34" charset="-128"/>
              </a:rPr>
              <a:t>PCA</a:t>
            </a:r>
          </a:p>
        </p:txBody>
      </p:sp>
      <p:sp>
        <p:nvSpPr>
          <p:cNvPr id="1030" name="Rectangle 3">
            <a:extLst>
              <a:ext uri="{FF2B5EF4-FFF2-40B4-BE49-F238E27FC236}">
                <a16:creationId xmlns:a16="http://schemas.microsoft.com/office/drawing/2014/main" id="{A8395FCD-D367-448B-9132-8C527121FAC5}"/>
              </a:ext>
            </a:extLst>
          </p:cNvPr>
          <p:cNvSpPr txBox="1">
            <a:spLocks noChangeArrowheads="1"/>
          </p:cNvSpPr>
          <p:nvPr/>
        </p:nvSpPr>
        <p:spPr bwMode="auto">
          <a:xfrm>
            <a:off x="266700" y="1681163"/>
            <a:ext cx="605790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lstStyle>
            <a:lvl1pPr marL="342900" indent="-342900"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20000"/>
              </a:spcBef>
              <a:buFontTx/>
              <a:buChar char="•"/>
            </a:pPr>
            <a:r>
              <a:rPr lang="en-US" altLang="en-US"/>
              <a:t>Training set of m images of size </a:t>
            </a:r>
            <a:r>
              <a:rPr lang="en-US" altLang="en-US" i="1"/>
              <a:t>N*N</a:t>
            </a:r>
            <a:r>
              <a:rPr lang="en-US" altLang="en-US"/>
              <a:t> are represented by vectors of size </a:t>
            </a:r>
            <a:r>
              <a:rPr lang="en-US" altLang="en-US" i="1"/>
              <a:t>N</a:t>
            </a:r>
            <a:r>
              <a:rPr lang="en-US" altLang="en-US" baseline="30000"/>
              <a:t>2</a:t>
            </a:r>
          </a:p>
          <a:p>
            <a:pPr eaLnBrk="1" hangingPunct="1">
              <a:spcBef>
                <a:spcPct val="20000"/>
              </a:spcBef>
            </a:pPr>
            <a:r>
              <a:rPr lang="en-US" altLang="en-US">
                <a:sym typeface="Symbol" panose="05050102010706020507" pitchFamily="18" charset="2"/>
              </a:rPr>
              <a:t>		 x</a:t>
            </a:r>
            <a:r>
              <a:rPr lang="en-US" altLang="en-US" baseline="-25000">
                <a:sym typeface="Symbol" panose="05050102010706020507" pitchFamily="18" charset="2"/>
              </a:rPr>
              <a:t>1</a:t>
            </a:r>
            <a:r>
              <a:rPr lang="en-US" altLang="en-US">
                <a:sym typeface="Symbol" panose="05050102010706020507" pitchFamily="18" charset="2"/>
              </a:rPr>
              <a:t>,x</a:t>
            </a:r>
            <a:r>
              <a:rPr lang="en-US" altLang="en-US" baseline="-22000">
                <a:sym typeface="Symbol" panose="05050102010706020507" pitchFamily="18" charset="2"/>
              </a:rPr>
              <a:t>2</a:t>
            </a:r>
            <a:r>
              <a:rPr lang="en-US" altLang="en-US">
                <a:sym typeface="Symbol" panose="05050102010706020507" pitchFamily="18" charset="2"/>
              </a:rPr>
              <a:t>,x</a:t>
            </a:r>
            <a:r>
              <a:rPr lang="en-US" altLang="en-US" baseline="-25000">
                <a:sym typeface="Symbol" panose="05050102010706020507" pitchFamily="18" charset="2"/>
              </a:rPr>
              <a:t>3</a:t>
            </a:r>
            <a:r>
              <a:rPr lang="en-US" altLang="en-US">
                <a:sym typeface="Symbol" panose="05050102010706020507" pitchFamily="18" charset="2"/>
              </a:rPr>
              <a:t>,…,x</a:t>
            </a:r>
            <a:r>
              <a:rPr lang="en-US" altLang="en-US" baseline="-25000">
                <a:sym typeface="Symbol" panose="05050102010706020507" pitchFamily="18" charset="2"/>
              </a:rPr>
              <a:t>M</a:t>
            </a:r>
            <a:r>
              <a:rPr lang="en-US" altLang="en-US">
                <a:sym typeface="Symbol" panose="05050102010706020507" pitchFamily="18" charset="2"/>
              </a:rPr>
              <a:t> </a:t>
            </a:r>
          </a:p>
          <a:p>
            <a:pPr eaLnBrk="1" hangingPunct="1">
              <a:spcBef>
                <a:spcPct val="20000"/>
              </a:spcBef>
            </a:pPr>
            <a:endParaRPr lang="en-US" altLang="en-US" sz="1600">
              <a:sym typeface="Symbol" panose="05050102010706020507" pitchFamily="18" charset="2"/>
            </a:endParaRPr>
          </a:p>
          <a:p>
            <a:pPr eaLnBrk="1" hangingPunct="1">
              <a:spcBef>
                <a:spcPct val="20000"/>
              </a:spcBef>
            </a:pPr>
            <a:endParaRPr lang="en-US" altLang="en-US" sz="1600">
              <a:sym typeface="Symbol" panose="05050102010706020507" pitchFamily="18" charset="2"/>
            </a:endParaRPr>
          </a:p>
          <a:p>
            <a:pPr eaLnBrk="1" hangingPunct="1">
              <a:spcBef>
                <a:spcPct val="20000"/>
              </a:spcBef>
            </a:pPr>
            <a:r>
              <a:rPr lang="en-US" altLang="en-US" sz="1600">
                <a:sym typeface="Symbol" panose="05050102010706020507" pitchFamily="18" charset="2"/>
              </a:rPr>
              <a:t>	</a:t>
            </a:r>
            <a:r>
              <a:rPr lang="en-US" altLang="en-US" sz="1600" u="sng">
                <a:sym typeface="Symbol" panose="05050102010706020507" pitchFamily="18" charset="2"/>
              </a:rPr>
              <a:t>Example</a:t>
            </a:r>
            <a:r>
              <a:rPr lang="en-US" altLang="en-US" sz="1600">
                <a:sym typeface="Symbol" panose="05050102010706020507" pitchFamily="18" charset="2"/>
              </a:rPr>
              <a:t> </a:t>
            </a:r>
          </a:p>
          <a:p>
            <a:pPr eaLnBrk="1" hangingPunct="1">
              <a:spcBef>
                <a:spcPct val="20000"/>
              </a:spcBef>
              <a:buFontTx/>
              <a:buChar char="•"/>
            </a:pPr>
            <a:endParaRPr lang="en-US" altLang="en-US" sz="1600">
              <a:sym typeface="Symbol" panose="05050102010706020507" pitchFamily="18" charset="2"/>
            </a:endParaRPr>
          </a:p>
          <a:p>
            <a:pPr eaLnBrk="1" hangingPunct="1">
              <a:spcBef>
                <a:spcPct val="20000"/>
              </a:spcBef>
            </a:pPr>
            <a:r>
              <a:rPr lang="en-US" altLang="en-US" sz="1600">
                <a:sym typeface="Symbol" panose="05050102010706020507" pitchFamily="18" charset="2"/>
              </a:rPr>
              <a:t>	</a:t>
            </a:r>
          </a:p>
          <a:p>
            <a:pPr eaLnBrk="1" hangingPunct="1">
              <a:spcBef>
                <a:spcPct val="20000"/>
              </a:spcBef>
            </a:pPr>
            <a:r>
              <a:rPr lang="en-US" altLang="en-US" sz="1600">
                <a:sym typeface="Symbol" panose="05050102010706020507" pitchFamily="18" charset="2"/>
              </a:rPr>
              <a:t>	</a:t>
            </a:r>
          </a:p>
          <a:p>
            <a:pPr eaLnBrk="1" hangingPunct="1">
              <a:spcBef>
                <a:spcPct val="20000"/>
              </a:spcBef>
            </a:pPr>
            <a:endParaRPr lang="en-US" altLang="en-US" sz="1600">
              <a:sym typeface="Symbol" panose="05050102010706020507" pitchFamily="18" charset="2"/>
            </a:endParaRPr>
          </a:p>
          <a:p>
            <a:pPr eaLnBrk="1" hangingPunct="1">
              <a:spcBef>
                <a:spcPct val="20000"/>
              </a:spcBef>
              <a:buFontTx/>
              <a:buChar char="•"/>
            </a:pPr>
            <a:endParaRPr lang="en-US" altLang="en-US" sz="1600">
              <a:sym typeface="Symbol" panose="05050102010706020507" pitchFamily="18" charset="2"/>
            </a:endParaRPr>
          </a:p>
          <a:p>
            <a:pPr eaLnBrk="1" hangingPunct="1">
              <a:spcBef>
                <a:spcPct val="20000"/>
              </a:spcBef>
            </a:pPr>
            <a:endParaRPr lang="en-US" altLang="en-US" sz="1600">
              <a:sym typeface="Symbol" panose="05050102010706020507" pitchFamily="18" charset="2"/>
            </a:endParaRPr>
          </a:p>
          <a:p>
            <a:pPr eaLnBrk="1" hangingPunct="1">
              <a:spcBef>
                <a:spcPct val="20000"/>
              </a:spcBef>
            </a:pPr>
            <a:endParaRPr lang="en-US" altLang="en-US" sz="1100">
              <a:sym typeface="Symbol" panose="05050102010706020507" pitchFamily="18" charset="2"/>
            </a:endParaRPr>
          </a:p>
          <a:p>
            <a:pPr eaLnBrk="1" hangingPunct="1">
              <a:spcBef>
                <a:spcPct val="20000"/>
              </a:spcBef>
            </a:pPr>
            <a:endParaRPr lang="en-US" altLang="en-US" sz="1100" baseline="-25000">
              <a:sym typeface="Symbol" panose="05050102010706020507" pitchFamily="18" charset="2"/>
            </a:endParaRPr>
          </a:p>
          <a:p>
            <a:pPr eaLnBrk="1" hangingPunct="1">
              <a:spcBef>
                <a:spcPct val="20000"/>
              </a:spcBef>
            </a:pPr>
            <a:endParaRPr lang="en-US" altLang="en-US" sz="1600" baseline="-25000">
              <a:sym typeface="Symbol" panose="05050102010706020507" pitchFamily="18" charset="2"/>
            </a:endParaRPr>
          </a:p>
        </p:txBody>
      </p:sp>
      <p:graphicFrame>
        <p:nvGraphicFramePr>
          <p:cNvPr id="1026" name="Object 2">
            <a:extLst>
              <a:ext uri="{FF2B5EF4-FFF2-40B4-BE49-F238E27FC236}">
                <a16:creationId xmlns:a16="http://schemas.microsoft.com/office/drawing/2014/main" id="{D7C702CA-F555-4283-A1D3-138B0E3E0586}"/>
              </a:ext>
            </a:extLst>
          </p:cNvPr>
          <p:cNvGraphicFramePr>
            <a:graphicFrameLocks noGrp="1" noChangeAspect="1"/>
          </p:cNvGraphicFramePr>
          <p:nvPr>
            <p:ph sz="quarter" idx="4294967295"/>
          </p:nvPr>
        </p:nvGraphicFramePr>
        <p:xfrm>
          <a:off x="890588" y="4378325"/>
          <a:ext cx="1692275" cy="1241425"/>
        </p:xfrm>
        <a:graphic>
          <a:graphicData uri="http://schemas.openxmlformats.org/presentationml/2006/ole">
            <mc:AlternateContent xmlns:mc="http://schemas.openxmlformats.org/markup-compatibility/2006">
              <mc:Choice xmlns:v="urn:schemas-microsoft-com:vml" Requires="v">
                <p:oleObj spid="_x0000_s1026" name="Equation" r:id="rId3" imgW="914400" imgH="711200" progId="Equation.3">
                  <p:embed/>
                </p:oleObj>
              </mc:Choice>
              <mc:Fallback>
                <p:oleObj name="Equation" r:id="rId3" imgW="914400" imgH="711200" progId="Equation.3">
                  <p:embed/>
                  <p:pic>
                    <p:nvPicPr>
                      <p:cNvPr id="1026" name="Object 2">
                        <a:extLst>
                          <a:ext uri="{FF2B5EF4-FFF2-40B4-BE49-F238E27FC236}">
                            <a16:creationId xmlns:a16="http://schemas.microsoft.com/office/drawing/2014/main" id="{D7C702CA-F555-4283-A1D3-138B0E3E0586}"/>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0588" y="4378325"/>
                        <a:ext cx="1692275" cy="1241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1" name="Line 5">
            <a:extLst>
              <a:ext uri="{FF2B5EF4-FFF2-40B4-BE49-F238E27FC236}">
                <a16:creationId xmlns:a16="http://schemas.microsoft.com/office/drawing/2014/main" id="{508ECCE2-12C4-4FA3-8739-0A75D9466CC6}"/>
              </a:ext>
            </a:extLst>
          </p:cNvPr>
          <p:cNvSpPr>
            <a:spLocks noChangeShapeType="1"/>
          </p:cNvSpPr>
          <p:nvPr/>
        </p:nvSpPr>
        <p:spPr bwMode="auto">
          <a:xfrm>
            <a:off x="2671763" y="5210175"/>
            <a:ext cx="7127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104287" tIns="52144" rIns="104287" bIns="52144"/>
          <a:lstStyle/>
          <a:p>
            <a:endParaRPr lang="en-US"/>
          </a:p>
        </p:txBody>
      </p:sp>
      <p:graphicFrame>
        <p:nvGraphicFramePr>
          <p:cNvPr id="1027" name="Object 3">
            <a:extLst>
              <a:ext uri="{FF2B5EF4-FFF2-40B4-BE49-F238E27FC236}">
                <a16:creationId xmlns:a16="http://schemas.microsoft.com/office/drawing/2014/main" id="{BA0A4FDB-4346-4E33-A770-E3B69DDC9666}"/>
              </a:ext>
            </a:extLst>
          </p:cNvPr>
          <p:cNvGraphicFramePr>
            <a:graphicFrameLocks noChangeAspect="1"/>
          </p:cNvGraphicFramePr>
          <p:nvPr/>
        </p:nvGraphicFramePr>
        <p:xfrm>
          <a:off x="3816350" y="3675063"/>
          <a:ext cx="735013" cy="3143250"/>
        </p:xfrm>
        <a:graphic>
          <a:graphicData uri="http://schemas.openxmlformats.org/presentationml/2006/ole">
            <mc:AlternateContent xmlns:mc="http://schemas.openxmlformats.org/markup-compatibility/2006">
              <mc:Choice xmlns:v="urn:schemas-microsoft-com:vml" Requires="v">
                <p:oleObj spid="_x0000_s1027" name="Equation" r:id="rId5" imgW="457200" imgH="2070100" progId="Equation.3">
                  <p:embed/>
                </p:oleObj>
              </mc:Choice>
              <mc:Fallback>
                <p:oleObj name="Equation" r:id="rId5" imgW="457200" imgH="2070100" progId="Equation.3">
                  <p:embed/>
                  <p:pic>
                    <p:nvPicPr>
                      <p:cNvPr id="1027" name="Object 3">
                        <a:extLst>
                          <a:ext uri="{FF2B5EF4-FFF2-40B4-BE49-F238E27FC236}">
                            <a16:creationId xmlns:a16="http://schemas.microsoft.com/office/drawing/2014/main" id="{BA0A4FDB-4346-4E33-A770-E3B69DDC96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6350" y="3675063"/>
                        <a:ext cx="735013" cy="314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8" name="Object 4">
            <a:extLst>
              <a:ext uri="{FF2B5EF4-FFF2-40B4-BE49-F238E27FC236}">
                <a16:creationId xmlns:a16="http://schemas.microsoft.com/office/drawing/2014/main" id="{B442D4F7-BDDE-4414-9C87-F975D1DA90EE}"/>
              </a:ext>
            </a:extLst>
          </p:cNvPr>
          <p:cNvGraphicFramePr>
            <a:graphicFrameLocks noGrp="1" noChangeAspect="1"/>
          </p:cNvGraphicFramePr>
          <p:nvPr>
            <p:ph sz="quarter" idx="4294967295"/>
          </p:nvPr>
        </p:nvGraphicFramePr>
        <p:xfrm>
          <a:off x="6759575" y="2268538"/>
          <a:ext cx="2354263" cy="2857500"/>
        </p:xfrm>
        <a:graphic>
          <a:graphicData uri="http://schemas.openxmlformats.org/presentationml/2006/ole">
            <mc:AlternateContent xmlns:mc="http://schemas.openxmlformats.org/markup-compatibility/2006">
              <mc:Choice xmlns:v="urn:schemas-microsoft-com:vml" Requires="v">
                <p:oleObj spid="_x0000_s1028" name="Bitmap Image" r:id="rId7" imgW="3486637" imgH="4486901" progId="Paint.Picture">
                  <p:embed/>
                </p:oleObj>
              </mc:Choice>
              <mc:Fallback>
                <p:oleObj name="Bitmap Image" r:id="rId7" imgW="3486637" imgH="4486901" progId="Paint.Picture">
                  <p:embed/>
                  <p:pic>
                    <p:nvPicPr>
                      <p:cNvPr id="1028" name="Object 4">
                        <a:extLst>
                          <a:ext uri="{FF2B5EF4-FFF2-40B4-BE49-F238E27FC236}">
                            <a16:creationId xmlns:a16="http://schemas.microsoft.com/office/drawing/2014/main" id="{B442D4F7-BDDE-4414-9C87-F975D1DA90EE}"/>
                          </a:ext>
                        </a:extLst>
                      </p:cNvPr>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59575" y="2268538"/>
                        <a:ext cx="2354263"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a:extLst>
              <a:ext uri="{FF2B5EF4-FFF2-40B4-BE49-F238E27FC236}">
                <a16:creationId xmlns:a16="http://schemas.microsoft.com/office/drawing/2014/main" id="{183FF2CB-38AF-4BCC-99A8-6C377C714C32}"/>
              </a:ext>
            </a:extLst>
          </p:cNvPr>
          <p:cNvSpPr>
            <a:spLocks noGrp="1" noChangeArrowheads="1"/>
          </p:cNvSpPr>
          <p:nvPr>
            <p:ph type="title"/>
          </p:nvPr>
        </p:nvSpPr>
        <p:spPr>
          <a:xfrm>
            <a:off x="177800" y="168275"/>
            <a:ext cx="10333038" cy="923925"/>
          </a:xfrm>
        </p:spPr>
        <p:txBody>
          <a:bodyPr/>
          <a:lstStyle/>
          <a:p>
            <a:pPr eaLnBrk="1" hangingPunct="1"/>
            <a:r>
              <a:rPr lang="en-US" altLang="en-US">
                <a:ea typeface="ＭＳ Ｐゴシック" panose="020B0600070205080204" pitchFamily="34" charset="-128"/>
              </a:rPr>
              <a:t>PCA</a:t>
            </a:r>
          </a:p>
        </p:txBody>
      </p:sp>
      <p:sp>
        <p:nvSpPr>
          <p:cNvPr id="2052" name="Rectangle 3">
            <a:extLst>
              <a:ext uri="{FF2B5EF4-FFF2-40B4-BE49-F238E27FC236}">
                <a16:creationId xmlns:a16="http://schemas.microsoft.com/office/drawing/2014/main" id="{2DB391A8-2176-49CB-83FB-1F8C14DC72BC}"/>
              </a:ext>
            </a:extLst>
          </p:cNvPr>
          <p:cNvSpPr txBox="1">
            <a:spLocks noChangeArrowheads="1"/>
          </p:cNvSpPr>
          <p:nvPr/>
        </p:nvSpPr>
        <p:spPr bwMode="auto">
          <a:xfrm>
            <a:off x="801688" y="1765300"/>
            <a:ext cx="8907462" cy="495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lstStyle>
            <a:lvl1pPr marL="342900" indent="-342900"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20000"/>
              </a:spcBef>
              <a:buFontTx/>
              <a:buChar char="•"/>
            </a:pPr>
            <a:r>
              <a:rPr lang="en-US" altLang="en-US"/>
              <a:t>The average training set is defined by  </a:t>
            </a:r>
          </a:p>
          <a:p>
            <a:pPr eaLnBrk="1" hangingPunct="1">
              <a:spcBef>
                <a:spcPct val="20000"/>
              </a:spcBef>
              <a:buFontTx/>
              <a:buChar char="•"/>
            </a:pPr>
            <a:endParaRPr lang="en-US" altLang="en-US"/>
          </a:p>
          <a:p>
            <a:pPr eaLnBrk="1" hangingPunct="1">
              <a:spcBef>
                <a:spcPct val="20000"/>
              </a:spcBef>
            </a:pPr>
            <a:r>
              <a:rPr lang="en-US" altLang="en-US"/>
              <a:t>		 </a:t>
            </a:r>
            <a:r>
              <a:rPr lang="en-US" altLang="en-US">
                <a:latin typeface="Symbol" panose="05050102010706020507" pitchFamily="18" charset="2"/>
              </a:rPr>
              <a:t>m</a:t>
            </a:r>
            <a:r>
              <a:rPr lang="en-US" altLang="en-US"/>
              <a:t>= (1/m) ∑</a:t>
            </a:r>
            <a:r>
              <a:rPr lang="en-US" altLang="en-US" baseline="30000"/>
              <a:t>m</a:t>
            </a:r>
            <a:r>
              <a:rPr lang="en-US" altLang="en-US" baseline="-25000"/>
              <a:t>i=1</a:t>
            </a:r>
            <a:r>
              <a:rPr lang="en-US" altLang="en-US"/>
              <a:t> </a:t>
            </a:r>
            <a:r>
              <a:rPr lang="en-US" altLang="en-US">
                <a:sym typeface="Symbol" panose="05050102010706020507" pitchFamily="18" charset="2"/>
              </a:rPr>
              <a:t>x</a:t>
            </a:r>
            <a:r>
              <a:rPr lang="en-US" altLang="en-US" baseline="-25000"/>
              <a:t>i</a:t>
            </a:r>
          </a:p>
          <a:p>
            <a:pPr eaLnBrk="1" hangingPunct="1">
              <a:spcBef>
                <a:spcPct val="20000"/>
              </a:spcBef>
            </a:pPr>
            <a:endParaRPr lang="en-US" altLang="en-US" baseline="-25000"/>
          </a:p>
          <a:p>
            <a:pPr eaLnBrk="1" hangingPunct="1">
              <a:spcBef>
                <a:spcPct val="20000"/>
              </a:spcBef>
            </a:pPr>
            <a:endParaRPr lang="en-US" altLang="en-US" baseline="-25000"/>
          </a:p>
          <a:p>
            <a:pPr eaLnBrk="1" hangingPunct="1">
              <a:spcBef>
                <a:spcPct val="20000"/>
              </a:spcBef>
            </a:pPr>
            <a:endParaRPr lang="en-US" altLang="en-US" sz="2300" baseline="-25000"/>
          </a:p>
          <a:p>
            <a:pPr eaLnBrk="1" hangingPunct="1">
              <a:spcBef>
                <a:spcPct val="20000"/>
              </a:spcBef>
            </a:pPr>
            <a:endParaRPr lang="en-US" altLang="en-US" sz="2300" baseline="-25000"/>
          </a:p>
          <a:p>
            <a:pPr eaLnBrk="1" hangingPunct="1">
              <a:spcBef>
                <a:spcPct val="20000"/>
              </a:spcBef>
            </a:pPr>
            <a:r>
              <a:rPr lang="en-US" altLang="en-US" sz="2300"/>
              <a:t>	</a:t>
            </a:r>
          </a:p>
          <a:p>
            <a:pPr eaLnBrk="1" hangingPunct="1">
              <a:spcBef>
                <a:spcPct val="20000"/>
              </a:spcBef>
            </a:pPr>
            <a:endParaRPr lang="en-US" altLang="en-US" sz="2300">
              <a:sym typeface="Symbol" panose="05050102010706020507" pitchFamily="18" charset="2"/>
            </a:endParaRPr>
          </a:p>
          <a:p>
            <a:pPr eaLnBrk="1" hangingPunct="1">
              <a:spcBef>
                <a:spcPct val="20000"/>
              </a:spcBef>
              <a:buFontTx/>
              <a:buChar char="•"/>
            </a:pPr>
            <a:r>
              <a:rPr lang="en-US" altLang="en-US">
                <a:sym typeface="Symbol" panose="05050102010706020507" pitchFamily="18" charset="2"/>
              </a:rPr>
              <a:t>Each face differs from the average</a:t>
            </a:r>
          </a:p>
          <a:p>
            <a:pPr eaLnBrk="1" hangingPunct="1">
              <a:spcBef>
                <a:spcPct val="20000"/>
              </a:spcBef>
            </a:pPr>
            <a:endParaRPr lang="en-US" altLang="en-US">
              <a:sym typeface="Symbol" panose="05050102010706020507" pitchFamily="18" charset="2"/>
            </a:endParaRPr>
          </a:p>
          <a:p>
            <a:pPr lvl="2" eaLnBrk="1" hangingPunct="1">
              <a:spcBef>
                <a:spcPct val="20000"/>
              </a:spcBef>
            </a:pPr>
            <a:r>
              <a:rPr lang="en-US" altLang="en-US" sz="2400">
                <a:sym typeface="Symbol" panose="05050102010706020507" pitchFamily="18" charset="2"/>
              </a:rPr>
              <a:t>	 r</a:t>
            </a:r>
            <a:r>
              <a:rPr lang="en-US" altLang="en-US" sz="2400" baseline="-25000">
                <a:sym typeface="Symbol" panose="05050102010706020507" pitchFamily="18" charset="2"/>
              </a:rPr>
              <a:t>i</a:t>
            </a:r>
            <a:r>
              <a:rPr lang="en-US" altLang="en-US" sz="2400">
                <a:sym typeface="Symbol" panose="05050102010706020507" pitchFamily="18" charset="2"/>
              </a:rPr>
              <a:t> = x</a:t>
            </a:r>
            <a:r>
              <a:rPr lang="en-US" altLang="en-US" sz="2400" baseline="-25000">
                <a:sym typeface="Symbol" panose="05050102010706020507" pitchFamily="18" charset="2"/>
              </a:rPr>
              <a:t>i</a:t>
            </a:r>
            <a:r>
              <a:rPr lang="en-US" altLang="en-US" sz="2400">
                <a:sym typeface="Symbol" panose="05050102010706020507" pitchFamily="18" charset="2"/>
              </a:rPr>
              <a:t> – </a:t>
            </a:r>
            <a:r>
              <a:rPr lang="en-US" altLang="en-US" sz="2400">
                <a:latin typeface="Symbol" panose="05050102010706020507" pitchFamily="18" charset="2"/>
              </a:rPr>
              <a:t>m</a:t>
            </a:r>
            <a:endParaRPr lang="en-US" altLang="en-US" sz="2400">
              <a:sym typeface="Symbol" panose="05050102010706020507" pitchFamily="18" charset="2"/>
            </a:endParaRPr>
          </a:p>
          <a:p>
            <a:pPr eaLnBrk="1" hangingPunct="1">
              <a:spcBef>
                <a:spcPct val="20000"/>
              </a:spcBef>
            </a:pPr>
            <a:r>
              <a:rPr lang="en-US" altLang="en-US" sz="2300">
                <a:sym typeface="Symbol" panose="05050102010706020507" pitchFamily="18" charset="2"/>
              </a:rPr>
              <a:t>	</a:t>
            </a:r>
          </a:p>
        </p:txBody>
      </p:sp>
      <p:graphicFrame>
        <p:nvGraphicFramePr>
          <p:cNvPr id="2050" name="Object 2">
            <a:extLst>
              <a:ext uri="{FF2B5EF4-FFF2-40B4-BE49-F238E27FC236}">
                <a16:creationId xmlns:a16="http://schemas.microsoft.com/office/drawing/2014/main" id="{6ED600EA-A5E6-440A-B413-A9553738EC17}"/>
              </a:ext>
            </a:extLst>
          </p:cNvPr>
          <p:cNvGraphicFramePr>
            <a:graphicFrameLocks noChangeAspect="1"/>
          </p:cNvGraphicFramePr>
          <p:nvPr/>
        </p:nvGraphicFramePr>
        <p:xfrm>
          <a:off x="6946900" y="1765300"/>
          <a:ext cx="2452688" cy="2562225"/>
        </p:xfrm>
        <a:graphic>
          <a:graphicData uri="http://schemas.openxmlformats.org/presentationml/2006/ole">
            <mc:AlternateContent xmlns:mc="http://schemas.openxmlformats.org/markup-compatibility/2006">
              <mc:Choice xmlns:v="urn:schemas-microsoft-com:vml" Requires="v">
                <p:oleObj spid="_x0000_s2050" name="Bitmap Image" r:id="rId3" imgW="1238423" imgH="1371429" progId="Paint.Picture">
                  <p:embed/>
                </p:oleObj>
              </mc:Choice>
              <mc:Fallback>
                <p:oleObj name="Bitmap Image" r:id="rId3" imgW="1238423" imgH="1371429" progId="Paint.Picture">
                  <p:embed/>
                  <p:pic>
                    <p:nvPicPr>
                      <p:cNvPr id="2050" name="Object 2">
                        <a:extLst>
                          <a:ext uri="{FF2B5EF4-FFF2-40B4-BE49-F238E27FC236}">
                            <a16:creationId xmlns:a16="http://schemas.microsoft.com/office/drawing/2014/main" id="{6ED600EA-A5E6-440A-B413-A9553738EC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6900" y="1765300"/>
                        <a:ext cx="2452688"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4367ED-9305-4B32-BE30-087267EBBC9F}"/>
              </a:ext>
            </a:extLst>
          </p:cNvPr>
          <p:cNvSpPr>
            <a:spLocks noGrp="1"/>
          </p:cNvSpPr>
          <p:nvPr>
            <p:ph/>
          </p:nvPr>
        </p:nvSpPr>
        <p:spPr>
          <a:xfrm>
            <a:off x="2493963" y="26988"/>
            <a:ext cx="5461000" cy="1233487"/>
          </a:xfrm>
        </p:spPr>
        <p:txBody>
          <a:bodyPr/>
          <a:lstStyle/>
          <a:p>
            <a:pPr algn="ctr">
              <a:buFont typeface="Arial" panose="020B0604020202020204" pitchFamily="34" charset="0"/>
              <a:buNone/>
              <a:defRPr/>
            </a:pPr>
            <a:r>
              <a:rPr lang="en-US" sz="3200" dirty="0">
                <a:effectLst>
                  <a:outerShdw blurRad="31750" dist="25400" dir="5400000" algn="tl" rotWithShape="0">
                    <a:srgbClr val="000000">
                      <a:alpha val="25000"/>
                    </a:srgbClr>
                  </a:outerShdw>
                </a:effectLst>
                <a:latin typeface="+mj-lt"/>
                <a:ea typeface="+mj-ea"/>
                <a:cs typeface="+mj-cs"/>
              </a:rPr>
              <a:t>Object Counting </a:t>
            </a:r>
          </a:p>
          <a:p>
            <a:pPr algn="ctr">
              <a:buFont typeface="Arial" panose="020B0604020202020204" pitchFamily="34" charset="0"/>
              <a:buNone/>
              <a:defRPr/>
            </a:pPr>
            <a:r>
              <a:rPr lang="en-US" sz="3200" dirty="0">
                <a:effectLst>
                  <a:outerShdw blurRad="31750" dist="25400" dir="5400000" algn="tl" rotWithShape="0">
                    <a:srgbClr val="000000">
                      <a:alpha val="25000"/>
                    </a:srgbClr>
                  </a:outerShdw>
                </a:effectLst>
                <a:latin typeface="+mj-lt"/>
                <a:ea typeface="+mj-ea"/>
                <a:cs typeface="+mj-cs"/>
              </a:rPr>
              <a:t>using contour</a:t>
            </a:r>
          </a:p>
        </p:txBody>
      </p:sp>
      <p:sp>
        <p:nvSpPr>
          <p:cNvPr id="22531" name="Date Placeholder 2">
            <a:extLst>
              <a:ext uri="{FF2B5EF4-FFF2-40B4-BE49-F238E27FC236}">
                <a16:creationId xmlns:a16="http://schemas.microsoft.com/office/drawing/2014/main" id="{48B68687-CB32-4130-9EEF-F79E82C3AA6A}"/>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F2A6463C-C5B7-4010-B17E-D8BB8E34A50A}" type="datetime1">
              <a:rPr lang="en-US" altLang="en-US" sz="1400" smtClean="0">
                <a:solidFill>
                  <a:srgbClr val="898989"/>
                </a:solidFill>
              </a:rPr>
              <a:pPr eaLnBrk="1" hangingPunct="1"/>
              <a:t>11/23/2018</a:t>
            </a:fld>
            <a:endParaRPr lang="en-US" altLang="en-US" sz="1400">
              <a:solidFill>
                <a:srgbClr val="898989"/>
              </a:solidFill>
            </a:endParaRPr>
          </a:p>
        </p:txBody>
      </p:sp>
      <p:sp>
        <p:nvSpPr>
          <p:cNvPr id="22532" name="Slide Number Placeholder 3">
            <a:extLst>
              <a:ext uri="{FF2B5EF4-FFF2-40B4-BE49-F238E27FC236}">
                <a16:creationId xmlns:a16="http://schemas.microsoft.com/office/drawing/2014/main" id="{56D57F3D-6F7E-4183-BA55-A2185B7E443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088E2E24-1406-4953-AB9A-A3B96CC49AA4}" type="slidenum">
              <a:rPr lang="en-US" altLang="en-US" sz="1400">
                <a:solidFill>
                  <a:srgbClr val="898989"/>
                </a:solidFill>
              </a:rPr>
              <a:pPr eaLnBrk="1" hangingPunct="1"/>
              <a:t>19</a:t>
            </a:fld>
            <a:endParaRPr lang="en-US" altLang="en-US" sz="1400">
              <a:solidFill>
                <a:srgbClr val="898989"/>
              </a:solidFill>
            </a:endParaRPr>
          </a:p>
        </p:txBody>
      </p:sp>
      <p:pic>
        <p:nvPicPr>
          <p:cNvPr id="22533" name="Picture 4">
            <a:extLst>
              <a:ext uri="{FF2B5EF4-FFF2-40B4-BE49-F238E27FC236}">
                <a16:creationId xmlns:a16="http://schemas.microsoft.com/office/drawing/2014/main" id="{9C17E6A3-DE4E-4F2D-90AC-CDC8C8CB99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9313" y="3865563"/>
            <a:ext cx="4052887" cy="322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Picture 5">
            <a:extLst>
              <a:ext uri="{FF2B5EF4-FFF2-40B4-BE49-F238E27FC236}">
                <a16:creationId xmlns:a16="http://schemas.microsoft.com/office/drawing/2014/main" id="{6240682F-F518-4A4F-95F1-75D3C1A7D9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025" y="3865563"/>
            <a:ext cx="4681538" cy="328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1">
            <a:extLst>
              <a:ext uri="{FF2B5EF4-FFF2-40B4-BE49-F238E27FC236}">
                <a16:creationId xmlns:a16="http://schemas.microsoft.com/office/drawing/2014/main" id="{2739DE17-80A4-4060-97A6-DE07D58100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025" y="1681163"/>
            <a:ext cx="9461500" cy="171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788DA098-94DF-44EB-9B72-0405D535BF4A}"/>
              </a:ext>
            </a:extLst>
          </p:cNvPr>
          <p:cNvSpPr>
            <a:spLocks noGrp="1"/>
          </p:cNvSpPr>
          <p:nvPr>
            <p:ph type="title"/>
          </p:nvPr>
        </p:nvSpPr>
        <p:spPr>
          <a:xfrm>
            <a:off x="534988" y="0"/>
            <a:ext cx="9618662" cy="1260475"/>
          </a:xfrm>
        </p:spPr>
        <p:txBody>
          <a:bodyPr/>
          <a:lstStyle/>
          <a:p>
            <a:r>
              <a:rPr lang="en-US" altLang="en-US">
                <a:ea typeface="ＭＳ Ｐゴシック" panose="020B0600070205080204" pitchFamily="34" charset="-128"/>
              </a:rPr>
              <a:t>Agenda</a:t>
            </a:r>
          </a:p>
        </p:txBody>
      </p:sp>
      <p:sp>
        <p:nvSpPr>
          <p:cNvPr id="7171" name="Content Placeholder 2">
            <a:extLst>
              <a:ext uri="{FF2B5EF4-FFF2-40B4-BE49-F238E27FC236}">
                <a16:creationId xmlns:a16="http://schemas.microsoft.com/office/drawing/2014/main" id="{5E98C56C-47AB-4204-8CA5-7A2AEDF9092E}"/>
              </a:ext>
            </a:extLst>
          </p:cNvPr>
          <p:cNvSpPr>
            <a:spLocks noGrp="1"/>
          </p:cNvSpPr>
          <p:nvPr>
            <p:ph idx="1"/>
          </p:nvPr>
        </p:nvSpPr>
        <p:spPr/>
        <p:txBody>
          <a:bodyPr/>
          <a:lstStyle/>
          <a:p>
            <a:pPr eaLnBrk="1" hangingPunct="1"/>
            <a:r>
              <a:rPr lang="en-US" altLang="en-US" sz="3200">
                <a:ea typeface="ＭＳ Ｐゴシック" panose="020B0600070205080204" pitchFamily="34" charset="-128"/>
              </a:rPr>
              <a:t>Introduction to computer vision</a:t>
            </a:r>
          </a:p>
          <a:p>
            <a:pPr eaLnBrk="1" hangingPunct="1"/>
            <a:r>
              <a:rPr lang="en-US" altLang="en-US" sz="3200">
                <a:ea typeface="ＭＳ Ｐゴシック" panose="020B0600070205080204" pitchFamily="34" charset="-128"/>
              </a:rPr>
              <a:t>Face detection and recognition</a:t>
            </a:r>
          </a:p>
          <a:p>
            <a:pPr eaLnBrk="1" hangingPunct="1"/>
            <a:r>
              <a:rPr lang="en-US" altLang="en-US" sz="3200">
                <a:ea typeface="ＭＳ Ｐゴシック" panose="020B0600070205080204" pitchFamily="34" charset="-128"/>
              </a:rPr>
              <a:t>Pattern Recognition</a:t>
            </a:r>
          </a:p>
          <a:p>
            <a:pPr eaLnBrk="1" hangingPunct="1"/>
            <a:r>
              <a:rPr lang="en-US" altLang="en-US" sz="3200">
                <a:ea typeface="ＭＳ Ｐゴシック" panose="020B0600070205080204" pitchFamily="34" charset="-128"/>
              </a:rPr>
              <a:t>SIFT Keypoint Detector</a:t>
            </a:r>
          </a:p>
          <a:p>
            <a:pPr eaLnBrk="1" hangingPunct="1"/>
            <a:r>
              <a:rPr lang="en-US" altLang="en-US" sz="3200">
                <a:ea typeface="ＭＳ Ｐゴシック" panose="020B0600070205080204" pitchFamily="34" charset="-128"/>
              </a:rPr>
              <a:t>AAM</a:t>
            </a:r>
          </a:p>
          <a:p>
            <a:pPr eaLnBrk="1" hangingPunct="1"/>
            <a:r>
              <a:rPr lang="en-US" altLang="en-US" sz="3200">
                <a:ea typeface="ＭＳ Ｐゴシック" panose="020B0600070205080204" pitchFamily="34" charset="-128"/>
              </a:rPr>
              <a:t>OpenCV</a:t>
            </a:r>
          </a:p>
        </p:txBody>
      </p:sp>
      <p:sp>
        <p:nvSpPr>
          <p:cNvPr id="7172" name="Date Placeholder 3">
            <a:extLst>
              <a:ext uri="{FF2B5EF4-FFF2-40B4-BE49-F238E27FC236}">
                <a16:creationId xmlns:a16="http://schemas.microsoft.com/office/drawing/2014/main" id="{E51E12A8-83B4-43CC-880A-A3BE12E198F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a:solidFill>
                  <a:srgbClr val="898989"/>
                </a:solidFill>
              </a:rPr>
              <a:t>Bina Nusantara University</a:t>
            </a:r>
          </a:p>
        </p:txBody>
      </p:sp>
      <p:sp>
        <p:nvSpPr>
          <p:cNvPr id="7173" name="Slide Number Placeholder 4">
            <a:extLst>
              <a:ext uri="{FF2B5EF4-FFF2-40B4-BE49-F238E27FC236}">
                <a16:creationId xmlns:a16="http://schemas.microsoft.com/office/drawing/2014/main" id="{0CCA4F37-C453-4574-9590-8A1AD39B24E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F9F78502-AC1E-4BBD-BD0F-B09579CAF18A}" type="slidenum">
              <a:rPr lang="en-US" altLang="en-US" sz="1400">
                <a:solidFill>
                  <a:srgbClr val="898989"/>
                </a:solidFill>
              </a:rPr>
              <a:pPr eaLnBrk="1" hangingPunct="1"/>
              <a:t>2</a:t>
            </a:fld>
            <a:endParaRPr lang="en-US" altLang="en-US" sz="1400">
              <a:solidFill>
                <a:srgbClr val="89898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032BC8F0-D749-4814-ADA2-FF8C720E734B}"/>
              </a:ext>
            </a:extLst>
          </p:cNvPr>
          <p:cNvSpPr>
            <a:spLocks noGrp="1"/>
          </p:cNvSpPr>
          <p:nvPr>
            <p:ph type="title"/>
          </p:nvPr>
        </p:nvSpPr>
        <p:spPr>
          <a:xfrm>
            <a:off x="623888" y="168275"/>
            <a:ext cx="9618662" cy="1260475"/>
          </a:xfrm>
        </p:spPr>
        <p:txBody>
          <a:bodyPr/>
          <a:lstStyle/>
          <a:p>
            <a:r>
              <a:rPr lang="en-US" altLang="en-US">
                <a:ea typeface="ＭＳ Ｐゴシック" panose="020B0600070205080204" pitchFamily="34" charset="-128"/>
              </a:rPr>
              <a:t>Machine Learning</a:t>
            </a:r>
          </a:p>
        </p:txBody>
      </p:sp>
      <p:sp>
        <p:nvSpPr>
          <p:cNvPr id="3" name="Content Placeholder 2">
            <a:extLst>
              <a:ext uri="{FF2B5EF4-FFF2-40B4-BE49-F238E27FC236}">
                <a16:creationId xmlns:a16="http://schemas.microsoft.com/office/drawing/2014/main" id="{DCEF3A93-3995-4EB1-846F-8CCF159BB15B}"/>
              </a:ext>
            </a:extLst>
          </p:cNvPr>
          <p:cNvSpPr>
            <a:spLocks noGrp="1"/>
          </p:cNvSpPr>
          <p:nvPr>
            <p:ph idx="1"/>
          </p:nvPr>
        </p:nvSpPr>
        <p:spPr>
          <a:xfrm>
            <a:off x="534988" y="1428750"/>
            <a:ext cx="9886950" cy="4246563"/>
          </a:xfrm>
        </p:spPr>
        <p:txBody>
          <a:bodyPr/>
          <a:lstStyle/>
          <a:p>
            <a:pPr>
              <a:defRPr/>
            </a:pPr>
            <a:r>
              <a:rPr lang="en-US" dirty="0" err="1"/>
              <a:t>OpenCV</a:t>
            </a:r>
            <a:r>
              <a:rPr lang="en-US" dirty="0"/>
              <a:t> provides 5 ML methods:</a:t>
            </a:r>
          </a:p>
          <a:p>
            <a:pPr marL="0" indent="0">
              <a:buFont typeface="Arial" panose="020B0604020202020204" pitchFamily="34" charset="0"/>
              <a:buNone/>
              <a:defRPr/>
            </a:pPr>
            <a:endParaRPr lang="en-US" sz="1600" dirty="0"/>
          </a:p>
          <a:p>
            <a:pPr marL="0" indent="0">
              <a:buFont typeface="Arial" panose="020B0604020202020204" pitchFamily="34" charset="0"/>
              <a:buNone/>
              <a:defRPr/>
            </a:pPr>
            <a:r>
              <a:rPr lang="en-US" sz="1600" dirty="0" err="1"/>
              <a:t>CvANN_MLP</a:t>
            </a:r>
            <a:r>
              <a:rPr lang="en-US" sz="1600" dirty="0"/>
              <a:t> </a:t>
            </a:r>
            <a:r>
              <a:rPr lang="en-US" sz="1600" dirty="0" err="1"/>
              <a:t>mlp</a:t>
            </a:r>
            <a:r>
              <a:rPr lang="en-US" sz="1600" dirty="0"/>
              <a:t>;</a:t>
            </a:r>
          </a:p>
          <a:p>
            <a:pPr marL="0" indent="0">
              <a:buFont typeface="Arial" panose="020B0604020202020204" pitchFamily="34" charset="0"/>
              <a:buNone/>
              <a:defRPr/>
            </a:pPr>
            <a:r>
              <a:rPr lang="en-US" sz="1600" dirty="0" err="1"/>
              <a:t>CvANN_MLP_TrainParams</a:t>
            </a:r>
            <a:r>
              <a:rPr lang="en-US" sz="1600" dirty="0"/>
              <a:t> </a:t>
            </a:r>
            <a:r>
              <a:rPr lang="en-US" sz="1600" dirty="0" err="1"/>
              <a:t>params</a:t>
            </a:r>
            <a:r>
              <a:rPr lang="en-US" sz="1600" dirty="0"/>
              <a:t>;</a:t>
            </a:r>
          </a:p>
          <a:p>
            <a:pPr marL="0" indent="0">
              <a:buFont typeface="Arial" panose="020B0604020202020204" pitchFamily="34" charset="0"/>
              <a:buNone/>
              <a:defRPr/>
            </a:pPr>
            <a:r>
              <a:rPr lang="en-US" sz="1600" dirty="0" err="1"/>
              <a:t>CvTermCriteria</a:t>
            </a:r>
            <a:r>
              <a:rPr lang="en-US" sz="1600" dirty="0"/>
              <a:t> criteria;</a:t>
            </a:r>
          </a:p>
          <a:p>
            <a:pPr marL="0" indent="0">
              <a:buFont typeface="Arial" panose="020B0604020202020204" pitchFamily="34" charset="0"/>
              <a:buNone/>
              <a:defRPr/>
            </a:pPr>
            <a:r>
              <a:rPr lang="en-US" sz="1600" dirty="0" err="1"/>
              <a:t>criteria.max_iter</a:t>
            </a:r>
            <a:r>
              <a:rPr lang="en-US" sz="1600" dirty="0"/>
              <a:t> = 100;</a:t>
            </a:r>
          </a:p>
          <a:p>
            <a:pPr marL="0" indent="0">
              <a:buFont typeface="Arial" panose="020B0604020202020204" pitchFamily="34" charset="0"/>
              <a:buNone/>
              <a:defRPr/>
            </a:pPr>
            <a:r>
              <a:rPr lang="en-US" sz="1600" dirty="0" err="1"/>
              <a:t>criteria.epsilon</a:t>
            </a:r>
            <a:r>
              <a:rPr lang="en-US" sz="1600" dirty="0"/>
              <a:t> = 0.00001f;</a:t>
            </a:r>
          </a:p>
          <a:p>
            <a:pPr marL="0" indent="0">
              <a:buFont typeface="Arial" panose="020B0604020202020204" pitchFamily="34" charset="0"/>
              <a:buNone/>
              <a:defRPr/>
            </a:pPr>
            <a:r>
              <a:rPr lang="en-US" sz="1600" dirty="0" err="1"/>
              <a:t>criteria.type</a:t>
            </a:r>
            <a:r>
              <a:rPr lang="en-US" sz="1600" dirty="0"/>
              <a:t> = CV_TERMCRIT_ITER | CV_TERMCRIT_EPS;</a:t>
            </a:r>
          </a:p>
          <a:p>
            <a:pPr marL="0" indent="0">
              <a:buFont typeface="Arial" panose="020B0604020202020204" pitchFamily="34" charset="0"/>
              <a:buNone/>
              <a:defRPr/>
            </a:pPr>
            <a:r>
              <a:rPr lang="en-US" sz="1600" dirty="0" err="1"/>
              <a:t>params.train_method</a:t>
            </a:r>
            <a:r>
              <a:rPr lang="en-US" sz="1600" dirty="0"/>
              <a:t> = </a:t>
            </a:r>
            <a:r>
              <a:rPr lang="en-US" sz="1600" dirty="0" err="1"/>
              <a:t>CvANN_MLP_TrainParams</a:t>
            </a:r>
            <a:r>
              <a:rPr lang="en-US" sz="1600" dirty="0"/>
              <a:t>::BACKPROP;</a:t>
            </a:r>
          </a:p>
          <a:p>
            <a:pPr marL="0" indent="0">
              <a:buFont typeface="Arial" panose="020B0604020202020204" pitchFamily="34" charset="0"/>
              <a:buNone/>
              <a:defRPr/>
            </a:pPr>
            <a:endParaRPr lang="en-US" sz="2100" dirty="0"/>
          </a:p>
          <a:p>
            <a:pPr marL="0" indent="0">
              <a:buFont typeface="Arial" panose="020B0604020202020204" pitchFamily="34" charset="0"/>
              <a:buNone/>
              <a:defRPr/>
            </a:pPr>
            <a:r>
              <a:rPr lang="en-US" sz="2100" dirty="0" err="1"/>
              <a:t>svm</a:t>
            </a:r>
            <a:r>
              <a:rPr lang="en-US" sz="2100" dirty="0"/>
              <a:t>(</a:t>
            </a:r>
            <a:r>
              <a:rPr lang="en-US" sz="2100" dirty="0" err="1"/>
              <a:t>trainingData</a:t>
            </a:r>
            <a:r>
              <a:rPr lang="en-US" sz="2100" dirty="0"/>
              <a:t>, </a:t>
            </a:r>
            <a:r>
              <a:rPr lang="en-US" sz="2100" dirty="0" err="1"/>
              <a:t>trainingClasses</a:t>
            </a:r>
            <a:r>
              <a:rPr lang="en-US" sz="2100" dirty="0"/>
              <a:t>, </a:t>
            </a:r>
            <a:r>
              <a:rPr lang="en-US" sz="2100" dirty="0" err="1"/>
              <a:t>testData</a:t>
            </a:r>
            <a:r>
              <a:rPr lang="en-US" sz="2100" dirty="0"/>
              <a:t>, </a:t>
            </a:r>
            <a:r>
              <a:rPr lang="en-US" sz="2100" dirty="0" err="1"/>
              <a:t>testClasses</a:t>
            </a:r>
            <a:r>
              <a:rPr lang="en-US" sz="2100" dirty="0"/>
              <a:t>);</a:t>
            </a:r>
          </a:p>
          <a:p>
            <a:pPr marL="0" indent="0">
              <a:buFont typeface="Arial" panose="020B0604020202020204" pitchFamily="34" charset="0"/>
              <a:buNone/>
              <a:defRPr/>
            </a:pPr>
            <a:r>
              <a:rPr lang="en-US" sz="2100" dirty="0" err="1"/>
              <a:t>mlp</a:t>
            </a:r>
            <a:r>
              <a:rPr lang="en-US" sz="2100" dirty="0"/>
              <a:t>(</a:t>
            </a:r>
            <a:r>
              <a:rPr lang="en-US" sz="2100" dirty="0" err="1"/>
              <a:t>trainingData</a:t>
            </a:r>
            <a:r>
              <a:rPr lang="en-US" sz="2100" dirty="0"/>
              <a:t>, </a:t>
            </a:r>
            <a:r>
              <a:rPr lang="en-US" sz="2100" dirty="0" err="1"/>
              <a:t>trainingClasses</a:t>
            </a:r>
            <a:r>
              <a:rPr lang="en-US" sz="2100" dirty="0"/>
              <a:t>, </a:t>
            </a:r>
            <a:r>
              <a:rPr lang="en-US" sz="2100" dirty="0" err="1"/>
              <a:t>testData</a:t>
            </a:r>
            <a:r>
              <a:rPr lang="en-US" sz="2100" dirty="0"/>
              <a:t>, </a:t>
            </a:r>
            <a:r>
              <a:rPr lang="en-US" sz="2100" dirty="0" err="1"/>
              <a:t>testClasses</a:t>
            </a:r>
            <a:r>
              <a:rPr lang="en-US" sz="2100" dirty="0"/>
              <a:t>);</a:t>
            </a:r>
          </a:p>
          <a:p>
            <a:pPr marL="0" indent="0">
              <a:buFont typeface="Arial" panose="020B0604020202020204" pitchFamily="34" charset="0"/>
              <a:buNone/>
              <a:defRPr/>
            </a:pPr>
            <a:r>
              <a:rPr lang="en-US" sz="2100" dirty="0" err="1"/>
              <a:t>knn</a:t>
            </a:r>
            <a:r>
              <a:rPr lang="en-US" sz="2100" dirty="0"/>
              <a:t>(</a:t>
            </a:r>
            <a:r>
              <a:rPr lang="en-US" sz="2100" dirty="0" err="1"/>
              <a:t>trainingData</a:t>
            </a:r>
            <a:r>
              <a:rPr lang="en-US" sz="2100" dirty="0"/>
              <a:t>, </a:t>
            </a:r>
            <a:r>
              <a:rPr lang="en-US" sz="2100" dirty="0" err="1"/>
              <a:t>trainingClasses</a:t>
            </a:r>
            <a:r>
              <a:rPr lang="en-US" sz="2100" dirty="0"/>
              <a:t>, </a:t>
            </a:r>
            <a:r>
              <a:rPr lang="en-US" sz="2100" dirty="0" err="1"/>
              <a:t>testData</a:t>
            </a:r>
            <a:r>
              <a:rPr lang="en-US" sz="2100" dirty="0"/>
              <a:t>, </a:t>
            </a:r>
            <a:r>
              <a:rPr lang="en-US" sz="2100" dirty="0" err="1"/>
              <a:t>testClasses</a:t>
            </a:r>
            <a:r>
              <a:rPr lang="en-US" sz="2100" dirty="0"/>
              <a:t>, 3);</a:t>
            </a:r>
          </a:p>
          <a:p>
            <a:pPr marL="0" indent="0">
              <a:buFont typeface="Arial" panose="020B0604020202020204" pitchFamily="34" charset="0"/>
              <a:buNone/>
              <a:defRPr/>
            </a:pPr>
            <a:r>
              <a:rPr lang="en-US" sz="2100" dirty="0" err="1"/>
              <a:t>bayes</a:t>
            </a:r>
            <a:r>
              <a:rPr lang="en-US" sz="2100" dirty="0"/>
              <a:t>(</a:t>
            </a:r>
            <a:r>
              <a:rPr lang="en-US" sz="2100" dirty="0" err="1"/>
              <a:t>trainingData</a:t>
            </a:r>
            <a:r>
              <a:rPr lang="en-US" sz="2100" dirty="0"/>
              <a:t>, </a:t>
            </a:r>
            <a:r>
              <a:rPr lang="en-US" sz="2100" dirty="0" err="1"/>
              <a:t>trainingClasses</a:t>
            </a:r>
            <a:r>
              <a:rPr lang="en-US" sz="2100" dirty="0"/>
              <a:t>, </a:t>
            </a:r>
            <a:r>
              <a:rPr lang="en-US" sz="2100" dirty="0" err="1"/>
              <a:t>testData</a:t>
            </a:r>
            <a:r>
              <a:rPr lang="en-US" sz="2100" dirty="0"/>
              <a:t>, </a:t>
            </a:r>
            <a:r>
              <a:rPr lang="en-US" sz="2100" dirty="0" err="1"/>
              <a:t>testClasses</a:t>
            </a:r>
            <a:r>
              <a:rPr lang="en-US" sz="2100" dirty="0"/>
              <a:t>);</a:t>
            </a:r>
          </a:p>
          <a:p>
            <a:pPr marL="0" indent="0">
              <a:buFont typeface="Arial" panose="020B0604020202020204" pitchFamily="34" charset="0"/>
              <a:buNone/>
              <a:defRPr/>
            </a:pPr>
            <a:r>
              <a:rPr lang="en-US" sz="2100" dirty="0" err="1"/>
              <a:t>decisiontree</a:t>
            </a:r>
            <a:r>
              <a:rPr lang="en-US" sz="2100" dirty="0"/>
              <a:t>(</a:t>
            </a:r>
            <a:r>
              <a:rPr lang="en-US" sz="2100" dirty="0" err="1"/>
              <a:t>trainingData</a:t>
            </a:r>
            <a:r>
              <a:rPr lang="en-US" sz="2100" dirty="0"/>
              <a:t>, </a:t>
            </a:r>
            <a:r>
              <a:rPr lang="en-US" sz="2100" dirty="0" err="1"/>
              <a:t>trainingClasses</a:t>
            </a:r>
            <a:r>
              <a:rPr lang="en-US" sz="2100" dirty="0"/>
              <a:t>, </a:t>
            </a:r>
            <a:r>
              <a:rPr lang="en-US" sz="2100" dirty="0" err="1"/>
              <a:t>testData</a:t>
            </a:r>
            <a:r>
              <a:rPr lang="en-US" sz="2100" dirty="0"/>
              <a:t>, </a:t>
            </a:r>
            <a:r>
              <a:rPr lang="en-US" sz="2100" dirty="0" err="1"/>
              <a:t>testClasses</a:t>
            </a:r>
            <a:r>
              <a:rPr lang="en-US" sz="2100" dirty="0"/>
              <a:t>);</a:t>
            </a:r>
          </a:p>
        </p:txBody>
      </p:sp>
      <p:sp>
        <p:nvSpPr>
          <p:cNvPr id="23556" name="Date Placeholder 3">
            <a:extLst>
              <a:ext uri="{FF2B5EF4-FFF2-40B4-BE49-F238E27FC236}">
                <a16:creationId xmlns:a16="http://schemas.microsoft.com/office/drawing/2014/main" id="{63B481A9-8E15-476D-B12A-53C62A137C3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a:solidFill>
                  <a:srgbClr val="898989"/>
                </a:solidFill>
              </a:rPr>
              <a:t>Bina Nusantara University</a:t>
            </a:r>
          </a:p>
        </p:txBody>
      </p:sp>
      <p:sp>
        <p:nvSpPr>
          <p:cNvPr id="23557" name="Slide Number Placeholder 4">
            <a:extLst>
              <a:ext uri="{FF2B5EF4-FFF2-40B4-BE49-F238E27FC236}">
                <a16:creationId xmlns:a16="http://schemas.microsoft.com/office/drawing/2014/main" id="{27C4FCE9-BA83-42B7-8015-3B7101F39FD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A2C130E0-05FE-4360-9CE7-773C7B74CC9D}" type="slidenum">
              <a:rPr lang="en-US" altLang="en-US" sz="1400">
                <a:solidFill>
                  <a:srgbClr val="898989"/>
                </a:solidFill>
              </a:rPr>
              <a:pPr eaLnBrk="1" hangingPunct="1"/>
              <a:t>20</a:t>
            </a:fld>
            <a:endParaRPr lang="en-US" altLang="en-US" sz="1400">
              <a:solidFill>
                <a:srgbClr val="898989"/>
              </a:solidFill>
            </a:endParaRPr>
          </a:p>
        </p:txBody>
      </p:sp>
      <p:pic>
        <p:nvPicPr>
          <p:cNvPr id="23558" name="Picture 2">
            <a:extLst>
              <a:ext uri="{FF2B5EF4-FFF2-40B4-BE49-F238E27FC236}">
                <a16:creationId xmlns:a16="http://schemas.microsoft.com/office/drawing/2014/main" id="{9F619407-F7A0-4296-AD46-18A09AC86F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6238" y="2016125"/>
            <a:ext cx="63246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Placeholder 2">
            <a:extLst>
              <a:ext uri="{FF2B5EF4-FFF2-40B4-BE49-F238E27FC236}">
                <a16:creationId xmlns:a16="http://schemas.microsoft.com/office/drawing/2014/main" id="{B26F6C69-0FBD-4D07-9C98-8B02ADC44135}"/>
              </a:ext>
            </a:extLst>
          </p:cNvPr>
          <p:cNvSpPr>
            <a:spLocks noGrp="1"/>
          </p:cNvSpPr>
          <p:nvPr>
            <p:ph type="body" sz="half" idx="1"/>
          </p:nvPr>
        </p:nvSpPr>
        <p:spPr>
          <a:xfrm>
            <a:off x="722313" y="1893888"/>
            <a:ext cx="8437562" cy="4538662"/>
          </a:xfrm>
        </p:spPr>
        <p:txBody>
          <a:bodyPr/>
          <a:lstStyle/>
          <a:p>
            <a:r>
              <a:rPr lang="en-US" altLang="en-US">
                <a:ea typeface="ＭＳ Ｐゴシック" panose="020B0600070205080204" pitchFamily="34" charset="-128"/>
              </a:rPr>
              <a:t>Create a realtime face recognition systems using LBP</a:t>
            </a:r>
          </a:p>
        </p:txBody>
      </p:sp>
      <p:sp>
        <p:nvSpPr>
          <p:cNvPr id="24579" name="Title 5">
            <a:extLst>
              <a:ext uri="{FF2B5EF4-FFF2-40B4-BE49-F238E27FC236}">
                <a16:creationId xmlns:a16="http://schemas.microsoft.com/office/drawing/2014/main" id="{81AED6D2-DA33-4DD5-A213-AD974BB81DB7}"/>
              </a:ext>
            </a:extLst>
          </p:cNvPr>
          <p:cNvSpPr>
            <a:spLocks noGrp="1"/>
          </p:cNvSpPr>
          <p:nvPr>
            <p:ph type="title"/>
          </p:nvPr>
        </p:nvSpPr>
        <p:spPr>
          <a:xfrm>
            <a:off x="1781175" y="209550"/>
            <a:ext cx="8194675" cy="1684338"/>
          </a:xfrm>
        </p:spPr>
        <p:txBody>
          <a:bodyPr/>
          <a:lstStyle/>
          <a:p>
            <a:r>
              <a:rPr lang="en-US" altLang="en-US">
                <a:ea typeface="ＭＳ Ｐゴシック" panose="020B0600070205080204" pitchFamily="34" charset="-128"/>
              </a:rPr>
              <a:t>exercise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6">
            <a:extLst>
              <a:ext uri="{FF2B5EF4-FFF2-40B4-BE49-F238E27FC236}">
                <a16:creationId xmlns:a16="http://schemas.microsoft.com/office/drawing/2014/main" id="{4BB02D85-27D1-484C-AAC8-FC7182A0B39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DED01FC1-39AE-49DF-A686-B284D91BFC40}" type="slidenum">
              <a:rPr lang="en-US" altLang="en-US" sz="1400">
                <a:solidFill>
                  <a:srgbClr val="898989"/>
                </a:solidFill>
              </a:rPr>
              <a:pPr eaLnBrk="1" hangingPunct="1"/>
              <a:t>22</a:t>
            </a:fld>
            <a:endParaRPr lang="en-US" altLang="en-US" sz="1400">
              <a:solidFill>
                <a:srgbClr val="898989"/>
              </a:solidFill>
            </a:endParaRPr>
          </a:p>
        </p:txBody>
      </p:sp>
      <p:sp>
        <p:nvSpPr>
          <p:cNvPr id="25603" name="Rectangle 2">
            <a:extLst>
              <a:ext uri="{FF2B5EF4-FFF2-40B4-BE49-F238E27FC236}">
                <a16:creationId xmlns:a16="http://schemas.microsoft.com/office/drawing/2014/main" id="{2C0CE415-6CFF-4E0B-B886-A718CD35A567}"/>
              </a:ext>
            </a:extLst>
          </p:cNvPr>
          <p:cNvSpPr txBox="1">
            <a:spLocks noChangeArrowheads="1"/>
          </p:cNvSpPr>
          <p:nvPr/>
        </p:nvSpPr>
        <p:spPr bwMode="auto">
          <a:xfrm>
            <a:off x="1603375" y="0"/>
            <a:ext cx="8194675"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nchor="ct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algn="ctr" eaLnBrk="1" hangingPunct="1"/>
            <a:r>
              <a:rPr lang="en-US" altLang="en-US" sz="3600">
                <a:latin typeface="Interstate"/>
              </a:rPr>
              <a:t>References</a:t>
            </a:r>
          </a:p>
        </p:txBody>
      </p:sp>
      <p:sp>
        <p:nvSpPr>
          <p:cNvPr id="11" name="TextBox 10">
            <a:extLst>
              <a:ext uri="{FF2B5EF4-FFF2-40B4-BE49-F238E27FC236}">
                <a16:creationId xmlns:a16="http://schemas.microsoft.com/office/drawing/2014/main" id="{6F769068-07AA-4953-B5B8-4F574576A929}"/>
              </a:ext>
            </a:extLst>
          </p:cNvPr>
          <p:cNvSpPr txBox="1"/>
          <p:nvPr/>
        </p:nvSpPr>
        <p:spPr>
          <a:xfrm>
            <a:off x="463550" y="1828800"/>
            <a:ext cx="9690100" cy="4398963"/>
          </a:xfrm>
          <a:prstGeom prst="rect">
            <a:avLst/>
          </a:prstGeom>
          <a:noFill/>
        </p:spPr>
        <p:txBody>
          <a:bodyPr lIns="104287" tIns="52144" rIns="104287" bIns="52144">
            <a:spAutoFit/>
          </a:bodyPr>
          <a:lstStyle/>
          <a:p>
            <a:pPr marL="457200" indent="-457200">
              <a:buFont typeface="Arial" pitchFamily="34" charset="0"/>
              <a:buChar char="•"/>
              <a:defRPr/>
            </a:pPr>
            <a:r>
              <a:rPr lang="en-US" sz="2800" dirty="0" err="1"/>
              <a:t>Adries</a:t>
            </a:r>
            <a:r>
              <a:rPr lang="en-US" sz="2800" dirty="0"/>
              <a:t> P. </a:t>
            </a:r>
            <a:r>
              <a:rPr lang="en-US" sz="2800" dirty="0" err="1"/>
              <a:t>Engelbrect</a:t>
            </a:r>
            <a:r>
              <a:rPr lang="en-US" sz="2800" dirty="0"/>
              <a:t>. (2007), </a:t>
            </a:r>
            <a:r>
              <a:rPr lang="en-US" sz="2800" b="1" i="1" dirty="0"/>
              <a:t>Computational Intelligence An Introduction</a:t>
            </a:r>
            <a:r>
              <a:rPr lang="en-US" sz="2800" dirty="0"/>
              <a:t>. 2</a:t>
            </a:r>
            <a:r>
              <a:rPr lang="en-US" sz="2800" baseline="30000" dirty="0"/>
              <a:t>nd</a:t>
            </a:r>
            <a:r>
              <a:rPr lang="en-US" sz="2800" dirty="0"/>
              <a:t> ed. John Wiley &amp; Sons. USA.</a:t>
            </a:r>
          </a:p>
          <a:p>
            <a:pPr marL="457200" indent="-457200">
              <a:buFont typeface="Arial" pitchFamily="34" charset="0"/>
              <a:buChar char="•"/>
              <a:defRPr/>
            </a:pPr>
            <a:r>
              <a:rPr lang="en-US" sz="2800" dirty="0"/>
              <a:t>Peter Harington (2012), </a:t>
            </a:r>
            <a:r>
              <a:rPr lang="en-US" sz="2800" b="1" i="1" dirty="0"/>
              <a:t>Machine Learning in Action, </a:t>
            </a:r>
            <a:r>
              <a:rPr lang="en-US" sz="2800" dirty="0"/>
              <a:t>Manning Publisher, USA</a:t>
            </a:r>
            <a:r>
              <a:rPr lang="en-US" sz="2800" b="1" i="1" dirty="0"/>
              <a:t>.</a:t>
            </a:r>
          </a:p>
          <a:p>
            <a:pPr marL="457200" indent="-457200">
              <a:buFont typeface="Arial" pitchFamily="34" charset="0"/>
              <a:buChar char="•"/>
              <a:defRPr/>
            </a:pPr>
            <a:r>
              <a:rPr lang="en-US" sz="2800" i="1" dirty="0"/>
              <a:t>Widodo Budiharto (2014), </a:t>
            </a:r>
            <a:r>
              <a:rPr lang="en-US" sz="2800" b="1" i="1" dirty="0"/>
              <a:t>Modern Robotics with </a:t>
            </a:r>
            <a:r>
              <a:rPr lang="en-US" sz="2800" b="1" i="1" dirty="0" err="1"/>
              <a:t>OpenCV</a:t>
            </a:r>
            <a:r>
              <a:rPr lang="en-US" sz="2800" b="1" i="1" dirty="0"/>
              <a:t>, </a:t>
            </a:r>
            <a:r>
              <a:rPr lang="en-US" sz="2800" dirty="0"/>
              <a:t>SPG Publisher, USA.</a:t>
            </a:r>
          </a:p>
          <a:p>
            <a:pPr marL="457200" indent="-457200">
              <a:buFont typeface="Arial" pitchFamily="34" charset="0"/>
              <a:buChar char="•"/>
              <a:defRPr/>
            </a:pPr>
            <a:r>
              <a:rPr lang="en-US" sz="2800" dirty="0"/>
              <a:t>Daniel </a:t>
            </a:r>
            <a:r>
              <a:rPr lang="en-US" sz="2800" dirty="0" err="1"/>
              <a:t>Bagio</a:t>
            </a:r>
            <a:r>
              <a:rPr lang="en-US" sz="2800" dirty="0"/>
              <a:t> et al (2012), </a:t>
            </a:r>
            <a:r>
              <a:rPr lang="en-US" sz="2800" b="1" i="1" dirty="0"/>
              <a:t>Mastering </a:t>
            </a:r>
            <a:r>
              <a:rPr lang="en-US" sz="2800" b="1" i="1" dirty="0" err="1"/>
              <a:t>OpenCV</a:t>
            </a:r>
            <a:r>
              <a:rPr lang="en-US" sz="2800" b="1" i="1" dirty="0"/>
              <a:t> with Practical Computer Vision Projects</a:t>
            </a:r>
            <a:r>
              <a:rPr lang="en-US" sz="2800" b="1" dirty="0"/>
              <a:t>, </a:t>
            </a:r>
            <a:r>
              <a:rPr lang="en-US" sz="2800" dirty="0"/>
              <a:t>Pact Publisher.</a:t>
            </a:r>
          </a:p>
          <a:p>
            <a:pPr marL="457200" indent="-457200">
              <a:buFont typeface="Arial" pitchFamily="34" charset="0"/>
              <a:buChar char="•"/>
              <a:defRPr/>
            </a:pPr>
            <a:endParaRPr lang="en-US" sz="2800" dirty="0"/>
          </a:p>
          <a:p>
            <a:pPr>
              <a:defRPr/>
            </a:pPr>
            <a:r>
              <a:rPr lang="en-US" sz="2700" dirty="0">
                <a:latin typeface="+mn-lt"/>
                <a:ea typeface="ＭＳ Ｐゴシック" pitchFamily="-109" charset="-128"/>
                <a:cs typeface="ＭＳ Ｐゴシック" pitchFamily="-109" charset="-128"/>
              </a:rPr>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4">
            <a:extLst>
              <a:ext uri="{FF2B5EF4-FFF2-40B4-BE49-F238E27FC236}">
                <a16:creationId xmlns:a16="http://schemas.microsoft.com/office/drawing/2014/main" id="{4771CF8C-0F13-4F00-A4BD-C8C81B9B80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288" y="0"/>
            <a:ext cx="10725151" cy="778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Subtitle 2">
            <a:extLst>
              <a:ext uri="{FF2B5EF4-FFF2-40B4-BE49-F238E27FC236}">
                <a16:creationId xmlns:a16="http://schemas.microsoft.com/office/drawing/2014/main" id="{7471BC73-0513-4531-8519-93CB9186D5B7}"/>
              </a:ext>
            </a:extLst>
          </p:cNvPr>
          <p:cNvSpPr txBox="1">
            <a:spLocks/>
          </p:cNvSpPr>
          <p:nvPr/>
        </p:nvSpPr>
        <p:spPr bwMode="auto">
          <a:xfrm>
            <a:off x="2643188" y="4805363"/>
            <a:ext cx="74818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20000"/>
              </a:spcBef>
              <a:buFont typeface="Arial" panose="020B0604020202020204" pitchFamily="34" charset="0"/>
              <a:buNone/>
            </a:pPr>
            <a:r>
              <a:rPr lang="en-US" altLang="en-US" sz="7200" b="1">
                <a:solidFill>
                  <a:schemeClr val="bg1"/>
                </a:solidFill>
                <a:latin typeface="Edwardian Script ITC" panose="030303020407070D0804" pitchFamily="66"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DD72712D-6B53-424F-9A7A-7F08EB40F751}"/>
              </a:ext>
            </a:extLst>
          </p:cNvPr>
          <p:cNvSpPr>
            <a:spLocks noGrp="1"/>
          </p:cNvSpPr>
          <p:nvPr>
            <p:ph type="title"/>
          </p:nvPr>
        </p:nvSpPr>
        <p:spPr>
          <a:xfrm>
            <a:off x="534988" y="0"/>
            <a:ext cx="9618662" cy="1260475"/>
          </a:xfrm>
        </p:spPr>
        <p:txBody>
          <a:bodyPr/>
          <a:lstStyle/>
          <a:p>
            <a:r>
              <a:rPr lang="en-US" altLang="en-US">
                <a:ea typeface="ＭＳ Ｐゴシック" panose="020B0600070205080204" pitchFamily="34" charset="-128"/>
              </a:rPr>
              <a:t>Face Recognition</a:t>
            </a:r>
          </a:p>
        </p:txBody>
      </p:sp>
      <p:sp>
        <p:nvSpPr>
          <p:cNvPr id="8195" name="Content Placeholder 2">
            <a:extLst>
              <a:ext uri="{FF2B5EF4-FFF2-40B4-BE49-F238E27FC236}">
                <a16:creationId xmlns:a16="http://schemas.microsoft.com/office/drawing/2014/main" id="{AE4885A9-4E5E-432D-8EE6-51BCED5EAEB2}"/>
              </a:ext>
            </a:extLst>
          </p:cNvPr>
          <p:cNvSpPr>
            <a:spLocks noGrp="1"/>
          </p:cNvSpPr>
          <p:nvPr>
            <p:ph idx="1"/>
          </p:nvPr>
        </p:nvSpPr>
        <p:spPr/>
        <p:txBody>
          <a:bodyPr/>
          <a:lstStyle/>
          <a:p>
            <a:r>
              <a:rPr lang="en-US" altLang="en-US" sz="3200">
                <a:ea typeface="ＭＳ Ｐゴシック" panose="020B0600070205080204" pitchFamily="34" charset="-128"/>
              </a:rPr>
              <a:t>Face recognition is both a popular and a difficult topic, and many researchers devote years to the field of face recognition</a:t>
            </a:r>
          </a:p>
        </p:txBody>
      </p:sp>
      <p:sp>
        <p:nvSpPr>
          <p:cNvPr id="8196" name="Date Placeholder 3">
            <a:extLst>
              <a:ext uri="{FF2B5EF4-FFF2-40B4-BE49-F238E27FC236}">
                <a16:creationId xmlns:a16="http://schemas.microsoft.com/office/drawing/2014/main" id="{A606639F-F02E-4C60-A7FA-C6EE998CDED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400">
                <a:solidFill>
                  <a:srgbClr val="898989"/>
                </a:solidFill>
              </a:rPr>
              <a:t>Bina Nusantara University</a:t>
            </a:r>
          </a:p>
        </p:txBody>
      </p:sp>
      <p:sp>
        <p:nvSpPr>
          <p:cNvPr id="8197" name="Slide Number Placeholder 4">
            <a:extLst>
              <a:ext uri="{FF2B5EF4-FFF2-40B4-BE49-F238E27FC236}">
                <a16:creationId xmlns:a16="http://schemas.microsoft.com/office/drawing/2014/main" id="{FDCD799A-4AC9-4B69-B29A-84EBE526BE4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13DDF9F5-F543-4BCF-AAED-71E915BD84F7}" type="slidenum">
              <a:rPr lang="en-US" altLang="en-US" sz="1400">
                <a:solidFill>
                  <a:srgbClr val="898989"/>
                </a:solidFill>
              </a:rPr>
              <a:pPr eaLnBrk="1" hangingPunct="1"/>
              <a:t>3</a:t>
            </a:fld>
            <a:endParaRPr lang="en-US" altLang="en-US" sz="1400">
              <a:solidFill>
                <a:srgbClr val="898989"/>
              </a:solidFill>
            </a:endParaRPr>
          </a:p>
        </p:txBody>
      </p:sp>
      <p:pic>
        <p:nvPicPr>
          <p:cNvPr id="8198" name="Picture 2">
            <a:extLst>
              <a:ext uri="{FF2B5EF4-FFF2-40B4-BE49-F238E27FC236}">
                <a16:creationId xmlns:a16="http://schemas.microsoft.com/office/drawing/2014/main" id="{2B7D15CC-5A70-4C03-93BC-220CDA0BB8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8950" y="3268663"/>
            <a:ext cx="6584950"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id="{3D177EF2-515A-4068-8C05-AC51DE6510B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D0A6D78E-CD2E-4683-859E-D9D5F72EDD46}" type="slidenum">
              <a:rPr lang="en-US" altLang="en-US" sz="1400">
                <a:solidFill>
                  <a:srgbClr val="898989"/>
                </a:solidFill>
              </a:rPr>
              <a:pPr eaLnBrk="1" hangingPunct="1"/>
              <a:t>4</a:t>
            </a:fld>
            <a:endParaRPr lang="en-US" altLang="en-US" sz="1400">
              <a:solidFill>
                <a:srgbClr val="898989"/>
              </a:solidFill>
            </a:endParaRPr>
          </a:p>
        </p:txBody>
      </p:sp>
      <p:sp>
        <p:nvSpPr>
          <p:cNvPr id="9219" name="Rectangle 2">
            <a:extLst>
              <a:ext uri="{FF2B5EF4-FFF2-40B4-BE49-F238E27FC236}">
                <a16:creationId xmlns:a16="http://schemas.microsoft.com/office/drawing/2014/main" id="{59068C3F-4D35-475C-A259-D25252CCE444}"/>
              </a:ext>
            </a:extLst>
          </p:cNvPr>
          <p:cNvSpPr>
            <a:spLocks noGrp="1" noChangeArrowheads="1"/>
          </p:cNvSpPr>
          <p:nvPr>
            <p:ph type="title"/>
          </p:nvPr>
        </p:nvSpPr>
        <p:spPr>
          <a:xfrm>
            <a:off x="801688" y="26988"/>
            <a:ext cx="9620250" cy="1260475"/>
          </a:xfrm>
        </p:spPr>
        <p:txBody>
          <a:bodyPr/>
          <a:lstStyle/>
          <a:p>
            <a:pPr eaLnBrk="1" hangingPunct="1"/>
            <a:r>
              <a:rPr lang="en-US" altLang="en-US">
                <a:ea typeface="ＭＳ Ｐゴシック" panose="020B0600070205080204" pitchFamily="34" charset="-128"/>
              </a:rPr>
              <a:t>Pattern Recognition</a:t>
            </a:r>
          </a:p>
        </p:txBody>
      </p:sp>
      <p:sp>
        <p:nvSpPr>
          <p:cNvPr id="9220" name="Rectangle 3">
            <a:extLst>
              <a:ext uri="{FF2B5EF4-FFF2-40B4-BE49-F238E27FC236}">
                <a16:creationId xmlns:a16="http://schemas.microsoft.com/office/drawing/2014/main" id="{42297746-C902-4C8B-858D-972D4790F672}"/>
              </a:ext>
            </a:extLst>
          </p:cNvPr>
          <p:cNvSpPr>
            <a:spLocks noGrp="1" noChangeArrowheads="1"/>
          </p:cNvSpPr>
          <p:nvPr>
            <p:ph type="body" idx="1"/>
          </p:nvPr>
        </p:nvSpPr>
        <p:spPr>
          <a:xfrm>
            <a:off x="266700" y="1795463"/>
            <a:ext cx="5434013" cy="3879850"/>
          </a:xfrm>
        </p:spPr>
        <p:txBody>
          <a:bodyPr/>
          <a:lstStyle/>
          <a:p>
            <a:pPr algn="just" eaLnBrk="1" hangingPunct="1"/>
            <a:r>
              <a:rPr lang="en-US" altLang="en-US" sz="2500" b="1" u="sng">
                <a:solidFill>
                  <a:srgbClr val="800000"/>
                </a:solidFill>
                <a:ea typeface="ＭＳ Ｐゴシック" panose="020B0600070205080204" pitchFamily="34" charset="-128"/>
              </a:rPr>
              <a:t>The GOAL </a:t>
            </a:r>
            <a:r>
              <a:rPr lang="en-US" altLang="en-US" sz="2500">
                <a:ea typeface="ＭＳ Ｐゴシック" panose="020B0600070205080204" pitchFamily="34" charset="-128"/>
              </a:rPr>
              <a:t>is to classify objects of interest into one of a number of categories or classes</a:t>
            </a:r>
          </a:p>
          <a:p>
            <a:pPr algn="just" eaLnBrk="1" hangingPunct="1"/>
            <a:r>
              <a:rPr lang="en-US" altLang="en-US" sz="2500" b="1">
                <a:ea typeface="ＭＳ Ｐゴシック" panose="020B0600070205080204" pitchFamily="34" charset="-128"/>
              </a:rPr>
              <a:t>Uses:</a:t>
            </a:r>
          </a:p>
          <a:p>
            <a:pPr lvl="1" algn="just" eaLnBrk="1" hangingPunct="1"/>
            <a:r>
              <a:rPr lang="en-US" altLang="en-US" sz="2300">
                <a:ea typeface="ＭＳ Ｐゴシック" panose="020B0600070205080204" pitchFamily="34" charset="-128"/>
              </a:rPr>
              <a:t>Many systems must recognize things and make decisions automatically</a:t>
            </a:r>
          </a:p>
          <a:p>
            <a:pPr lvl="1" algn="just" eaLnBrk="1" hangingPunct="1"/>
            <a:r>
              <a:rPr lang="en-US" altLang="en-US" sz="2300">
                <a:ea typeface="ＭＳ Ｐゴシック" panose="020B0600070205080204" pitchFamily="34" charset="-128"/>
              </a:rPr>
              <a:t>Every-day applications: Speech recognition, Fingerprint identification, DNA sequence identification, OCR (Optical Character Recognition)</a:t>
            </a:r>
          </a:p>
          <a:p>
            <a:pPr lvl="1" algn="just" eaLnBrk="1" hangingPunct="1"/>
            <a:r>
              <a:rPr lang="en-US" altLang="en-US" sz="2300">
                <a:ea typeface="ＭＳ Ｐゴシック" panose="020B0600070205080204" pitchFamily="34" charset="-128"/>
              </a:rPr>
              <a:t>Medical applications: diagnosis of symptoms, etc.</a:t>
            </a:r>
          </a:p>
        </p:txBody>
      </p:sp>
      <p:pic>
        <p:nvPicPr>
          <p:cNvPr id="9221" name="Picture 2">
            <a:extLst>
              <a:ext uri="{FF2B5EF4-FFF2-40B4-BE49-F238E27FC236}">
                <a16:creationId xmlns:a16="http://schemas.microsoft.com/office/drawing/2014/main" id="{1EF2692D-E86B-453A-A77D-A9340CE52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9613" y="2679700"/>
            <a:ext cx="4870450" cy="299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TextBox 5">
            <a:extLst>
              <a:ext uri="{FF2B5EF4-FFF2-40B4-BE49-F238E27FC236}">
                <a16:creationId xmlns:a16="http://schemas.microsoft.com/office/drawing/2014/main" id="{5725F278-6DA9-4766-8720-975D05D6D9C7}"/>
              </a:ext>
            </a:extLst>
          </p:cNvPr>
          <p:cNvSpPr txBox="1">
            <a:spLocks noChangeArrowheads="1"/>
          </p:cNvSpPr>
          <p:nvPr/>
        </p:nvSpPr>
        <p:spPr bwMode="auto">
          <a:xfrm>
            <a:off x="6473825" y="5819775"/>
            <a:ext cx="34401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2800"/>
              <a:t>SIFT keypoint detector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4B94AFE5-1764-4037-99AF-62E3A8476336}"/>
              </a:ext>
            </a:extLst>
          </p:cNvPr>
          <p:cNvSpPr>
            <a:spLocks noGrp="1" noChangeArrowheads="1"/>
          </p:cNvSpPr>
          <p:nvPr>
            <p:ph type="title"/>
          </p:nvPr>
        </p:nvSpPr>
        <p:spPr>
          <a:xfrm>
            <a:off x="801688" y="0"/>
            <a:ext cx="9620250" cy="1260475"/>
          </a:xfrm>
        </p:spPr>
        <p:txBody>
          <a:bodyPr/>
          <a:lstStyle/>
          <a:p>
            <a:pPr eaLnBrk="1" hangingPunct="1"/>
            <a:r>
              <a:rPr lang="en-US" altLang="zh-CN" sz="4400">
                <a:ea typeface="SimSun" panose="02010600030101010101" pitchFamily="2" charset="-122"/>
              </a:rPr>
              <a:t>Classifiers for Recognition</a:t>
            </a:r>
          </a:p>
        </p:txBody>
      </p:sp>
      <p:sp>
        <p:nvSpPr>
          <p:cNvPr id="10243" name="Content Placeholder 4">
            <a:extLst>
              <a:ext uri="{FF2B5EF4-FFF2-40B4-BE49-F238E27FC236}">
                <a16:creationId xmlns:a16="http://schemas.microsoft.com/office/drawing/2014/main" id="{01504BF8-2754-4295-906D-7B8EADAFD0CB}"/>
              </a:ext>
            </a:extLst>
          </p:cNvPr>
          <p:cNvSpPr>
            <a:spLocks noGrp="1"/>
          </p:cNvSpPr>
          <p:nvPr>
            <p:ph idx="1"/>
          </p:nvPr>
        </p:nvSpPr>
        <p:spPr>
          <a:xfrm>
            <a:off x="534988" y="2284413"/>
            <a:ext cx="4810125" cy="4356100"/>
          </a:xfrm>
        </p:spPr>
        <p:txBody>
          <a:bodyPr/>
          <a:lstStyle/>
          <a:p>
            <a:pPr algn="just"/>
            <a:r>
              <a:rPr lang="en-US" altLang="en-US">
                <a:latin typeface="Tahoma" panose="020B0604030504040204" pitchFamily="34" charset="0"/>
                <a:ea typeface="ＭＳ Ｐゴシック" panose="020B0600070205080204" pitchFamily="34" charset="-128"/>
              </a:rPr>
              <a:t>Examine each window of an image</a:t>
            </a:r>
          </a:p>
          <a:p>
            <a:pPr algn="just"/>
            <a:endParaRPr lang="en-US" altLang="en-US">
              <a:latin typeface="Tahoma" panose="020B0604030504040204" pitchFamily="34" charset="0"/>
              <a:ea typeface="ＭＳ Ｐゴシック" panose="020B0600070205080204" pitchFamily="34" charset="-128"/>
            </a:endParaRPr>
          </a:p>
          <a:p>
            <a:pPr algn="just"/>
            <a:r>
              <a:rPr lang="en-US" altLang="en-US">
                <a:latin typeface="Tahoma" panose="020B0604030504040204" pitchFamily="34" charset="0"/>
                <a:ea typeface="ＭＳ Ｐゴシック" panose="020B0600070205080204" pitchFamily="34" charset="-128"/>
              </a:rPr>
              <a:t>Classify object class within each window based on a </a:t>
            </a:r>
            <a:r>
              <a:rPr lang="en-US" altLang="en-US" i="1">
                <a:latin typeface="Tahoma" panose="020B0604030504040204" pitchFamily="34" charset="0"/>
                <a:ea typeface="ＭＳ Ｐゴシック" panose="020B0600070205080204" pitchFamily="34" charset="-128"/>
              </a:rPr>
              <a:t>training set </a:t>
            </a:r>
            <a:r>
              <a:rPr lang="en-US" altLang="en-US">
                <a:latin typeface="Tahoma" panose="020B0604030504040204" pitchFamily="34" charset="0"/>
                <a:ea typeface="ＭＳ Ｐゴシック" panose="020B0600070205080204" pitchFamily="34" charset="-128"/>
              </a:rPr>
              <a:t>images</a:t>
            </a:r>
            <a:endParaRPr lang="en-US" altLang="en-US" i="1">
              <a:latin typeface="Tahoma" panose="020B0604030504040204" pitchFamily="34" charset="0"/>
              <a:ea typeface="ＭＳ Ｐゴシック" panose="020B0600070205080204" pitchFamily="34" charset="-128"/>
            </a:endParaRPr>
          </a:p>
          <a:p>
            <a:pPr algn="just"/>
            <a:endParaRPr lang="en-US" altLang="en-US">
              <a:ea typeface="ＭＳ Ｐゴシック" panose="020B0600070205080204" pitchFamily="34" charset="-128"/>
            </a:endParaRPr>
          </a:p>
        </p:txBody>
      </p:sp>
      <p:pic>
        <p:nvPicPr>
          <p:cNvPr id="10244" name="Picture 3">
            <a:extLst>
              <a:ext uri="{FF2B5EF4-FFF2-40B4-BE49-F238E27FC236}">
                <a16:creationId xmlns:a16="http://schemas.microsoft.com/office/drawing/2014/main" id="{0956529F-9B20-4A76-96E3-5BCF7A8050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1813" y="2914650"/>
            <a:ext cx="4452937"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2564" name="Rectangle 4">
            <a:extLst>
              <a:ext uri="{FF2B5EF4-FFF2-40B4-BE49-F238E27FC236}">
                <a16:creationId xmlns:a16="http://schemas.microsoft.com/office/drawing/2014/main" id="{E55FBBBB-5425-48E7-90DE-D58E614C13FA}"/>
              </a:ext>
            </a:extLst>
          </p:cNvPr>
          <p:cNvSpPr>
            <a:spLocks noChangeArrowheads="1"/>
          </p:cNvSpPr>
          <p:nvPr/>
        </p:nvSpPr>
        <p:spPr bwMode="auto">
          <a:xfrm>
            <a:off x="623888" y="2605088"/>
            <a:ext cx="4452937" cy="3025775"/>
          </a:xfrm>
          <a:prstGeom prst="rect">
            <a:avLst/>
          </a:prstGeom>
          <a:noFill/>
          <a:ln w="9525">
            <a:noFill/>
            <a:miter lim="800000"/>
            <a:headEnd/>
            <a:tailEnd/>
          </a:ln>
          <a:effectLst/>
        </p:spPr>
        <p:txBody>
          <a:bodyPr lIns="104287" tIns="52144" rIns="104287" bIns="52144"/>
          <a:lstStyle/>
          <a:p>
            <a:pPr marL="391077" indent="-391077">
              <a:spcBef>
                <a:spcPct val="20000"/>
              </a:spcBef>
              <a:buFontTx/>
              <a:buBlip>
                <a:blip r:embed="rId3"/>
              </a:buBlip>
              <a:defRPr/>
            </a:pPr>
            <a:endParaRPr lang="en-US" sz="2700" b="1" i="1" dirty="0">
              <a:solidFill>
                <a:srgbClr val="000066"/>
              </a:solidFill>
              <a:effectLst>
                <a:outerShdw blurRad="38100" dist="38100" dir="2700000" algn="tl">
                  <a:srgbClr val="C0C0C0"/>
                </a:outerShdw>
              </a:effectLst>
              <a:latin typeface="Tahoma"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0F175758-0130-47D8-835B-1C6B368E5A94}"/>
              </a:ext>
            </a:extLst>
          </p:cNvPr>
          <p:cNvSpPr>
            <a:spLocks noGrp="1" noChangeArrowheads="1"/>
          </p:cNvSpPr>
          <p:nvPr>
            <p:ph type="title"/>
          </p:nvPr>
        </p:nvSpPr>
        <p:spPr>
          <a:xfrm>
            <a:off x="801688" y="23813"/>
            <a:ext cx="9620250" cy="1260475"/>
          </a:xfrm>
        </p:spPr>
        <p:txBody>
          <a:bodyPr/>
          <a:lstStyle/>
          <a:p>
            <a:pPr eaLnBrk="1" hangingPunct="1"/>
            <a:r>
              <a:rPr lang="en-US" altLang="en-US" sz="4400">
                <a:ea typeface="ＭＳ Ｐゴシック" panose="020B0600070205080204" pitchFamily="34" charset="-128"/>
              </a:rPr>
              <a:t>Supervised Learning</a:t>
            </a:r>
          </a:p>
        </p:txBody>
      </p:sp>
      <p:sp>
        <p:nvSpPr>
          <p:cNvPr id="11267" name="Slide Number Placeholder 5">
            <a:extLst>
              <a:ext uri="{FF2B5EF4-FFF2-40B4-BE49-F238E27FC236}">
                <a16:creationId xmlns:a16="http://schemas.microsoft.com/office/drawing/2014/main" id="{0AD82312-EB00-4AB9-AF26-55DAA0550A4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B9980837-7C99-4D9C-9CCD-F7F8C2618747}" type="slidenum">
              <a:rPr lang="en-US" altLang="en-US" sz="1400">
                <a:solidFill>
                  <a:srgbClr val="898989"/>
                </a:solidFill>
              </a:rPr>
              <a:pPr eaLnBrk="1" hangingPunct="1"/>
              <a:t>6</a:t>
            </a:fld>
            <a:endParaRPr lang="en-US" altLang="en-US" sz="1400">
              <a:solidFill>
                <a:srgbClr val="898989"/>
              </a:solidFill>
            </a:endParaRPr>
          </a:p>
        </p:txBody>
      </p:sp>
      <p:grpSp>
        <p:nvGrpSpPr>
          <p:cNvPr id="11268" name="Group 9">
            <a:extLst>
              <a:ext uri="{FF2B5EF4-FFF2-40B4-BE49-F238E27FC236}">
                <a16:creationId xmlns:a16="http://schemas.microsoft.com/office/drawing/2014/main" id="{DC3E66F9-C6F0-491A-9668-3947CC484AA2}"/>
              </a:ext>
            </a:extLst>
          </p:cNvPr>
          <p:cNvGrpSpPr>
            <a:grpSpLocks/>
          </p:cNvGrpSpPr>
          <p:nvPr/>
        </p:nvGrpSpPr>
        <p:grpSpPr bwMode="auto">
          <a:xfrm>
            <a:off x="1457325" y="2611438"/>
            <a:ext cx="7716838" cy="2916237"/>
            <a:chOff x="1474788" y="1773238"/>
            <a:chExt cx="6192837" cy="2160587"/>
          </a:xfrm>
        </p:grpSpPr>
        <p:pic>
          <p:nvPicPr>
            <p:cNvPr id="11269" name="Picture 4">
              <a:extLst>
                <a:ext uri="{FF2B5EF4-FFF2-40B4-BE49-F238E27FC236}">
                  <a16:creationId xmlns:a16="http://schemas.microsoft.com/office/drawing/2014/main" id="{155825BA-FC89-49EB-AC10-7117DDC84D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4788" y="1773238"/>
              <a:ext cx="6192837"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0" name="Rectangle 5">
              <a:extLst>
                <a:ext uri="{FF2B5EF4-FFF2-40B4-BE49-F238E27FC236}">
                  <a16:creationId xmlns:a16="http://schemas.microsoft.com/office/drawing/2014/main" id="{6A5FB392-8661-4A72-9A4C-302DCC77427D}"/>
                </a:ext>
              </a:extLst>
            </p:cNvPr>
            <p:cNvSpPr>
              <a:spLocks noChangeArrowheads="1"/>
            </p:cNvSpPr>
            <p:nvPr/>
          </p:nvSpPr>
          <p:spPr bwMode="auto">
            <a:xfrm>
              <a:off x="2771775" y="2997200"/>
              <a:ext cx="3384550" cy="936625"/>
            </a:xfrm>
            <a:prstGeom prst="rect">
              <a:avLst/>
            </a:prstGeom>
            <a:noFill/>
            <a:ln w="28575">
              <a:solidFill>
                <a:srgbClr val="8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295942" name="Text Box 6">
              <a:extLst>
                <a:ext uri="{FF2B5EF4-FFF2-40B4-BE49-F238E27FC236}">
                  <a16:creationId xmlns:a16="http://schemas.microsoft.com/office/drawing/2014/main" id="{E5F7BB89-C5B6-453A-8AAD-26877A6F22C2}"/>
                </a:ext>
              </a:extLst>
            </p:cNvPr>
            <p:cNvSpPr txBox="1">
              <a:spLocks noChangeArrowheads="1"/>
            </p:cNvSpPr>
            <p:nvPr/>
          </p:nvSpPr>
          <p:spPr bwMode="auto">
            <a:xfrm>
              <a:off x="6085337" y="3212845"/>
              <a:ext cx="1225573" cy="548086"/>
            </a:xfrm>
            <a:prstGeom prst="rect">
              <a:avLst/>
            </a:prstGeom>
            <a:noFill/>
            <a:ln w="9525">
              <a:noFill/>
              <a:miter lim="800000"/>
              <a:headEnd/>
              <a:tailEnd/>
            </a:ln>
            <a:effectLst/>
          </p:spPr>
          <p:txBody>
            <a:bodyPr>
              <a:spAutoFit/>
            </a:bodyPr>
            <a:lstStyle/>
            <a:p>
              <a:pPr algn="ctr">
                <a:spcBef>
                  <a:spcPct val="50000"/>
                </a:spcBef>
                <a:defRPr/>
              </a:pPr>
              <a:r>
                <a:rPr lang="en-US" b="1" dirty="0">
                  <a:solidFill>
                    <a:srgbClr val="800000"/>
                  </a:solidFill>
                  <a:effectLst>
                    <a:outerShdw blurRad="38100" dist="38100" dir="2700000" algn="tl">
                      <a:srgbClr val="C0C0C0"/>
                    </a:outerShdw>
                  </a:effectLst>
                  <a:latin typeface="Tahoma" pitchFamily="34" charset="0"/>
                </a:rPr>
                <a:t>Off-Line Process</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24ABEFD8-CEA8-44BA-B3B2-EF0EAC319777}"/>
              </a:ext>
            </a:extLst>
          </p:cNvPr>
          <p:cNvSpPr>
            <a:spLocks noGrp="1"/>
          </p:cNvSpPr>
          <p:nvPr>
            <p:ph type="title"/>
          </p:nvPr>
        </p:nvSpPr>
        <p:spPr>
          <a:xfrm>
            <a:off x="801688" y="0"/>
            <a:ext cx="9620250" cy="1260475"/>
          </a:xfrm>
        </p:spPr>
        <p:txBody>
          <a:bodyPr/>
          <a:lstStyle/>
          <a:p>
            <a:r>
              <a:rPr lang="en-US" altLang="en-US">
                <a:ea typeface="ＭＳ Ｐゴシック" panose="020B0600070205080204" pitchFamily="34" charset="-128"/>
              </a:rPr>
              <a:t>FaceRecognizer class</a:t>
            </a:r>
          </a:p>
        </p:txBody>
      </p:sp>
      <p:sp>
        <p:nvSpPr>
          <p:cNvPr id="3" name="Content Placeholder 2">
            <a:extLst>
              <a:ext uri="{FF2B5EF4-FFF2-40B4-BE49-F238E27FC236}">
                <a16:creationId xmlns:a16="http://schemas.microsoft.com/office/drawing/2014/main" id="{D4026325-C609-4A76-AADD-504F20E0630D}"/>
              </a:ext>
            </a:extLst>
          </p:cNvPr>
          <p:cNvSpPr>
            <a:spLocks noGrp="1"/>
          </p:cNvSpPr>
          <p:nvPr>
            <p:ph idx="1"/>
          </p:nvPr>
        </p:nvSpPr>
        <p:spPr/>
        <p:txBody>
          <a:bodyPr/>
          <a:lstStyle/>
          <a:p>
            <a:pPr>
              <a:defRPr/>
            </a:pPr>
            <a:r>
              <a:rPr lang="en-US" dirty="0"/>
              <a:t>The Face Recognition algorithm can be one of these and perhaps more, depending on your version of </a:t>
            </a:r>
            <a:r>
              <a:rPr lang="en-US" dirty="0" err="1"/>
              <a:t>OpenCV</a:t>
            </a:r>
            <a:r>
              <a:rPr lang="en-US" dirty="0"/>
              <a:t>, which must be </a:t>
            </a:r>
            <a:r>
              <a:rPr lang="en-US" dirty="0" err="1"/>
              <a:t>atleast</a:t>
            </a:r>
            <a:r>
              <a:rPr lang="en-US" dirty="0"/>
              <a:t> v2.4 :</a:t>
            </a:r>
          </a:p>
          <a:p>
            <a:pPr indent="0">
              <a:defRPr/>
            </a:pPr>
            <a:r>
              <a:rPr lang="en-US" sz="2300" dirty="0"/>
              <a:t>"</a:t>
            </a:r>
            <a:r>
              <a:rPr lang="en-US" sz="2300" dirty="0" err="1"/>
              <a:t>FaceRecognizer.Eigenfaces</a:t>
            </a:r>
            <a:r>
              <a:rPr lang="en-US" sz="2300" dirty="0"/>
              <a:t>":  </a:t>
            </a:r>
            <a:r>
              <a:rPr lang="en-US" sz="2300" dirty="0" err="1"/>
              <a:t>Eigenfaces</a:t>
            </a:r>
            <a:r>
              <a:rPr lang="en-US" sz="2300" dirty="0"/>
              <a:t>, also referred to as PCA (Turk and </a:t>
            </a:r>
            <a:r>
              <a:rPr lang="en-US" sz="2300" dirty="0" err="1"/>
              <a:t>Pentland</a:t>
            </a:r>
            <a:r>
              <a:rPr lang="en-US" sz="2300" dirty="0"/>
              <a:t>, 1991).</a:t>
            </a:r>
          </a:p>
          <a:p>
            <a:pPr indent="0">
              <a:defRPr/>
            </a:pPr>
            <a:r>
              <a:rPr lang="en-US" sz="2300" dirty="0"/>
              <a:t>"</a:t>
            </a:r>
            <a:r>
              <a:rPr lang="en-US" sz="2300" dirty="0" err="1"/>
              <a:t>FaceRecognizer.Fisherfaces</a:t>
            </a:r>
            <a:r>
              <a:rPr lang="en-US" sz="2300" dirty="0"/>
              <a:t>": </a:t>
            </a:r>
            <a:r>
              <a:rPr lang="en-US" sz="2300" dirty="0" err="1"/>
              <a:t>Fisherfaces</a:t>
            </a:r>
            <a:r>
              <a:rPr lang="en-US" sz="2300" dirty="0"/>
              <a:t>, also referred to as LDA (</a:t>
            </a:r>
            <a:r>
              <a:rPr lang="en-US" sz="2300" dirty="0" err="1"/>
              <a:t>Belhumeur</a:t>
            </a:r>
            <a:r>
              <a:rPr lang="en-US" sz="2300" dirty="0"/>
              <a:t> et al, 1997).</a:t>
            </a:r>
          </a:p>
          <a:p>
            <a:pPr indent="0">
              <a:defRPr/>
            </a:pPr>
            <a:r>
              <a:rPr lang="en-US" sz="2300" dirty="0"/>
              <a:t>"</a:t>
            </a:r>
            <a:r>
              <a:rPr lang="en-US" sz="2300" dirty="0" err="1"/>
              <a:t>FaceRecognizer.LBPH</a:t>
            </a:r>
            <a:r>
              <a:rPr lang="en-US" sz="2300" dirty="0"/>
              <a:t>":        Local Binary Pattern Histograms (</a:t>
            </a:r>
            <a:r>
              <a:rPr lang="en-US" sz="2300" dirty="0" err="1"/>
              <a:t>Ahonen</a:t>
            </a:r>
            <a:r>
              <a:rPr lang="en-US" sz="2300" dirty="0"/>
              <a:t> et al, 2006).</a:t>
            </a:r>
          </a:p>
        </p:txBody>
      </p:sp>
      <p:sp>
        <p:nvSpPr>
          <p:cNvPr id="12292" name="Slide Number Placeholder 4">
            <a:extLst>
              <a:ext uri="{FF2B5EF4-FFF2-40B4-BE49-F238E27FC236}">
                <a16:creationId xmlns:a16="http://schemas.microsoft.com/office/drawing/2014/main" id="{F3B0C974-E3AB-44B4-98B0-4734AB8F158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49C03E38-89B1-401C-BC56-49C2BD43FBF0}" type="slidenum">
              <a:rPr lang="en-US" altLang="en-US" sz="1400">
                <a:solidFill>
                  <a:srgbClr val="898989"/>
                </a:solidFill>
              </a:rPr>
              <a:pPr eaLnBrk="1" hangingPunct="1"/>
              <a:t>7</a:t>
            </a:fld>
            <a:endParaRPr lang="en-US" altLang="en-US" sz="1400">
              <a:solidFill>
                <a:srgbClr val="898989"/>
              </a:solidFill>
            </a:endParaRPr>
          </a:p>
        </p:txBody>
      </p:sp>
      <p:sp>
        <p:nvSpPr>
          <p:cNvPr id="12293" name="Rectangle 5">
            <a:extLst>
              <a:ext uri="{FF2B5EF4-FFF2-40B4-BE49-F238E27FC236}">
                <a16:creationId xmlns:a16="http://schemas.microsoft.com/office/drawing/2014/main" id="{D1E32E30-AE1A-4625-81C6-B2961524FC6F}"/>
              </a:ext>
            </a:extLst>
          </p:cNvPr>
          <p:cNvSpPr>
            <a:spLocks noChangeArrowheads="1"/>
          </p:cNvSpPr>
          <p:nvPr/>
        </p:nvSpPr>
        <p:spPr bwMode="auto">
          <a:xfrm>
            <a:off x="1809750" y="5926138"/>
            <a:ext cx="7237413"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spAutoFit/>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en-US" sz="1600">
                <a:solidFill>
                  <a:srgbClr val="FF0000"/>
                </a:solidFill>
              </a:rPr>
              <a:t>const char *facerecAlgorithm = "FaceRecognizer.Fisherfaces";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3D5519BD-933E-47DB-9229-F8DF6431F5DC}"/>
              </a:ext>
            </a:extLst>
          </p:cNvPr>
          <p:cNvSpPr>
            <a:spLocks noGrp="1"/>
          </p:cNvSpPr>
          <p:nvPr>
            <p:ph type="title"/>
          </p:nvPr>
        </p:nvSpPr>
        <p:spPr>
          <a:xfrm>
            <a:off x="712788" y="0"/>
            <a:ext cx="9620250" cy="1260475"/>
          </a:xfrm>
        </p:spPr>
        <p:txBody>
          <a:bodyPr/>
          <a:lstStyle/>
          <a:p>
            <a:r>
              <a:rPr lang="en-US" altLang="en-US">
                <a:ea typeface="ＭＳ Ｐゴシック" panose="020B0600070205080204" pitchFamily="34" charset="-128"/>
              </a:rPr>
              <a:t>Cascade Classifier</a:t>
            </a:r>
          </a:p>
        </p:txBody>
      </p:sp>
      <p:sp>
        <p:nvSpPr>
          <p:cNvPr id="3" name="Content Placeholder 2">
            <a:extLst>
              <a:ext uri="{FF2B5EF4-FFF2-40B4-BE49-F238E27FC236}">
                <a16:creationId xmlns:a16="http://schemas.microsoft.com/office/drawing/2014/main" id="{BD8791A1-285C-460B-B4B0-00CBD91A4D72}"/>
              </a:ext>
            </a:extLst>
          </p:cNvPr>
          <p:cNvSpPr>
            <a:spLocks noGrp="1"/>
          </p:cNvSpPr>
          <p:nvPr>
            <p:ph idx="1"/>
          </p:nvPr>
        </p:nvSpPr>
        <p:spPr/>
        <p:txBody>
          <a:bodyPr/>
          <a:lstStyle/>
          <a:p>
            <a:pPr>
              <a:defRPr/>
            </a:pPr>
            <a:r>
              <a:rPr lang="en-US" dirty="0"/>
              <a:t>Cascade Classifier file, used for Face Detection.</a:t>
            </a:r>
          </a:p>
          <a:p>
            <a:pPr>
              <a:defRPr/>
            </a:pPr>
            <a:endParaRPr lang="en-US" dirty="0"/>
          </a:p>
          <a:p>
            <a:pPr marL="0" indent="0">
              <a:buFont typeface="Arial" panose="020B0604020202020204" pitchFamily="34" charset="0"/>
              <a:buNone/>
              <a:defRPr/>
            </a:pPr>
            <a:r>
              <a:rPr lang="en-US" sz="2300" dirty="0"/>
              <a:t>   </a:t>
            </a:r>
            <a:r>
              <a:rPr lang="en-US" sz="2300" dirty="0" err="1"/>
              <a:t>const</a:t>
            </a:r>
            <a:r>
              <a:rPr lang="en-US" sz="2300" dirty="0"/>
              <a:t> char *</a:t>
            </a:r>
            <a:r>
              <a:rPr lang="en-US" sz="2300" dirty="0" err="1"/>
              <a:t>faceCascadeFilename</a:t>
            </a:r>
            <a:r>
              <a:rPr lang="en-US" sz="2300" dirty="0"/>
              <a:t> = </a:t>
            </a:r>
          </a:p>
          <a:p>
            <a:pPr marL="0" indent="0">
              <a:buFont typeface="Arial" panose="020B0604020202020204" pitchFamily="34" charset="0"/>
              <a:buNone/>
              <a:defRPr/>
            </a:pPr>
            <a:r>
              <a:rPr lang="en-US" sz="2300" dirty="0"/>
              <a:t>   "lbpcascade_frontalface.xml";     // LBP face detector.</a:t>
            </a:r>
          </a:p>
          <a:p>
            <a:pPr marL="0" indent="0">
              <a:buFont typeface="Arial" panose="020B0604020202020204" pitchFamily="34" charset="0"/>
              <a:buNone/>
              <a:defRPr/>
            </a:pPr>
            <a:r>
              <a:rPr lang="en-US" sz="2300" dirty="0"/>
              <a:t>   </a:t>
            </a:r>
            <a:r>
              <a:rPr lang="en-US" sz="2300" dirty="0" err="1"/>
              <a:t>const</a:t>
            </a:r>
            <a:r>
              <a:rPr lang="en-US" sz="2300" dirty="0"/>
              <a:t> char *eyeCascadeFilename1 = "haarcascade_eye.xml";                   </a:t>
            </a:r>
          </a:p>
          <a:p>
            <a:pPr marL="0" indent="0">
              <a:buFont typeface="Arial" panose="020B0604020202020204" pitchFamily="34" charset="0"/>
              <a:buNone/>
              <a:defRPr/>
            </a:pPr>
            <a:r>
              <a:rPr lang="en-US" sz="2300" dirty="0"/>
              <a:t>// Basic eye detector for open eyes only.</a:t>
            </a:r>
          </a:p>
          <a:p>
            <a:pPr marL="0" indent="0">
              <a:buFont typeface="Arial" panose="020B0604020202020204" pitchFamily="34" charset="0"/>
              <a:buNone/>
              <a:defRPr/>
            </a:pPr>
            <a:r>
              <a:rPr lang="en-US" sz="2300" dirty="0" err="1"/>
              <a:t>const</a:t>
            </a:r>
            <a:r>
              <a:rPr lang="en-US" sz="2300" dirty="0"/>
              <a:t> char *eyeCascadeFilename2 = "haarcascade_eye_tree_eyeglasses.xml"; // Basic eye detector for open eyes if they might wear glasses.</a:t>
            </a:r>
          </a:p>
          <a:p>
            <a:pPr marL="0" indent="0">
              <a:buFont typeface="Arial" panose="020B0604020202020204" pitchFamily="34" charset="0"/>
              <a:buNone/>
              <a:defRPr/>
            </a:pPr>
            <a:endParaRPr lang="en-US" dirty="0"/>
          </a:p>
        </p:txBody>
      </p:sp>
      <p:sp>
        <p:nvSpPr>
          <p:cNvPr id="13316" name="Slide Number Placeholder 4">
            <a:extLst>
              <a:ext uri="{FF2B5EF4-FFF2-40B4-BE49-F238E27FC236}">
                <a16:creationId xmlns:a16="http://schemas.microsoft.com/office/drawing/2014/main" id="{2B1E25BE-FC86-468B-8720-F88571FEF92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3AFEBCDF-CAD1-4E05-9568-701233FC727A}" type="slidenum">
              <a:rPr lang="en-US" altLang="en-US" sz="1400">
                <a:solidFill>
                  <a:srgbClr val="898989"/>
                </a:solidFill>
              </a:rPr>
              <a:pPr eaLnBrk="1" hangingPunct="1"/>
              <a:t>8</a:t>
            </a:fld>
            <a:endParaRPr lang="en-US" altLang="en-US" sz="1400">
              <a:solidFill>
                <a:srgbClr val="89898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1574EEBD-FA5C-4386-AE33-A11CC964A020}"/>
              </a:ext>
            </a:extLst>
          </p:cNvPr>
          <p:cNvSpPr>
            <a:spLocks noGrp="1"/>
          </p:cNvSpPr>
          <p:nvPr>
            <p:ph type="title"/>
          </p:nvPr>
        </p:nvSpPr>
        <p:spPr>
          <a:xfrm>
            <a:off x="890588" y="23813"/>
            <a:ext cx="9620250" cy="1260475"/>
          </a:xfrm>
        </p:spPr>
        <p:txBody>
          <a:bodyPr/>
          <a:lstStyle/>
          <a:p>
            <a:r>
              <a:rPr lang="en-US" altLang="en-US">
                <a:solidFill>
                  <a:schemeClr val="bg1"/>
                </a:solidFill>
                <a:ea typeface="ＭＳ Ｐゴシック" panose="020B0600070205080204" pitchFamily="34" charset="-128"/>
              </a:rPr>
              <a:t>3D Pose Estimation</a:t>
            </a:r>
          </a:p>
        </p:txBody>
      </p:sp>
      <p:sp>
        <p:nvSpPr>
          <p:cNvPr id="14339" name="Content Placeholder 2">
            <a:extLst>
              <a:ext uri="{FF2B5EF4-FFF2-40B4-BE49-F238E27FC236}">
                <a16:creationId xmlns:a16="http://schemas.microsoft.com/office/drawing/2014/main" id="{A23E33C0-32A5-41F7-A591-011D5CFD65E4}"/>
              </a:ext>
            </a:extLst>
          </p:cNvPr>
          <p:cNvSpPr>
            <a:spLocks noGrp="1"/>
          </p:cNvSpPr>
          <p:nvPr>
            <p:ph idx="1"/>
          </p:nvPr>
        </p:nvSpPr>
        <p:spPr/>
        <p:txBody>
          <a:bodyPr/>
          <a:lstStyle/>
          <a:p>
            <a:pPr marL="0" indent="0">
              <a:buFont typeface="Arial" panose="020B0604020202020204" pitchFamily="34" charset="0"/>
              <a:buNone/>
            </a:pPr>
            <a:r>
              <a:rPr lang="en-US" altLang="en-US" sz="3200">
                <a:ea typeface="ＭＳ Ｐゴシック" panose="020B0600070205080204" pitchFamily="34" charset="-128"/>
              </a:rPr>
              <a:t>• </a:t>
            </a:r>
            <a:r>
              <a:rPr lang="en-US" altLang="en-US" sz="3200" b="1">
                <a:ea typeface="ＭＳ Ｐゴシック" panose="020B0600070205080204" pitchFamily="34" charset="-128"/>
              </a:rPr>
              <a:t>Active Appearance Model </a:t>
            </a:r>
            <a:r>
              <a:rPr lang="en-US" altLang="en-US" sz="3200">
                <a:ea typeface="ＭＳ Ｐゴシック" panose="020B0600070205080204" pitchFamily="34" charset="-128"/>
              </a:rPr>
              <a:t>(</a:t>
            </a:r>
            <a:r>
              <a:rPr lang="en-US" altLang="en-US" sz="3200" b="1">
                <a:ea typeface="ＭＳ Ｐゴシック" panose="020B0600070205080204" pitchFamily="34" charset="-128"/>
              </a:rPr>
              <a:t>AAM</a:t>
            </a:r>
            <a:r>
              <a:rPr lang="en-US" altLang="en-US" sz="3200">
                <a:ea typeface="ＭＳ Ｐゴシック" panose="020B0600070205080204" pitchFamily="34" charset="-128"/>
              </a:rPr>
              <a:t>): An object model containing statistical information of its shape and texture. It is a powerful way of capturing shape and texture variation from objects.</a:t>
            </a:r>
          </a:p>
          <a:p>
            <a:pPr marL="0" indent="0">
              <a:buFont typeface="Arial" panose="020B0604020202020204" pitchFamily="34" charset="0"/>
              <a:buNone/>
            </a:pPr>
            <a:r>
              <a:rPr lang="en-US" altLang="en-US" sz="3200">
                <a:ea typeface="ＭＳ Ｐゴシック" panose="020B0600070205080204" pitchFamily="34" charset="-128"/>
              </a:rPr>
              <a:t>• </a:t>
            </a:r>
            <a:r>
              <a:rPr lang="en-US" altLang="en-US" sz="3200" b="1">
                <a:ea typeface="ＭＳ Ｐゴシック" panose="020B0600070205080204" pitchFamily="34" charset="-128"/>
              </a:rPr>
              <a:t>Active Shape Model </a:t>
            </a:r>
            <a:r>
              <a:rPr lang="en-US" altLang="en-US" sz="3200">
                <a:ea typeface="ＭＳ Ｐゴシック" panose="020B0600070205080204" pitchFamily="34" charset="-128"/>
              </a:rPr>
              <a:t>(</a:t>
            </a:r>
            <a:r>
              <a:rPr lang="en-US" altLang="en-US" sz="3200" b="1">
                <a:ea typeface="ＭＳ Ｐゴシック" panose="020B0600070205080204" pitchFamily="34" charset="-128"/>
              </a:rPr>
              <a:t>ASM</a:t>
            </a:r>
            <a:r>
              <a:rPr lang="en-US" altLang="en-US" sz="3200">
                <a:ea typeface="ＭＳ Ｐゴシック" panose="020B0600070205080204" pitchFamily="34" charset="-128"/>
              </a:rPr>
              <a:t>): A statistical model of the shape of an object. It is very useful for learning shape variation.</a:t>
            </a:r>
          </a:p>
          <a:p>
            <a:pPr marL="0" indent="0">
              <a:buFont typeface="Arial" panose="020B0604020202020204" pitchFamily="34" charset="0"/>
              <a:buNone/>
            </a:pPr>
            <a:r>
              <a:rPr lang="en-US" altLang="en-US" sz="3200" b="1">
                <a:ea typeface="ＭＳ Ｐゴシック" panose="020B0600070205080204" pitchFamily="34" charset="-128"/>
              </a:rPr>
              <a:t>- Pose from Orthography and Scaling with Iterations </a:t>
            </a:r>
            <a:r>
              <a:rPr lang="en-US" altLang="en-US" sz="3200">
                <a:ea typeface="ＭＳ Ｐゴシック" panose="020B0600070205080204" pitchFamily="34" charset="-128"/>
              </a:rPr>
              <a:t>(</a:t>
            </a:r>
            <a:r>
              <a:rPr lang="en-US" altLang="en-US" sz="3200" b="1">
                <a:ea typeface="ＭＳ Ｐゴシック" panose="020B0600070205080204" pitchFamily="34" charset="-128"/>
              </a:rPr>
              <a:t>POSIT</a:t>
            </a:r>
            <a:r>
              <a:rPr lang="en-US" altLang="en-US" sz="3200">
                <a:ea typeface="ＭＳ Ｐゴシック" panose="020B0600070205080204" pitchFamily="34" charset="-128"/>
              </a:rPr>
              <a:t>): A computer vision algorithm that performs 3D pose estimation.</a:t>
            </a:r>
          </a:p>
        </p:txBody>
      </p:sp>
      <p:sp>
        <p:nvSpPr>
          <p:cNvPr id="14340" name="Slide Number Placeholder 4">
            <a:extLst>
              <a:ext uri="{FF2B5EF4-FFF2-40B4-BE49-F238E27FC236}">
                <a16:creationId xmlns:a16="http://schemas.microsoft.com/office/drawing/2014/main" id="{70B80944-4E22-478F-9876-582FA311427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1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1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1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100">
                <a:solidFill>
                  <a:schemeClr val="tx1"/>
                </a:solidFill>
                <a:latin typeface="Calibri" panose="020F0502020204030204" pitchFamily="34" charset="0"/>
                <a:ea typeface="ＭＳ Ｐゴシック"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ＭＳ Ｐゴシック" panose="020B0600070205080204" pitchFamily="34" charset="-128"/>
              </a:defRPr>
            </a:lvl9pPr>
          </a:lstStyle>
          <a:p>
            <a:pPr eaLnBrk="1" hangingPunct="1"/>
            <a:fld id="{1D3C67F7-D475-4250-8ACB-5C46327F8EE9}" type="slidenum">
              <a:rPr lang="en-US" altLang="en-US" sz="1400">
                <a:solidFill>
                  <a:srgbClr val="898989"/>
                </a:solidFill>
              </a:rPr>
              <a:pPr eaLnBrk="1" hangingPunct="1"/>
              <a:t>9</a:t>
            </a:fld>
            <a:endParaRPr lang="en-US" altLang="en-US" sz="1400">
              <a:solidFill>
                <a:srgbClr val="898989"/>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396</TotalTime>
  <Words>903</Words>
  <Application>Microsoft Office PowerPoint</Application>
  <PresentationFormat>Custom</PresentationFormat>
  <Paragraphs>141</Paragraphs>
  <Slides>23</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23</vt:i4>
      </vt:variant>
    </vt:vector>
  </HeadingPairs>
  <TitlesOfParts>
    <vt:vector size="36" baseType="lpstr">
      <vt:lpstr>Calibri</vt:lpstr>
      <vt:lpstr>ＭＳ Ｐゴシック</vt:lpstr>
      <vt:lpstr>Arial</vt:lpstr>
      <vt:lpstr>Open Sans</vt:lpstr>
      <vt:lpstr>SimSun</vt:lpstr>
      <vt:lpstr>Tahoma</vt:lpstr>
      <vt:lpstr>Lucida Sans Unicode</vt:lpstr>
      <vt:lpstr>Symbol</vt:lpstr>
      <vt:lpstr>Interstate</vt:lpstr>
      <vt:lpstr>Edwardian Script ITC</vt:lpstr>
      <vt:lpstr>Office Theme</vt:lpstr>
      <vt:lpstr>Equation</vt:lpstr>
      <vt:lpstr>Bitmap Image</vt:lpstr>
      <vt:lpstr>PowerPoint Presentation</vt:lpstr>
      <vt:lpstr>Agenda</vt:lpstr>
      <vt:lpstr>Face Recognition</vt:lpstr>
      <vt:lpstr>Pattern Recognition</vt:lpstr>
      <vt:lpstr>Classifiers for Recognition</vt:lpstr>
      <vt:lpstr>Supervised Learning</vt:lpstr>
      <vt:lpstr>FaceRecognizer class</vt:lpstr>
      <vt:lpstr>Cascade Classifier</vt:lpstr>
      <vt:lpstr>3D Pose Estimation</vt:lpstr>
      <vt:lpstr>Active Appearance Model  (AAM)</vt:lpstr>
      <vt:lpstr>Active Shape Models</vt:lpstr>
      <vt:lpstr>Active Appearance Models</vt:lpstr>
      <vt:lpstr>Stereo Vision</vt:lpstr>
      <vt:lpstr>PowerPoint Presentation</vt:lpstr>
      <vt:lpstr>PowerPoint Presentation</vt:lpstr>
      <vt:lpstr>PowerPoint Presentation</vt:lpstr>
      <vt:lpstr>PCA</vt:lpstr>
      <vt:lpstr>PCA</vt:lpstr>
      <vt:lpstr>PowerPoint Presentation</vt:lpstr>
      <vt:lpstr>Machine Learning</vt:lpstr>
      <vt:lpstr>exercise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danton sihombing</dc:creator>
  <cp:lastModifiedBy>Abba Suganda Girsang</cp:lastModifiedBy>
  <cp:revision>42</cp:revision>
  <dcterms:created xsi:type="dcterms:W3CDTF">2014-08-28T03:04:31Z</dcterms:created>
  <dcterms:modified xsi:type="dcterms:W3CDTF">2018-11-23T08:08:12Z</dcterms:modified>
</cp:coreProperties>
</file>