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07/12/2023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07/12/2023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4657"/>
            <a:ext cx="9144000" cy="870483"/>
          </a:xfrm>
        </p:spPr>
        <p:txBody>
          <a:bodyPr>
            <a:normAutofit/>
          </a:bodyPr>
          <a:lstStyle/>
          <a:p>
            <a:r>
              <a:rPr lang="en-US" sz="2400" b="1" dirty="0"/>
              <a:t>Web scraping to gain company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600" dirty="0"/>
              <a:t>06/12/2023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INSIGHTS FROM CUSTOMER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GB" sz="2000" dirty="0">
                <a:latin typeface="+mn-lt"/>
              </a:rPr>
              <a:t>From cleaning 1000 reviews given by the customers, we obtained 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Positive Reviews - 538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Negative Reviews - 347 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Neutral Reviews – 115</a:t>
            </a: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Word cloud of keywords used in reviews</a:t>
            </a: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3411" y="1800875"/>
            <a:ext cx="4502042" cy="34043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751" y="4024312"/>
            <a:ext cx="5099274" cy="236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0A2C6C-ACEB-4D76-A29E-B1C9FEC52B8B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86177072-acf3-469b-be5f-1201de6410bb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81b85e46-be1c-4d4d-af3f-3ff4749bae08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41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INSIGHTS FROM CUSTOMER REVIEWS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Ramadoss, Kirthik</cp:lastModifiedBy>
  <cp:revision>10</cp:revision>
  <cp:lastPrinted>2022-06-09T07:44:13Z</cp:lastPrinted>
  <dcterms:created xsi:type="dcterms:W3CDTF">2022-02-22T07:39:05Z</dcterms:created>
  <dcterms:modified xsi:type="dcterms:W3CDTF">2023-12-06T21:24:21Z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