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ED" initials="M" lastIdx="1" clrIdx="0">
    <p:extLst>
      <p:ext uri="{19B8F6BF-5375-455C-9EA6-DF929625EA0E}">
        <p15:presenceInfo xmlns:p15="http://schemas.microsoft.com/office/powerpoint/2012/main" userId="cbb9843be8bfc4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07/12/2023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1D203AD-8387-4367-90BA-2C9FA7F4A2D8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901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931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043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7985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03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20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600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506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89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6527D6F-E0B0-4415-A1A7-8C87EE253D8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5260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44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71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19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84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68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099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www.theforage.com/virtual-internships/NjynCWzGSaWXQCxS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194371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                           PREDICTIVE MODEL AND ITS RESULTS</a:t>
            </a:r>
          </a:p>
          <a:p>
            <a:endParaRPr lang="en-GB" dirty="0"/>
          </a:p>
        </p:txBody>
      </p:sp>
      <p:pic>
        <p:nvPicPr>
          <p:cNvPr id="7" name="Graphic 6" descr="Airplane">
            <a:extLst>
              <a:ext uri="{FF2B5EF4-FFF2-40B4-BE49-F238E27FC236}">
                <a16:creationId xmlns:a16="http://schemas.microsoft.com/office/drawing/2014/main" id="{390882AC-36C1-92F7-F2F0-1EF20F1FE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957682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EE26DC-E8D0-DA42-614E-03C0A5782346}"/>
              </a:ext>
            </a:extLst>
          </p:cNvPr>
          <p:cNvSpPr txBox="1"/>
          <p:nvPr/>
        </p:nvSpPr>
        <p:spPr>
          <a:xfrm>
            <a:off x="5537771" y="6367948"/>
            <a:ext cx="24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06-12-2023</a:t>
            </a:r>
            <a:endParaRPr lang="en-IN" dirty="0"/>
          </a:p>
        </p:txBody>
      </p:sp>
      <p:pic>
        <p:nvPicPr>
          <p:cNvPr id="6" name="Picture 5" descr="British Airways logo">
            <a:hlinkClick r:id="rId4"/>
            <a:extLst>
              <a:ext uri="{FF2B5EF4-FFF2-40B4-BE49-F238E27FC236}">
                <a16:creationId xmlns:a16="http://schemas.microsoft.com/office/drawing/2014/main" id="{19FD6D43-C48A-48D5-9287-4515D9D02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334" y="1866334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327"/>
            <a:ext cx="10515600" cy="1325563"/>
          </a:xfrm>
        </p:spPr>
        <p:txBody>
          <a:bodyPr/>
          <a:lstStyle/>
          <a:p>
            <a:r>
              <a:rPr lang="en-GB" dirty="0"/>
              <a:t>PREDICTIVE MODELLING RESULTS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F5EF8C-C23B-4148-27C7-A0A1758B0E3D}"/>
              </a:ext>
            </a:extLst>
          </p:cNvPr>
          <p:cNvSpPr/>
          <p:nvPr/>
        </p:nvSpPr>
        <p:spPr>
          <a:xfrm>
            <a:off x="277970" y="1411729"/>
            <a:ext cx="2081581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Recall Rate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60%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BDEF4E-66C3-0257-A0A8-E8E887E16047}"/>
              </a:ext>
            </a:extLst>
          </p:cNvPr>
          <p:cNvSpPr/>
          <p:nvPr/>
        </p:nvSpPr>
        <p:spPr>
          <a:xfrm>
            <a:off x="2881020" y="1411415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Precision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61%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2E71D0C-B398-3F3F-1E7F-11DEDD8381F2}"/>
              </a:ext>
            </a:extLst>
          </p:cNvPr>
          <p:cNvSpPr txBox="1">
            <a:spLocks/>
          </p:cNvSpPr>
          <p:nvPr/>
        </p:nvSpPr>
        <p:spPr>
          <a:xfrm>
            <a:off x="2866799" y="2417772"/>
            <a:ext cx="2292190" cy="116873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Will be predicted as actually completed bookings out of all successfully completed bookings. </a:t>
            </a:r>
            <a:endParaRPr lang="en-GB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68DCA6A-69B0-0F34-F512-8A610FB04802}"/>
              </a:ext>
            </a:extLst>
          </p:cNvPr>
          <p:cNvSpPr/>
          <p:nvPr/>
        </p:nvSpPr>
        <p:spPr>
          <a:xfrm>
            <a:off x="2881021" y="3719124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Accuracy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62%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AF3607-5A12-FA64-3D28-786DE745E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11" y="1690688"/>
            <a:ext cx="6467522" cy="451488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DE0BBC9-CCC6-32C3-4C35-8F85E454182F}"/>
              </a:ext>
            </a:extLst>
          </p:cNvPr>
          <p:cNvSpPr txBox="1">
            <a:spLocks/>
          </p:cNvSpPr>
          <p:nvPr/>
        </p:nvSpPr>
        <p:spPr>
          <a:xfrm>
            <a:off x="6378203" y="6765122"/>
            <a:ext cx="5732254" cy="353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Top features that can drive successful flight bookings.</a:t>
            </a:r>
            <a:endParaRPr lang="en-GB" sz="105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77C6E2C-5542-56D9-8007-A154BE202A8B}"/>
              </a:ext>
            </a:extLst>
          </p:cNvPr>
          <p:cNvSpPr txBox="1">
            <a:spLocks/>
          </p:cNvSpPr>
          <p:nvPr/>
        </p:nvSpPr>
        <p:spPr>
          <a:xfrm>
            <a:off x="243333" y="2417772"/>
            <a:ext cx="2150854" cy="8896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304F8D-D01F-299B-290B-B3C222BB74C5}"/>
              </a:ext>
            </a:extLst>
          </p:cNvPr>
          <p:cNvSpPr txBox="1"/>
          <p:nvPr/>
        </p:nvSpPr>
        <p:spPr>
          <a:xfrm>
            <a:off x="237808" y="3036181"/>
            <a:ext cx="2081582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66% Chance of predicting true incomplete bookings correctly</a:t>
            </a:r>
            <a:r>
              <a:rPr lang="en-GB" sz="1800" dirty="0"/>
              <a:t>. </a:t>
            </a:r>
            <a:endParaRPr lang="en-GB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5009B6-FB9C-127D-30AC-A70BF0FD874E}"/>
              </a:ext>
            </a:extLst>
          </p:cNvPr>
          <p:cNvSpPr txBox="1"/>
          <p:nvPr/>
        </p:nvSpPr>
        <p:spPr>
          <a:xfrm>
            <a:off x="679622" y="4008058"/>
            <a:ext cx="26558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Accuracy of the model predicting successful or incomplete booking 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2C8037-C982-CA60-95E1-C61ADC08C17D}"/>
              </a:ext>
            </a:extLst>
          </p:cNvPr>
          <p:cNvSpPr txBox="1"/>
          <p:nvPr/>
        </p:nvSpPr>
        <p:spPr>
          <a:xfrm>
            <a:off x="237808" y="5123290"/>
            <a:ext cx="416360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We are concerned with not predicting the successful bookings correctly. Imbalance dataset drives higher accuracy but it does not accurately predict the successful bookings. </a:t>
            </a:r>
            <a:br>
              <a:rPr lang="en-GB" sz="1400" dirty="0"/>
            </a:br>
            <a:br>
              <a:rPr lang="en-GB" sz="1400" dirty="0"/>
            </a:br>
            <a:r>
              <a:rPr lang="en-GB" sz="1400" dirty="0"/>
              <a:t>Dataset was balanced with 8k labelled as incomplete bookings and 7k as complete bookings. 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113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PowerPoint Presentation</vt:lpstr>
      <vt:lpstr>PREDICTIVE MODELLING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Ramadoss, Kirthik</cp:lastModifiedBy>
  <cp:revision>3</cp:revision>
  <dcterms:created xsi:type="dcterms:W3CDTF">2022-12-06T11:13:27Z</dcterms:created>
  <dcterms:modified xsi:type="dcterms:W3CDTF">2023-12-06T21:29:29Z</dcterms:modified>
</cp:coreProperties>
</file>