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35" r:id="rId6"/>
    <p:sldId id="281" r:id="rId7"/>
    <p:sldId id="336" r:id="rId8"/>
    <p:sldId id="322" r:id="rId9"/>
    <p:sldId id="324" r:id="rId10"/>
    <p:sldId id="332" r:id="rId11"/>
    <p:sldId id="329" r:id="rId12"/>
    <p:sldId id="330" r:id="rId13"/>
    <p:sldId id="331" r:id="rId14"/>
    <p:sldId id="333" r:id="rId15"/>
    <p:sldId id="334" r:id="rId16"/>
    <p:sldId id="325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3861" autoAdjust="0"/>
  </p:normalViewPr>
  <p:slideViewPr>
    <p:cSldViewPr snapToGrid="0" snapToObjects="1">
      <p:cViewPr varScale="1">
        <p:scale>
          <a:sx n="67" d="100"/>
          <a:sy n="67" d="100"/>
        </p:scale>
        <p:origin x="846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kumar" userId="770942c9025d6969" providerId="LiveId" clId="{D4EE1E03-D796-4EB7-8E3E-9D3EF8061EE3}"/>
    <pc:docChg chg="undo custSel addSld delSld modSld sldOrd modMainMaster addSection delSection">
      <pc:chgData name="ashish kumar" userId="770942c9025d6969" providerId="LiveId" clId="{D4EE1E03-D796-4EB7-8E3E-9D3EF8061EE3}" dt="2025-08-09T14:44:11.372" v="10136" actId="14100"/>
      <pc:docMkLst>
        <pc:docMk/>
      </pc:docMkLst>
      <pc:sldChg chg="addSp modSp mod modTransition">
        <pc:chgData name="ashish kumar" userId="770942c9025d6969" providerId="LiveId" clId="{D4EE1E03-D796-4EB7-8E3E-9D3EF8061EE3}" dt="2025-08-09T14:42:39.411" v="10123" actId="20577"/>
        <pc:sldMkLst>
          <pc:docMk/>
          <pc:sldMk cId="2952923800" sldId="281"/>
        </pc:sldMkLst>
        <pc:spChg chg="mod">
          <ac:chgData name="ashish kumar" userId="770942c9025d6969" providerId="LiveId" clId="{D4EE1E03-D796-4EB7-8E3E-9D3EF8061EE3}" dt="2025-07-14T04:09:32.646" v="7933" actId="20577"/>
          <ac:spMkLst>
            <pc:docMk/>
            <pc:sldMk cId="2952923800" sldId="281"/>
            <ac:spMk id="3" creationId="{A2E339BF-E6D7-DD0E-AF02-6813852EE723}"/>
          </ac:spMkLst>
        </pc:spChg>
        <pc:spChg chg="add mod">
          <ac:chgData name="ashish kumar" userId="770942c9025d6969" providerId="LiveId" clId="{D4EE1E03-D796-4EB7-8E3E-9D3EF8061EE3}" dt="2025-08-09T14:42:39.411" v="10123" actId="20577"/>
          <ac:spMkLst>
            <pc:docMk/>
            <pc:sldMk cId="2952923800" sldId="281"/>
            <ac:spMk id="4" creationId="{7B3F4AEA-2A9C-5E3D-1377-4AFD4ADBFC88}"/>
          </ac:spMkLst>
        </pc:spChg>
      </pc:sldChg>
      <pc:sldChg chg="del modTransition">
        <pc:chgData name="ashish kumar" userId="770942c9025d6969" providerId="LiveId" clId="{D4EE1E03-D796-4EB7-8E3E-9D3EF8061EE3}" dt="2025-07-13T15:21:29.482" v="4239" actId="2696"/>
        <pc:sldMkLst>
          <pc:docMk/>
          <pc:sldMk cId="685681062" sldId="282"/>
        </pc:sldMkLst>
      </pc:sldChg>
      <pc:sldChg chg="modSp mod modTransition">
        <pc:chgData name="ashish kumar" userId="770942c9025d6969" providerId="LiveId" clId="{D4EE1E03-D796-4EB7-8E3E-9D3EF8061EE3}" dt="2025-07-14T04:19:14.775" v="8350" actId="313"/>
        <pc:sldMkLst>
          <pc:docMk/>
          <pc:sldMk cId="1973173046" sldId="297"/>
        </pc:sldMkLst>
        <pc:spChg chg="mod">
          <ac:chgData name="ashish kumar" userId="770942c9025d6969" providerId="LiveId" clId="{D4EE1E03-D796-4EB7-8E3E-9D3EF8061EE3}" dt="2025-07-14T04:19:14.775" v="8350" actId="313"/>
          <ac:spMkLst>
            <pc:docMk/>
            <pc:sldMk cId="1973173046" sldId="297"/>
            <ac:spMk id="2" creationId="{509D22C5-0C9E-B582-A8FE-B45E70A01E7F}"/>
          </ac:spMkLst>
        </pc:spChg>
      </pc:sldChg>
      <pc:sldChg chg="modSp mod modTransition">
        <pc:chgData name="ashish kumar" userId="770942c9025d6969" providerId="LiveId" clId="{D4EE1E03-D796-4EB7-8E3E-9D3EF8061EE3}" dt="2025-07-14T04:16:07.063" v="8291" actId="313"/>
        <pc:sldMkLst>
          <pc:docMk/>
          <pc:sldMk cId="2202437675" sldId="312"/>
        </pc:sldMkLst>
        <pc:spChg chg="mod">
          <ac:chgData name="ashish kumar" userId="770942c9025d6969" providerId="LiveId" clId="{D4EE1E03-D796-4EB7-8E3E-9D3EF8061EE3}" dt="2025-07-14T04:16:07.063" v="8291" actId="313"/>
          <ac:spMkLst>
            <pc:docMk/>
            <pc:sldMk cId="2202437675" sldId="312"/>
            <ac:spMk id="2" creationId="{4207FF65-A536-F639-8591-ED024C223308}"/>
          </ac:spMkLst>
        </pc:spChg>
      </pc:sldChg>
      <pc:sldChg chg="addSp delSp modSp mod ord modTransition">
        <pc:chgData name="ashish kumar" userId="770942c9025d6969" providerId="LiveId" clId="{D4EE1E03-D796-4EB7-8E3E-9D3EF8061EE3}" dt="2025-08-09T14:42:51.201" v="10124"/>
        <pc:sldMkLst>
          <pc:docMk/>
          <pc:sldMk cId="1686213229" sldId="322"/>
        </pc:sldMkLst>
        <pc:spChg chg="add mod">
          <ac:chgData name="ashish kumar" userId="770942c9025d6969" providerId="LiveId" clId="{D4EE1E03-D796-4EB7-8E3E-9D3EF8061EE3}" dt="2025-08-09T14:42:51.201" v="10124"/>
          <ac:spMkLst>
            <pc:docMk/>
            <pc:sldMk cId="1686213229" sldId="322"/>
            <ac:spMk id="3" creationId="{C0E1BE95-E3DC-9F07-AE93-B473C892EF52}"/>
          </ac:spMkLst>
        </pc:spChg>
        <pc:spChg chg="add mod">
          <ac:chgData name="ashish kumar" userId="770942c9025d6969" providerId="LiveId" clId="{D4EE1E03-D796-4EB7-8E3E-9D3EF8061EE3}" dt="2025-07-14T03:47:47.503" v="5863" actId="113"/>
          <ac:spMkLst>
            <pc:docMk/>
            <pc:sldMk cId="1686213229" sldId="322"/>
            <ac:spMk id="4" creationId="{4382F0C0-11E1-6D5C-7E72-8BC19991017B}"/>
          </ac:spMkLst>
        </pc:spChg>
      </pc:sldChg>
      <pc:sldChg chg="del ord">
        <pc:chgData name="ashish kumar" userId="770942c9025d6969" providerId="LiveId" clId="{D4EE1E03-D796-4EB7-8E3E-9D3EF8061EE3}" dt="2025-07-13T14:13:19.599" v="3518" actId="2696"/>
        <pc:sldMkLst>
          <pc:docMk/>
          <pc:sldMk cId="3821127882" sldId="323"/>
        </pc:sldMkLst>
      </pc:sldChg>
      <pc:sldChg chg="addSp modSp mod modTransition">
        <pc:chgData name="ashish kumar" userId="770942c9025d6969" providerId="LiveId" clId="{D4EE1E03-D796-4EB7-8E3E-9D3EF8061EE3}" dt="2025-08-09T14:43:23.998" v="10131" actId="113"/>
        <pc:sldMkLst>
          <pc:docMk/>
          <pc:sldMk cId="179591972" sldId="324"/>
        </pc:sldMkLst>
        <pc:spChg chg="add mod">
          <ac:chgData name="ashish kumar" userId="770942c9025d6969" providerId="LiveId" clId="{D4EE1E03-D796-4EB7-8E3E-9D3EF8061EE3}" dt="2025-08-09T14:43:23.998" v="10131" actId="113"/>
          <ac:spMkLst>
            <pc:docMk/>
            <pc:sldMk cId="179591972" sldId="324"/>
            <ac:spMk id="2" creationId="{93E4E5AD-672A-B4DF-A609-32828E0AFA84}"/>
          </ac:spMkLst>
        </pc:spChg>
        <pc:spChg chg="mod">
          <ac:chgData name="ashish kumar" userId="770942c9025d6969" providerId="LiveId" clId="{D4EE1E03-D796-4EB7-8E3E-9D3EF8061EE3}" dt="2025-07-14T03:39:58.925" v="5511" actId="20577"/>
          <ac:spMkLst>
            <pc:docMk/>
            <pc:sldMk cId="179591972" sldId="324"/>
            <ac:spMk id="11" creationId="{E3D9749B-28A8-D2E4-A174-1D6AA9B12A46}"/>
          </ac:spMkLst>
        </pc:spChg>
      </pc:sldChg>
      <pc:sldChg chg="addSp modSp mod modTransition modAnim">
        <pc:chgData name="ashish kumar" userId="770942c9025d6969" providerId="LiveId" clId="{D4EE1E03-D796-4EB7-8E3E-9D3EF8061EE3}" dt="2025-08-09T14:44:11.372" v="10136" actId="14100"/>
        <pc:sldMkLst>
          <pc:docMk/>
          <pc:sldMk cId="1833074816" sldId="325"/>
        </pc:sldMkLst>
        <pc:spChg chg="mod">
          <ac:chgData name="ashish kumar" userId="770942c9025d6969" providerId="LiveId" clId="{D4EE1E03-D796-4EB7-8E3E-9D3EF8061EE3}" dt="2025-08-09T14:43:58.332" v="10133" actId="14100"/>
          <ac:spMkLst>
            <pc:docMk/>
            <pc:sldMk cId="1833074816" sldId="325"/>
            <ac:spMk id="2" creationId="{25586953-892E-7C0D-E9AF-593B13267083}"/>
          </ac:spMkLst>
        </pc:spChg>
        <pc:spChg chg="add mod">
          <ac:chgData name="ashish kumar" userId="770942c9025d6969" providerId="LiveId" clId="{D4EE1E03-D796-4EB7-8E3E-9D3EF8061EE3}" dt="2025-08-09T14:44:11.372" v="10136" actId="14100"/>
          <ac:spMkLst>
            <pc:docMk/>
            <pc:sldMk cId="1833074816" sldId="325"/>
            <ac:spMk id="3" creationId="{496164CA-0A5A-481F-FE79-0022B290EAD2}"/>
          </ac:spMkLst>
        </pc:spChg>
        <pc:spChg chg="mod">
          <ac:chgData name="ashish kumar" userId="770942c9025d6969" providerId="LiveId" clId="{D4EE1E03-D796-4EB7-8E3E-9D3EF8061EE3}" dt="2025-08-09T14:44:03.812" v="10134" actId="14100"/>
          <ac:spMkLst>
            <pc:docMk/>
            <pc:sldMk cId="1833074816" sldId="325"/>
            <ac:spMk id="5" creationId="{A5ECE0E0-4DA3-09C0-0CCE-F60C0A556879}"/>
          </ac:spMkLst>
        </pc:spChg>
      </pc:sldChg>
      <pc:sldChg chg="addSp delSp modSp new del mod setBg">
        <pc:chgData name="ashish kumar" userId="770942c9025d6969" providerId="LiveId" clId="{D4EE1E03-D796-4EB7-8E3E-9D3EF8061EE3}" dt="2025-07-13T14:07:22.225" v="3490" actId="2696"/>
        <pc:sldMkLst>
          <pc:docMk/>
          <pc:sldMk cId="2886517459" sldId="326"/>
        </pc:sldMkLst>
      </pc:sldChg>
      <pc:sldChg chg="addSp delSp modSp new del mod setBg">
        <pc:chgData name="ashish kumar" userId="770942c9025d6969" providerId="LiveId" clId="{D4EE1E03-D796-4EB7-8E3E-9D3EF8061EE3}" dt="2025-07-13T14:08:29.605" v="3492" actId="2696"/>
        <pc:sldMkLst>
          <pc:docMk/>
          <pc:sldMk cId="860705295" sldId="327"/>
        </pc:sldMkLst>
      </pc:sldChg>
      <pc:sldChg chg="addSp delSp modSp new del mod setBg">
        <pc:chgData name="ashish kumar" userId="770942c9025d6969" providerId="LiveId" clId="{D4EE1E03-D796-4EB7-8E3E-9D3EF8061EE3}" dt="2025-07-13T14:07:17.348" v="3489" actId="2696"/>
        <pc:sldMkLst>
          <pc:docMk/>
          <pc:sldMk cId="65124560" sldId="328"/>
        </pc:sldMkLst>
      </pc:sldChg>
      <pc:sldChg chg="addSp delSp modSp new add del mod modTransition modClrScheme modAnim chgLayout">
        <pc:chgData name="ashish kumar" userId="770942c9025d6969" providerId="LiveId" clId="{D4EE1E03-D796-4EB7-8E3E-9D3EF8061EE3}" dt="2025-07-13T15:44:46.300" v="5359"/>
        <pc:sldMkLst>
          <pc:docMk/>
          <pc:sldMk cId="1173027420" sldId="329"/>
        </pc:sldMkLst>
        <pc:spChg chg="mod ord">
          <ac:chgData name="ashish kumar" userId="770942c9025d6969" providerId="LiveId" clId="{D4EE1E03-D796-4EB7-8E3E-9D3EF8061EE3}" dt="2025-07-13T13:50:51.021" v="2702" actId="700"/>
          <ac:spMkLst>
            <pc:docMk/>
            <pc:sldMk cId="1173027420" sldId="329"/>
            <ac:spMk id="2" creationId="{8C6FBC67-50D0-1979-C1D2-E5028471F0BA}"/>
          </ac:spMkLst>
        </pc:spChg>
        <pc:spChg chg="add mod ord">
          <ac:chgData name="ashish kumar" userId="770942c9025d6969" providerId="LiveId" clId="{D4EE1E03-D796-4EB7-8E3E-9D3EF8061EE3}" dt="2025-07-13T13:51:14.253" v="2723" actId="14100"/>
          <ac:spMkLst>
            <pc:docMk/>
            <pc:sldMk cId="1173027420" sldId="329"/>
            <ac:spMk id="3" creationId="{8B5FA622-84E1-D9B1-26C1-9A6CF8BA5B5C}"/>
          </ac:spMkLst>
        </pc:spChg>
        <pc:spChg chg="add mod ord">
          <ac:chgData name="ashish kumar" userId="770942c9025d6969" providerId="LiveId" clId="{D4EE1E03-D796-4EB7-8E3E-9D3EF8061EE3}" dt="2025-07-13T15:31:20.718" v="4957" actId="20577"/>
          <ac:spMkLst>
            <pc:docMk/>
            <pc:sldMk cId="1173027420" sldId="329"/>
            <ac:spMk id="4" creationId="{642578FA-4E2A-B13F-3E74-8CB27FC43361}"/>
          </ac:spMkLst>
        </pc:spChg>
        <pc:spChg chg="add mod">
          <ac:chgData name="ashish kumar" userId="770942c9025d6969" providerId="LiveId" clId="{D4EE1E03-D796-4EB7-8E3E-9D3EF8061EE3}" dt="2025-07-13T15:32:22.324" v="4985" actId="20577"/>
          <ac:spMkLst>
            <pc:docMk/>
            <pc:sldMk cId="1173027420" sldId="329"/>
            <ac:spMk id="10" creationId="{AB990FC3-903D-77DD-5DA3-2D719ACA752C}"/>
          </ac:spMkLst>
        </pc:spChg>
        <pc:picChg chg="add mod modCrop">
          <ac:chgData name="ashish kumar" userId="770942c9025d6969" providerId="LiveId" clId="{D4EE1E03-D796-4EB7-8E3E-9D3EF8061EE3}" dt="2025-07-13T13:55:03.436" v="3015" actId="1076"/>
          <ac:picMkLst>
            <pc:docMk/>
            <pc:sldMk cId="1173027420" sldId="329"/>
            <ac:picMk id="6" creationId="{42E692FC-6B1B-F43C-BA2A-FF655940A7AA}"/>
          </ac:picMkLst>
        </pc:picChg>
      </pc:sldChg>
      <pc:sldChg chg="modSp new add del mod modTransition">
        <pc:chgData name="ashish kumar" userId="770942c9025d6969" providerId="LiveId" clId="{D4EE1E03-D796-4EB7-8E3E-9D3EF8061EE3}" dt="2025-07-14T03:54:24.059" v="6209" actId="20577"/>
        <pc:sldMkLst>
          <pc:docMk/>
          <pc:sldMk cId="1272495583" sldId="330"/>
        </pc:sldMkLst>
        <pc:spChg chg="mod">
          <ac:chgData name="ashish kumar" userId="770942c9025d6969" providerId="LiveId" clId="{D4EE1E03-D796-4EB7-8E3E-9D3EF8061EE3}" dt="2025-07-13T13:58:47.782" v="3096" actId="14100"/>
          <ac:spMkLst>
            <pc:docMk/>
            <pc:sldMk cId="1272495583" sldId="330"/>
            <ac:spMk id="2" creationId="{5160880C-156F-E799-8FC0-80A37A366D8E}"/>
          </ac:spMkLst>
        </pc:spChg>
        <pc:spChg chg="mod">
          <ac:chgData name="ashish kumar" userId="770942c9025d6969" providerId="LiveId" clId="{D4EE1E03-D796-4EB7-8E3E-9D3EF8061EE3}" dt="2025-07-14T03:54:24.059" v="6209" actId="20577"/>
          <ac:spMkLst>
            <pc:docMk/>
            <pc:sldMk cId="1272495583" sldId="330"/>
            <ac:spMk id="3" creationId="{52A54764-9B05-DFE7-3DC5-D2A160BDC891}"/>
          </ac:spMkLst>
        </pc:spChg>
      </pc:sldChg>
      <pc:sldChg chg="addSp delSp modSp new add del mod modTransition">
        <pc:chgData name="ashish kumar" userId="770942c9025d6969" providerId="LiveId" clId="{D4EE1E03-D796-4EB7-8E3E-9D3EF8061EE3}" dt="2025-07-14T06:04:41.353" v="8643" actId="21"/>
        <pc:sldMkLst>
          <pc:docMk/>
          <pc:sldMk cId="2539570546" sldId="331"/>
        </pc:sldMkLst>
        <pc:spChg chg="mod">
          <ac:chgData name="ashish kumar" userId="770942c9025d6969" providerId="LiveId" clId="{D4EE1E03-D796-4EB7-8E3E-9D3EF8061EE3}" dt="2025-07-13T14:22:23.040" v="3985" actId="14100"/>
          <ac:spMkLst>
            <pc:docMk/>
            <pc:sldMk cId="2539570546" sldId="331"/>
            <ac:spMk id="2" creationId="{3D48A9DC-B596-2302-6C69-D93A372AE7D8}"/>
          </ac:spMkLst>
        </pc:spChg>
        <pc:spChg chg="mod">
          <ac:chgData name="ashish kumar" userId="770942c9025d6969" providerId="LiveId" clId="{D4EE1E03-D796-4EB7-8E3E-9D3EF8061EE3}" dt="2025-07-14T06:01:56.970" v="8640" actId="20577"/>
          <ac:spMkLst>
            <pc:docMk/>
            <pc:sldMk cId="2539570546" sldId="331"/>
            <ac:spMk id="3" creationId="{F37FB423-BED1-BF08-97C1-BE3FD770BF6B}"/>
          </ac:spMkLst>
        </pc:spChg>
        <pc:spChg chg="add mod">
          <ac:chgData name="ashish kumar" userId="770942c9025d6969" providerId="LiveId" clId="{D4EE1E03-D796-4EB7-8E3E-9D3EF8061EE3}" dt="2025-07-14T05:59:14.377" v="8636"/>
          <ac:spMkLst>
            <pc:docMk/>
            <pc:sldMk cId="2539570546" sldId="331"/>
            <ac:spMk id="5" creationId="{0E5E583E-1099-DBA5-034E-29B4FF7E964E}"/>
          </ac:spMkLst>
        </pc:spChg>
      </pc:sldChg>
      <pc:sldChg chg="addSp delSp modSp new mod ord modTransition">
        <pc:chgData name="ashish kumar" userId="770942c9025d6969" providerId="LiveId" clId="{D4EE1E03-D796-4EB7-8E3E-9D3EF8061EE3}" dt="2025-07-14T03:51:06.819" v="6029" actId="20577"/>
        <pc:sldMkLst>
          <pc:docMk/>
          <pc:sldMk cId="1428176201" sldId="332"/>
        </pc:sldMkLst>
        <pc:spChg chg="mod">
          <ac:chgData name="ashish kumar" userId="770942c9025d6969" providerId="LiveId" clId="{D4EE1E03-D796-4EB7-8E3E-9D3EF8061EE3}" dt="2025-07-13T14:14:14.270" v="3534" actId="14100"/>
          <ac:spMkLst>
            <pc:docMk/>
            <pc:sldMk cId="1428176201" sldId="332"/>
            <ac:spMk id="2" creationId="{51EA6C90-7B57-2CA3-4CEF-B705E571C240}"/>
          </ac:spMkLst>
        </pc:spChg>
        <pc:spChg chg="mod">
          <ac:chgData name="ashish kumar" userId="770942c9025d6969" providerId="LiveId" clId="{D4EE1E03-D796-4EB7-8E3E-9D3EF8061EE3}" dt="2025-07-14T03:51:06.819" v="6029" actId="20577"/>
          <ac:spMkLst>
            <pc:docMk/>
            <pc:sldMk cId="1428176201" sldId="332"/>
            <ac:spMk id="3" creationId="{497BA73B-8014-5BCE-A404-CA4988A10B12}"/>
          </ac:spMkLst>
        </pc:spChg>
        <pc:spChg chg="add mod">
          <ac:chgData name="ashish kumar" userId="770942c9025d6969" providerId="LiveId" clId="{D4EE1E03-D796-4EB7-8E3E-9D3EF8061EE3}" dt="2025-07-13T15:34:39.513" v="4992" actId="14100"/>
          <ac:spMkLst>
            <pc:docMk/>
            <pc:sldMk cId="1428176201" sldId="332"/>
            <ac:spMk id="6" creationId="{64D54D1C-3058-CE27-DF5F-E8740358D091}"/>
          </ac:spMkLst>
        </pc:spChg>
        <pc:spChg chg="add mod">
          <ac:chgData name="ashish kumar" userId="770942c9025d6969" providerId="LiveId" clId="{D4EE1E03-D796-4EB7-8E3E-9D3EF8061EE3}" dt="2025-07-13T15:34:47.648" v="4993" actId="1076"/>
          <ac:spMkLst>
            <pc:docMk/>
            <pc:sldMk cId="1428176201" sldId="332"/>
            <ac:spMk id="7" creationId="{448EFC41-30EB-4B3E-F822-79B951C569EE}"/>
          </ac:spMkLst>
        </pc:spChg>
        <pc:spChg chg="add mod">
          <ac:chgData name="ashish kumar" userId="770942c9025d6969" providerId="LiveId" clId="{D4EE1E03-D796-4EB7-8E3E-9D3EF8061EE3}" dt="2025-07-13T15:34:54.106" v="4994" actId="1076"/>
          <ac:spMkLst>
            <pc:docMk/>
            <pc:sldMk cId="1428176201" sldId="332"/>
            <ac:spMk id="10" creationId="{0D447917-460C-C1BD-F390-7C75F4A1E357}"/>
          </ac:spMkLst>
        </pc:spChg>
        <pc:spChg chg="add mod">
          <ac:chgData name="ashish kumar" userId="770942c9025d6969" providerId="LiveId" clId="{D4EE1E03-D796-4EB7-8E3E-9D3EF8061EE3}" dt="2025-07-13T15:36:02.817" v="5066" actId="5793"/>
          <ac:spMkLst>
            <pc:docMk/>
            <pc:sldMk cId="1428176201" sldId="332"/>
            <ac:spMk id="11" creationId="{22C03BF9-8017-894B-69B1-C3D159D83941}"/>
          </ac:spMkLst>
        </pc:spChg>
      </pc:sldChg>
      <pc:sldChg chg="modSp new mod ord">
        <pc:chgData name="ashish kumar" userId="770942c9025d6969" providerId="LiveId" clId="{D4EE1E03-D796-4EB7-8E3E-9D3EF8061EE3}" dt="2025-07-14T03:58:50.212" v="6621" actId="20577"/>
        <pc:sldMkLst>
          <pc:docMk/>
          <pc:sldMk cId="1360133396" sldId="333"/>
        </pc:sldMkLst>
        <pc:spChg chg="mod">
          <ac:chgData name="ashish kumar" userId="770942c9025d6969" providerId="LiveId" clId="{D4EE1E03-D796-4EB7-8E3E-9D3EF8061EE3}" dt="2025-07-13T15:40:47.072" v="5139" actId="122"/>
          <ac:spMkLst>
            <pc:docMk/>
            <pc:sldMk cId="1360133396" sldId="333"/>
            <ac:spMk id="2" creationId="{384A8875-2C5F-78BF-67E2-D6A9603F574F}"/>
          </ac:spMkLst>
        </pc:spChg>
        <pc:spChg chg="mod">
          <ac:chgData name="ashish kumar" userId="770942c9025d6969" providerId="LiveId" clId="{D4EE1E03-D796-4EB7-8E3E-9D3EF8061EE3}" dt="2025-07-14T03:58:50.212" v="6621" actId="20577"/>
          <ac:spMkLst>
            <pc:docMk/>
            <pc:sldMk cId="1360133396" sldId="333"/>
            <ac:spMk id="3" creationId="{AC1F8933-E905-5B13-E404-39A13567D183}"/>
          </ac:spMkLst>
        </pc:spChg>
      </pc:sldChg>
      <pc:sldChg chg="modSp new mod">
        <pc:chgData name="ashish kumar" userId="770942c9025d6969" providerId="LiveId" clId="{D4EE1E03-D796-4EB7-8E3E-9D3EF8061EE3}" dt="2025-07-14T04:01:06.335" v="6837" actId="20577"/>
        <pc:sldMkLst>
          <pc:docMk/>
          <pc:sldMk cId="496338990" sldId="334"/>
        </pc:sldMkLst>
        <pc:spChg chg="mod">
          <ac:chgData name="ashish kumar" userId="770942c9025d6969" providerId="LiveId" clId="{D4EE1E03-D796-4EB7-8E3E-9D3EF8061EE3}" dt="2025-07-13T15:41:23.750" v="5154" actId="122"/>
          <ac:spMkLst>
            <pc:docMk/>
            <pc:sldMk cId="496338990" sldId="334"/>
            <ac:spMk id="2" creationId="{8069A79A-BCB8-54B3-8251-BD4331CBD4D4}"/>
          </ac:spMkLst>
        </pc:spChg>
        <pc:spChg chg="mod">
          <ac:chgData name="ashish kumar" userId="770942c9025d6969" providerId="LiveId" clId="{D4EE1E03-D796-4EB7-8E3E-9D3EF8061EE3}" dt="2025-07-14T04:01:06.335" v="6837" actId="20577"/>
          <ac:spMkLst>
            <pc:docMk/>
            <pc:sldMk cId="496338990" sldId="334"/>
            <ac:spMk id="3" creationId="{1FE9AE29-E511-64A9-9B31-C91838D84136}"/>
          </ac:spMkLst>
        </pc:spChg>
      </pc:sldChg>
      <pc:sldChg chg="modSp new mod ord">
        <pc:chgData name="ashish kumar" userId="770942c9025d6969" providerId="LiveId" clId="{D4EE1E03-D796-4EB7-8E3E-9D3EF8061EE3}" dt="2025-07-14T04:16:30.375" v="8293"/>
        <pc:sldMkLst>
          <pc:docMk/>
          <pc:sldMk cId="1886208198" sldId="335"/>
        </pc:sldMkLst>
        <pc:spChg chg="mod">
          <ac:chgData name="ashish kumar" userId="770942c9025d6969" providerId="LiveId" clId="{D4EE1E03-D796-4EB7-8E3E-9D3EF8061EE3}" dt="2025-07-14T04:10:48.262" v="7952" actId="20577"/>
          <ac:spMkLst>
            <pc:docMk/>
            <pc:sldMk cId="1886208198" sldId="335"/>
            <ac:spMk id="2" creationId="{CB01714F-3F86-1260-9005-ACF8E5F9A947}"/>
          </ac:spMkLst>
        </pc:spChg>
        <pc:spChg chg="mod">
          <ac:chgData name="ashish kumar" userId="770942c9025d6969" providerId="LiveId" clId="{D4EE1E03-D796-4EB7-8E3E-9D3EF8061EE3}" dt="2025-07-14T04:13:27.751" v="8262" actId="20577"/>
          <ac:spMkLst>
            <pc:docMk/>
            <pc:sldMk cId="1886208198" sldId="335"/>
            <ac:spMk id="3" creationId="{D80FD98E-784B-1F37-B1D6-2E2B78CF88F2}"/>
          </ac:spMkLst>
        </pc:spChg>
      </pc:sldChg>
      <pc:sldChg chg="modSp new mod">
        <pc:chgData name="ashish kumar" userId="770942c9025d6969" providerId="LiveId" clId="{D4EE1E03-D796-4EB7-8E3E-9D3EF8061EE3}" dt="2025-07-15T05:36:57.498" v="10113" actId="20577"/>
        <pc:sldMkLst>
          <pc:docMk/>
          <pc:sldMk cId="3092186526" sldId="336"/>
        </pc:sldMkLst>
        <pc:spChg chg="mod">
          <ac:chgData name="ashish kumar" userId="770942c9025d6969" providerId="LiveId" clId="{D4EE1E03-D796-4EB7-8E3E-9D3EF8061EE3}" dt="2025-07-15T05:25:18.057" v="8662" actId="14100"/>
          <ac:spMkLst>
            <pc:docMk/>
            <pc:sldMk cId="3092186526" sldId="336"/>
            <ac:spMk id="2" creationId="{2F98C71C-65DB-5732-C5BF-FD5C129F8D30}"/>
          </ac:spMkLst>
        </pc:spChg>
        <pc:spChg chg="mod">
          <ac:chgData name="ashish kumar" userId="770942c9025d6969" providerId="LiveId" clId="{D4EE1E03-D796-4EB7-8E3E-9D3EF8061EE3}" dt="2025-07-15T05:36:57.498" v="10113" actId="20577"/>
          <ac:spMkLst>
            <pc:docMk/>
            <pc:sldMk cId="3092186526" sldId="336"/>
            <ac:spMk id="3" creationId="{E585158E-5E4E-464E-8464-F1672B10D527}"/>
          </ac:spMkLst>
        </pc:spChg>
      </pc:sldChg>
      <pc:sldMasterChg chg="modTransition modSldLayout">
        <pc:chgData name="ashish kumar" userId="770942c9025d6969" providerId="LiveId" clId="{D4EE1E03-D796-4EB7-8E3E-9D3EF8061EE3}" dt="2025-07-13T15:20:15.717" v="4234"/>
        <pc:sldMasterMkLst>
          <pc:docMk/>
          <pc:sldMasterMk cId="154833434" sldId="2147483650"/>
        </pc:sldMasterMkLst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631799807" sldId="2147483651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1681789449" sldId="2147483653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071868441" sldId="2147483656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1581182869" sldId="2147483657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745005521" sldId="2147483658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234670087" sldId="2147483659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333964501" sldId="2147483663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552850918" sldId="2147483668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372898826" sldId="2147483676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433189165" sldId="2147483680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3116296531" sldId="2147483685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1686733275" sldId="2147483686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3183620452" sldId="2147483687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207104535" sldId="2147483688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203958812" sldId="2147483689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586650709" sldId="2147483691"/>
          </pc:sldLayoutMkLst>
        </pc:sldLayoutChg>
        <pc:sldLayoutChg chg="modTransition">
          <pc:chgData name="ashish kumar" userId="770942c9025d6969" providerId="LiveId" clId="{D4EE1E03-D796-4EB7-8E3E-9D3EF8061EE3}" dt="2025-07-13T15:20:15.717" v="4234"/>
          <pc:sldLayoutMkLst>
            <pc:docMk/>
            <pc:sldMasterMk cId="154833434" sldId="2147483650"/>
            <pc:sldLayoutMk cId="2767508154" sldId="2147483692"/>
          </pc:sldLayoutMkLst>
        </pc:sldLayoutChg>
      </pc:sldMasterChg>
    </pc:docChg>
  </pc:docChgLst>
  <pc:docChgLst>
    <pc:chgData name="ashish kumar" userId="770942c9025d6969" providerId="LiveId" clId="{CDE60480-1572-4B29-9410-751F326BC31D}"/>
    <pc:docChg chg="custSel modSld sldOrd">
      <pc:chgData name="ashish kumar" userId="770942c9025d6969" providerId="LiveId" clId="{CDE60480-1572-4B29-9410-751F326BC31D}" dt="2025-07-10T06:45:55.874" v="699" actId="20577"/>
      <pc:docMkLst>
        <pc:docMk/>
      </pc:docMkLst>
      <pc:sldChg chg="addSp delSp modSp mod ord">
        <pc:chgData name="ashish kumar" userId="770942c9025d6969" providerId="LiveId" clId="{CDE60480-1572-4B29-9410-751F326BC31D}" dt="2025-07-10T06:45:55.874" v="699" actId="20577"/>
        <pc:sldMkLst>
          <pc:docMk/>
          <pc:sldMk cId="2952923800" sldId="281"/>
        </pc:sldMkLst>
        <pc:spChg chg="mod">
          <ac:chgData name="ashish kumar" userId="770942c9025d6969" providerId="LiveId" clId="{CDE60480-1572-4B29-9410-751F326BC31D}" dt="2025-07-07T06:08:49.788" v="21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ashish kumar" userId="770942c9025d6969" providerId="LiveId" clId="{CDE60480-1572-4B29-9410-751F326BC31D}" dt="2025-07-10T06:45:55.874" v="699" actId="20577"/>
          <ac:spMkLst>
            <pc:docMk/>
            <pc:sldMk cId="2952923800" sldId="281"/>
            <ac:spMk id="3" creationId="{A2E339BF-E6D7-DD0E-AF02-6813852EE723}"/>
          </ac:spMkLst>
        </pc:spChg>
        <pc:spChg chg="mod">
          <ac:chgData name="ashish kumar" userId="770942c9025d6969" providerId="LiveId" clId="{CDE60480-1572-4B29-9410-751F326BC31D}" dt="2025-07-07T06:12:19.605" v="428" actId="5793"/>
          <ac:spMkLst>
            <pc:docMk/>
            <pc:sldMk cId="2952923800" sldId="281"/>
            <ac:spMk id="7" creationId="{6949E5B1-95CD-8D0C-0065-39D87F3C98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TI-6667/Timetable-Generator/blob/main/Timetable%20genrator2.py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734" y="403123"/>
            <a:ext cx="7610531" cy="3831221"/>
          </a:xfrm>
        </p:spPr>
        <p:txBody>
          <a:bodyPr anchor="ctr"/>
          <a:lstStyle/>
          <a:p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“Automated Timetable</a:t>
            </a:r>
            <a:b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generator using CSP</a:t>
            </a:r>
            <a:b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400" dirty="0">
                <a:latin typeface="Algerian" panose="04020705040A02060702" pitchFamily="82" charset="0"/>
                <a:cs typeface="Arial" panose="020B0604020202020204" pitchFamily="34" charset="0"/>
              </a:rPr>
              <a:t>(python)”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BA4E1-4ED7-48E3-DD1E-7130E348B8F1}"/>
              </a:ext>
            </a:extLst>
          </p:cNvPr>
          <p:cNvSpPr txBox="1">
            <a:spLocks/>
          </p:cNvSpPr>
          <p:nvPr/>
        </p:nvSpPr>
        <p:spPr>
          <a:xfrm>
            <a:off x="904568" y="4675238"/>
            <a:ext cx="4419964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to:- </a:t>
            </a:r>
          </a:p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Dr. Harjot Kaur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9871A3-8D98-9F11-F216-F8BBE3C7FF12}"/>
              </a:ext>
            </a:extLst>
          </p:cNvPr>
          <p:cNvSpPr txBox="1">
            <a:spLocks/>
          </p:cNvSpPr>
          <p:nvPr/>
        </p:nvSpPr>
        <p:spPr>
          <a:xfrm>
            <a:off x="7573478" y="5063611"/>
            <a:ext cx="5906548" cy="186813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Presented By:-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Kirti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Roll No: 17032456767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Algerian" panose="04020705040A02060702" pitchFamily="82" charset="0"/>
              </a:rPr>
              <a:t>B.tech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A9DC-B596-2302-6C69-D93A372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93377"/>
            <a:ext cx="10660053" cy="835374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B423-BED1-BF08-97C1-BE3FD770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511" y="1428751"/>
            <a:ext cx="10660053" cy="469969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Points :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Main code written in Python using Visual Studio Code (VS Code).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Uses the constraint library for CSP solving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Hosted on GitHub with version via Git.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  GitHub repository: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7FCB1-CFD2-65B6-C7CA-D15030315D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0E5E583E-1099-DBA5-034E-29B4FF7E964E}"/>
              </a:ext>
            </a:extLst>
          </p:cNvPr>
          <p:cNvSpPr/>
          <p:nvPr/>
        </p:nvSpPr>
        <p:spPr>
          <a:xfrm>
            <a:off x="2586038" y="4043364"/>
            <a:ext cx="7772399" cy="1585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https://github.com/KIRTI-6667/Timetable-Generator/blob/main/Timetable%20genrator2.py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7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8875-2C5F-78BF-67E2-D6A9603F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486" y="342898"/>
            <a:ext cx="8597101" cy="700089"/>
          </a:xfrm>
        </p:spPr>
        <p:txBody>
          <a:bodyPr/>
          <a:lstStyle/>
          <a:p>
            <a:pPr algn="ctr"/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8933-E905-5B13-E404-39A13567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8925" y="1400175"/>
            <a:ext cx="8597100" cy="4400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Points :</a:t>
            </a:r>
          </a:p>
          <a:p>
            <a:r>
              <a:rPr lang="en-US" sz="2400" dirty="0"/>
              <a:t>Avoiding subject repetition and empty slots.</a:t>
            </a:r>
          </a:p>
          <a:p>
            <a:r>
              <a:rPr lang="en-US" sz="2400" dirty="0"/>
              <a:t>Ensuring fairness in subject distribution.</a:t>
            </a:r>
          </a:p>
          <a:p>
            <a:r>
              <a:rPr lang="en-US" sz="2400" dirty="0"/>
              <a:t>Handling multiple constraints simultaneously.</a:t>
            </a:r>
          </a:p>
          <a:p>
            <a:r>
              <a:rPr lang="en-US" sz="2400" dirty="0"/>
              <a:t>Limited testing time.</a:t>
            </a:r>
          </a:p>
          <a:p>
            <a:r>
              <a:rPr lang="en-US" sz="2400" dirty="0"/>
              <a:t>Presenting output clearly.</a:t>
            </a:r>
          </a:p>
          <a:p>
            <a:r>
              <a:rPr lang="en-US" sz="2400" dirty="0"/>
              <a:t>Understanding and using CSP library.</a:t>
            </a:r>
          </a:p>
          <a:p>
            <a:r>
              <a:rPr lang="en-US" sz="2400" dirty="0"/>
              <a:t>No  Graphical User Interface (GUI)  yet.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E74B-E3FD-1CF2-06BB-A8EFA9B41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A79A-BCB8-54B3-8251-BD4331CB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89" y="457200"/>
            <a:ext cx="8782838" cy="728664"/>
          </a:xfrm>
        </p:spPr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AE29-E511-64A9-9B31-C91838D8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1788" y="1500188"/>
            <a:ext cx="8554237" cy="4300539"/>
          </a:xfrm>
        </p:spPr>
        <p:txBody>
          <a:bodyPr>
            <a:normAutofit/>
          </a:bodyPr>
          <a:lstStyle/>
          <a:p>
            <a:r>
              <a:rPr lang="en-US" sz="2800" dirty="0"/>
              <a:t>Develop a user-friendly GUI.</a:t>
            </a:r>
          </a:p>
          <a:p>
            <a:r>
              <a:rPr lang="en-US" sz="2800" dirty="0"/>
              <a:t>Export output in PDF PR Excel format.</a:t>
            </a:r>
          </a:p>
          <a:p>
            <a:r>
              <a:rPr lang="en-US" sz="2800" dirty="0"/>
              <a:t>Test with larger datasets.</a:t>
            </a:r>
          </a:p>
          <a:p>
            <a:r>
              <a:rPr lang="en-US" sz="2800" dirty="0"/>
              <a:t>Implement additional real-world constraints.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00FAE-C41C-92CF-35ED-5FE2728FF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6953-892E-7C0D-E9AF-593B1326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5" y="0"/>
            <a:ext cx="5452684" cy="857250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5ECE0E0-4DA3-09C0-0CCE-F60C0A556879}"/>
              </a:ext>
            </a:extLst>
          </p:cNvPr>
          <p:cNvSpPr txBox="1">
            <a:spLocks/>
          </p:cNvSpPr>
          <p:nvPr/>
        </p:nvSpPr>
        <p:spPr>
          <a:xfrm>
            <a:off x="2571750" y="1057275"/>
            <a:ext cx="9541591" cy="5933462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project demonstrates how CSP can automate and optimize complex scheduling tasks.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This system is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Efficient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Scalable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Easy to use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Ready for further enhancements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It reduce manual errors and supports digital transformation in educational institutions.</a:t>
            </a:r>
          </a:p>
          <a:p>
            <a:pPr marL="342900" indent="-342900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96164CA-0A5A-481F-FE79-0022B290E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71439"/>
            <a:ext cx="1571626" cy="85724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7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30" y="1243073"/>
            <a:ext cx="8052618" cy="2727709"/>
          </a:xfrm>
        </p:spPr>
        <p:txBody>
          <a:bodyPr/>
          <a:lstStyle/>
          <a:p>
            <a:r>
              <a:rPr lang="en-US" dirty="0"/>
              <a:t>Thankyou</a:t>
            </a:r>
            <a:br>
              <a:rPr lang="en-US" dirty="0"/>
            </a:br>
            <a:r>
              <a:rPr lang="en-US" sz="2800" b="0" dirty="0">
                <a:latin typeface="Bahnschrift" panose="020B0502040204020203" pitchFamily="34" charset="0"/>
              </a:rPr>
              <a:t>“any questions?”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714F-3F86-1260-9005-ACF8E5F9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D98E-784B-1F37-B1D6-2E2B78CF88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Creating weekly academic timetables manually is time-consuming, prone to errors, and difficult to adjust when constraints change.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Objective:</a:t>
            </a:r>
          </a:p>
          <a:p>
            <a:pPr marL="0" indent="0">
              <a:buNone/>
            </a:pPr>
            <a:r>
              <a:rPr lang="en-US" sz="2800" dirty="0"/>
              <a:t>to build an automated timetable generator using CSP techniques to eliminate scheduling conflicts and reduce manual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C4FC-072D-B337-5F1C-BB5EE34CF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8913" y="638539"/>
            <a:ext cx="5772239" cy="708015"/>
          </a:xfrm>
        </p:spPr>
        <p:txBody>
          <a:bodyPr/>
          <a:lstStyle/>
          <a:p>
            <a:r>
              <a:rPr lang="en-US" sz="2800" dirty="0"/>
              <a:t>Project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5" y="1781347"/>
            <a:ext cx="11267767" cy="4177493"/>
          </a:xfrm>
        </p:spPr>
        <p:txBody>
          <a:bodyPr/>
          <a:lstStyle/>
          <a:p>
            <a:r>
              <a:rPr lang="en-US" dirty="0"/>
              <a:t>Automate weekly timetable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Minimize human efforts and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  conflict-free schedules using a Constraint Satisfaction Problem (CSP) solver.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Easily manage inputs :  courses, teachers , rooms, and constraints.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scheduling efficiency for schools and colleges.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 easy modifications and update.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49E5B1-95CD-8D0C-0065-39D87F3C98BA}"/>
              </a:ext>
            </a:extLst>
          </p:cNvPr>
          <p:cNvSpPr txBox="1">
            <a:spLocks/>
          </p:cNvSpPr>
          <p:nvPr/>
        </p:nvSpPr>
        <p:spPr>
          <a:xfrm>
            <a:off x="614516" y="4176151"/>
            <a:ext cx="11267767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AEA-2A9C-5E3D-1377-4AFD4ADBFC88}"/>
              </a:ext>
            </a:extLst>
          </p:cNvPr>
          <p:cNvSpPr txBox="1">
            <a:spLocks/>
          </p:cNvSpPr>
          <p:nvPr/>
        </p:nvSpPr>
        <p:spPr>
          <a:xfrm>
            <a:off x="11115675" y="457199"/>
            <a:ext cx="310351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202C8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C71C-65DB-5732-C5BF-FD5C129F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57200"/>
            <a:ext cx="10768802" cy="785813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158E-5E4E-464E-8464-F1672B10D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226" y="1385889"/>
            <a:ext cx="10768802" cy="48787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Automatic Timetable Generation:</a:t>
            </a:r>
            <a:r>
              <a:rPr lang="en-US" sz="2000" dirty="0"/>
              <a:t> Create timetable based on subjects, teachers, and timeslots.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Clash-Free Scheduling: </a:t>
            </a:r>
            <a:r>
              <a:rPr lang="en-US" sz="2000" dirty="0"/>
              <a:t>Avoids conflicts for teachers, classes, and rooms.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Customizable Inputs: </a:t>
            </a:r>
            <a:r>
              <a:rPr lang="en-US" sz="2000" dirty="0"/>
              <a:t>Add or edit subjects, periods, days, and rules.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Flexible rules: S</a:t>
            </a:r>
            <a:r>
              <a:rPr lang="en-US" sz="2000" dirty="0"/>
              <a:t>upports custom rules like free periods, lunch breaks, and subject frequency per week.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Error alerts: </a:t>
            </a:r>
            <a:r>
              <a:rPr lang="en-US" sz="2000" dirty="0"/>
              <a:t>alerts users if the given constraints make it impossible to generate a valid timetable.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User-Friendly: </a:t>
            </a:r>
            <a:r>
              <a:rPr lang="en-US" sz="2000" dirty="0"/>
              <a:t>Simple interface </a:t>
            </a:r>
            <a:r>
              <a:rPr lang="en-US" sz="2000"/>
              <a:t>for easy use.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CBCC-0DB9-BA38-FE6F-09DCD3E2E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8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81" y="521723"/>
            <a:ext cx="10510838" cy="1012825"/>
          </a:xfrm>
        </p:spPr>
        <p:txBody>
          <a:bodyPr/>
          <a:lstStyle/>
          <a:p>
            <a:r>
              <a:rPr lang="en-US" sz="2800" dirty="0"/>
              <a:t>Tools And Technologies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F0C0-11E1-6D5C-7E72-8BC1999101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Programming Language </a:t>
            </a:r>
            <a:r>
              <a:rPr lang="en-US" sz="2800" dirty="0"/>
              <a:t>: </a:t>
            </a:r>
            <a:r>
              <a:rPr lang="en-US" sz="2400" dirty="0"/>
              <a:t>Python</a:t>
            </a:r>
          </a:p>
          <a:p>
            <a:r>
              <a:rPr lang="en-US" sz="2400" b="1" dirty="0"/>
              <a:t>IDE : </a:t>
            </a:r>
            <a:r>
              <a:rPr lang="en-US" sz="2400" dirty="0"/>
              <a:t>Visual Studio Code</a:t>
            </a:r>
          </a:p>
          <a:p>
            <a:r>
              <a:rPr lang="en-US" sz="2400" b="1" dirty="0"/>
              <a:t>Library : </a:t>
            </a:r>
            <a:r>
              <a:rPr lang="en-US" sz="2400" dirty="0"/>
              <a:t>constraint (CSP Solver)</a:t>
            </a:r>
          </a:p>
          <a:p>
            <a:r>
              <a:rPr lang="en-US" sz="2400" b="1" dirty="0"/>
              <a:t>Version control : </a:t>
            </a:r>
            <a:r>
              <a:rPr lang="en-US" sz="2400" dirty="0"/>
              <a:t>Git &amp; GitHub</a:t>
            </a:r>
            <a:endParaRPr lang="en-US" sz="2800" b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0E1BE95-E3DC-9F07-AE93-B473C892E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E9E122-8A0B-9146-C7DF-9E9D9371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04" y="154639"/>
            <a:ext cx="10176388" cy="708015"/>
          </a:xfrm>
        </p:spPr>
        <p:txBody>
          <a:bodyPr/>
          <a:lstStyle/>
          <a:p>
            <a:pPr algn="ctr"/>
            <a:r>
              <a:rPr lang="en-US" sz="2800" dirty="0"/>
              <a:t>Key inputs &amp; Constraints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7B2C0BB-5144-2818-9E52-6F679FAF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14" y="2112943"/>
            <a:ext cx="11267767" cy="2233233"/>
          </a:xfrm>
        </p:spPr>
        <p:txBody>
          <a:bodyPr/>
          <a:lstStyle/>
          <a:p>
            <a:r>
              <a:rPr lang="en-US" b="1" dirty="0"/>
              <a:t>     </a:t>
            </a:r>
            <a:r>
              <a:rPr lang="en-US" b="1" u="sng" dirty="0"/>
              <a:t>Data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Courses: Subjects, Duration, Course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Faculty: Availability, Subjects,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Rooms: Capacity, Facilities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slots: Days, Hours available</a:t>
            </a:r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D9749B-28A8-D2E4-A174-1D6AA9B12A46}"/>
              </a:ext>
            </a:extLst>
          </p:cNvPr>
          <p:cNvSpPr txBox="1">
            <a:spLocks/>
          </p:cNvSpPr>
          <p:nvPr/>
        </p:nvSpPr>
        <p:spPr>
          <a:xfrm>
            <a:off x="7499960" y="4621437"/>
            <a:ext cx="6656439" cy="22332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</a:t>
            </a:r>
            <a:r>
              <a:rPr lang="en-US" b="1" u="sng" dirty="0"/>
              <a:t>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class or teacher overlaps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Room usage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Faculty workload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subject repeats back-to-back</a:t>
            </a:r>
          </a:p>
          <a:p>
            <a:pPr algn="ctr"/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3E4E5AD-672A-B4DF-A609-32828E0AFA84}"/>
              </a:ext>
            </a:extLst>
          </p:cNvPr>
          <p:cNvSpPr txBox="1">
            <a:spLocks/>
          </p:cNvSpPr>
          <p:nvPr/>
        </p:nvSpPr>
        <p:spPr>
          <a:xfrm>
            <a:off x="11336592" y="154639"/>
            <a:ext cx="855408" cy="4882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b="1" smtClean="0">
                <a:solidFill>
                  <a:srgbClr val="202C8F"/>
                </a:solidFill>
              </a:rPr>
              <a:pPr/>
              <a:t>6</a:t>
            </a:fld>
            <a:endParaRPr lang="en-US" b="1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0-7B57-2CA3-4CEF-B705E57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593376"/>
            <a:ext cx="10783089" cy="635349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A73B-8014-5BCE-A404-CA4988A1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938" y="1500189"/>
            <a:ext cx="10783089" cy="476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: User provides subjects , days, periods, timing,  teachers and constraints.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Processing : Constraint Satisfaction Problem (CSP) solver applies constraints to generate the schedule.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Output : Conflict-free weekly timetable generated and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3F60F-E4D8-0313-B65A-44902F39A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54D1C-3058-CE27-DF5F-E8740358D091}"/>
              </a:ext>
            </a:extLst>
          </p:cNvPr>
          <p:cNvSpPr/>
          <p:nvPr/>
        </p:nvSpPr>
        <p:spPr>
          <a:xfrm>
            <a:off x="1571625" y="4214814"/>
            <a:ext cx="9458325" cy="1900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Input            CSP solver               output</a:t>
            </a:r>
          </a:p>
          <a:p>
            <a:pPr algn="ctr"/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8EFC41-30EB-4B3E-F822-79B951C569EE}"/>
              </a:ext>
            </a:extLst>
          </p:cNvPr>
          <p:cNvSpPr/>
          <p:nvPr/>
        </p:nvSpPr>
        <p:spPr>
          <a:xfrm>
            <a:off x="4283585" y="4834913"/>
            <a:ext cx="828675" cy="322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447917-460C-C1BD-F390-7C75F4A1E357}"/>
              </a:ext>
            </a:extLst>
          </p:cNvPr>
          <p:cNvSpPr/>
          <p:nvPr/>
        </p:nvSpPr>
        <p:spPr>
          <a:xfrm>
            <a:off x="7079741" y="4842761"/>
            <a:ext cx="978408" cy="3221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03BF9-8017-894B-69B1-C3D159D83941}"/>
              </a:ext>
            </a:extLst>
          </p:cNvPr>
          <p:cNvSpPr txBox="1"/>
          <p:nvPr/>
        </p:nvSpPr>
        <p:spPr>
          <a:xfrm>
            <a:off x="2657475" y="6264625"/>
            <a:ext cx="7915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Fig : Simple workflow of timetable generation.</a:t>
            </a:r>
          </a:p>
        </p:txBody>
      </p:sp>
    </p:spTree>
    <p:extLst>
      <p:ext uri="{BB962C8B-B14F-4D97-AF65-F5344CB8AC3E}">
        <p14:creationId xmlns:p14="http://schemas.microsoft.com/office/powerpoint/2010/main" val="142817620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5FA622-84E1-D9B1-26C1-9A6CF8BA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593376"/>
            <a:ext cx="10768802" cy="706787"/>
          </a:xfrm>
        </p:spPr>
        <p:txBody>
          <a:bodyPr/>
          <a:lstStyle/>
          <a:p>
            <a:r>
              <a:rPr lang="en-US" dirty="0"/>
              <a:t>Working prototype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578FA-4E2A-B13F-3E74-8CB27FC43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1599" y="1300162"/>
            <a:ext cx="10768802" cy="5557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Content:</a:t>
            </a:r>
          </a:p>
          <a:p>
            <a:r>
              <a:rPr lang="en-US" sz="2400" dirty="0"/>
              <a:t>Accept user inputs : subjects, days, periods, timing and other constraints.</a:t>
            </a:r>
          </a:p>
          <a:p>
            <a:r>
              <a:rPr lang="en-US" sz="2400" dirty="0"/>
              <a:t>Uses CSP Solver : generate a conflict-free timetable.</a:t>
            </a:r>
          </a:p>
          <a:p>
            <a:r>
              <a:rPr lang="en-US" sz="2400" dirty="0"/>
              <a:t>Tested : working for basic input cases.</a:t>
            </a:r>
          </a:p>
          <a:p>
            <a:r>
              <a:rPr lang="en-US" sz="2400" dirty="0"/>
              <a:t>Display output : clear weekly schedule shown in table format.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FBC67-50D0-1979-C1D2-E5028471F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692FC-6B1B-F43C-BA2A-FF655940A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60" t="6645" r="23359" b="62714"/>
          <a:stretch>
            <a:fillRect/>
          </a:stretch>
        </p:blipFill>
        <p:spPr>
          <a:xfrm>
            <a:off x="1928812" y="4164359"/>
            <a:ext cx="7715251" cy="2100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90FC3-903D-77DD-5DA3-2D719ACA752C}"/>
              </a:ext>
            </a:extLst>
          </p:cNvPr>
          <p:cNvSpPr txBox="1"/>
          <p:nvPr/>
        </p:nvSpPr>
        <p:spPr>
          <a:xfrm>
            <a:off x="2857499" y="6330479"/>
            <a:ext cx="6786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Fig : Example of generated timetable output.</a:t>
            </a:r>
          </a:p>
        </p:txBody>
      </p:sp>
    </p:spTree>
    <p:extLst>
      <p:ext uri="{BB962C8B-B14F-4D97-AF65-F5344CB8AC3E}">
        <p14:creationId xmlns:p14="http://schemas.microsoft.com/office/powerpoint/2010/main" val="11730274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880C-156F-E799-8FC0-80A37A36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457200"/>
            <a:ext cx="10783089" cy="671513"/>
          </a:xfrm>
        </p:spPr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4764-9B05-DFE7-3DC5-D2A160BDC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938" y="1328739"/>
            <a:ext cx="10783089" cy="4935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Content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Researched  timetable generation method and requirements.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Designed input structure and constraints.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Wrote core python code using CSP solver.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Tested with various input cases.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Resolved issues (e.g., duplicate subjects, empty slots).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Prepared presentation and working demo.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9AE6C-F47D-C234-13E3-6B3E7E38F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955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639</Words>
  <Application>Microsoft Office PowerPoint</Application>
  <PresentationFormat>Widescreen</PresentationFormat>
  <Paragraphs>108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Arial Black</vt:lpstr>
      <vt:lpstr>Bahnschrift</vt:lpstr>
      <vt:lpstr>Calibri</vt:lpstr>
      <vt:lpstr>Sabon Next LT</vt:lpstr>
      <vt:lpstr>Wingdings</vt:lpstr>
      <vt:lpstr>Custom</vt:lpstr>
      <vt:lpstr>“Automated Timetable generator using CSP (python)”</vt:lpstr>
      <vt:lpstr>Problem statement</vt:lpstr>
      <vt:lpstr>Project goals</vt:lpstr>
      <vt:lpstr>Core features</vt:lpstr>
      <vt:lpstr>Tools And Technologies used</vt:lpstr>
      <vt:lpstr>Key inputs &amp; Constraints</vt:lpstr>
      <vt:lpstr>How it works</vt:lpstr>
      <vt:lpstr>Working prototype </vt:lpstr>
      <vt:lpstr>Work progress</vt:lpstr>
      <vt:lpstr>Source code</vt:lpstr>
      <vt:lpstr>Challenges </vt:lpstr>
      <vt:lpstr>Next steps</vt:lpstr>
      <vt:lpstr>Conclusion</vt:lpstr>
      <vt:lpstr>Thankyou “any questions?”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Milanpreet Kaur</dc:creator>
  <cp:lastModifiedBy>ashish kumar</cp:lastModifiedBy>
  <cp:revision>6</cp:revision>
  <dcterms:created xsi:type="dcterms:W3CDTF">2025-07-04T14:10:20Z</dcterms:created>
  <dcterms:modified xsi:type="dcterms:W3CDTF">2025-08-09T14:44:20Z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