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281" r:id="rId6"/>
    <p:sldId id="322" r:id="rId7"/>
    <p:sldId id="324" r:id="rId8"/>
    <p:sldId id="323" r:id="rId9"/>
    <p:sldId id="282" r:id="rId10"/>
    <p:sldId id="325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734" y="403123"/>
            <a:ext cx="7610531" cy="3831221"/>
          </a:xfrm>
        </p:spPr>
        <p:txBody>
          <a:bodyPr anchor="ctr"/>
          <a:lstStyle/>
          <a:p>
            <a: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  <a:t>Timetable generator </a:t>
            </a:r>
            <a:b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  <a:t>using CSP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BA4E1-4ED7-48E3-DD1E-7130E348B8F1}"/>
              </a:ext>
            </a:extLst>
          </p:cNvPr>
          <p:cNvSpPr txBox="1">
            <a:spLocks/>
          </p:cNvSpPr>
          <p:nvPr/>
        </p:nvSpPr>
        <p:spPr>
          <a:xfrm>
            <a:off x="904568" y="4675238"/>
            <a:ext cx="4419964" cy="186813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Presented to:- </a:t>
            </a:r>
          </a:p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Dr. Harjot Kaur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9871A3-8D98-9F11-F216-F8BBE3C7FF12}"/>
              </a:ext>
            </a:extLst>
          </p:cNvPr>
          <p:cNvSpPr txBox="1">
            <a:spLocks/>
          </p:cNvSpPr>
          <p:nvPr/>
        </p:nvSpPr>
        <p:spPr>
          <a:xfrm>
            <a:off x="7573478" y="5063611"/>
            <a:ext cx="5906548" cy="186813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Presented By:-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Kirti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Roll No: 17032456767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Algerian" panose="04020705040A02060702" pitchFamily="82" charset="0"/>
              </a:rPr>
              <a:t>B.tech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 (CSE)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913" y="638539"/>
            <a:ext cx="5772239" cy="708015"/>
          </a:xfrm>
        </p:spPr>
        <p:txBody>
          <a:bodyPr/>
          <a:lstStyle/>
          <a:p>
            <a:r>
              <a:rPr lang="en-US" sz="2800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15" y="1781347"/>
            <a:ext cx="11267767" cy="2233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 design an automatic timetable generator that reduces manual work, eliminates scheduling conflicts, and manages constraints efficiently.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49E5B1-95CD-8D0C-0065-39D87F3C98BA}"/>
              </a:ext>
            </a:extLst>
          </p:cNvPr>
          <p:cNvSpPr txBox="1">
            <a:spLocks/>
          </p:cNvSpPr>
          <p:nvPr/>
        </p:nvSpPr>
        <p:spPr>
          <a:xfrm>
            <a:off x="614516" y="4176151"/>
            <a:ext cx="11267767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Key 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Educational Institutions</a:t>
            </a:r>
          </a:p>
          <a:p>
            <a:r>
              <a:rPr lang="en-US" dirty="0"/>
              <a:t>Corporate Meeting Planners</a:t>
            </a:r>
          </a:p>
          <a:p>
            <a:r>
              <a:rPr lang="en-US" dirty="0"/>
              <a:t>Event Scheduling for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1" y="521723"/>
            <a:ext cx="10510838" cy="1012825"/>
          </a:xfrm>
        </p:spPr>
        <p:txBody>
          <a:bodyPr/>
          <a:lstStyle/>
          <a:p>
            <a:r>
              <a:rPr lang="en-US" sz="2800" dirty="0"/>
              <a:t>Tools And Technologies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66287387"/>
              </p:ext>
            </p:extLst>
          </p:nvPr>
        </p:nvGraphicFramePr>
        <p:xfrm>
          <a:off x="1130710" y="2292249"/>
          <a:ext cx="8160152" cy="32903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2931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43083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Python Std. Lib.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handling, logic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Managing tabular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Python Constraint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CSP solving engine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 err="1"/>
                        <a:t>Tkinter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GUI for input/output interaction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9E122-8A0B-9146-C7DF-9E9D9371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4" y="154639"/>
            <a:ext cx="10176388" cy="708015"/>
          </a:xfrm>
        </p:spPr>
        <p:txBody>
          <a:bodyPr/>
          <a:lstStyle/>
          <a:p>
            <a:pPr algn="ctr"/>
            <a:r>
              <a:rPr lang="en-US" sz="2800" dirty="0"/>
              <a:t>Key inputs &amp; Constraints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B2C0BB-5144-2818-9E52-6F679FAF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14" y="2112943"/>
            <a:ext cx="11267767" cy="2233233"/>
          </a:xfrm>
        </p:spPr>
        <p:txBody>
          <a:bodyPr/>
          <a:lstStyle/>
          <a:p>
            <a:r>
              <a:rPr lang="en-US" b="1" dirty="0"/>
              <a:t>     </a:t>
            </a:r>
            <a:r>
              <a:rPr lang="en-US" b="1" u="sng" dirty="0"/>
              <a:t>Data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Courses: Subjects, Duration, Course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Faculty: Availability, Subjects,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Rooms: Capacity,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slots: Days, Hours available</a:t>
            </a:r>
          </a:p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D9749B-28A8-D2E4-A174-1D6AA9B12A46}"/>
              </a:ext>
            </a:extLst>
          </p:cNvPr>
          <p:cNvSpPr txBox="1">
            <a:spLocks/>
          </p:cNvSpPr>
          <p:nvPr/>
        </p:nvSpPr>
        <p:spPr>
          <a:xfrm>
            <a:off x="7499960" y="4621437"/>
            <a:ext cx="6656439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</a:t>
            </a:r>
            <a:r>
              <a:rPr lang="en-US" b="1" u="sng" dirty="0"/>
              <a:t>Constraints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class or teacher overlaps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Room usage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Faculty workload rules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09D1B38-DDF8-F962-E5A7-8ACE6ED2A6E7}"/>
              </a:ext>
            </a:extLst>
          </p:cNvPr>
          <p:cNvSpPr/>
          <p:nvPr/>
        </p:nvSpPr>
        <p:spPr>
          <a:xfrm>
            <a:off x="4822720" y="2697723"/>
            <a:ext cx="2792361" cy="14158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202C8F"/>
                </a:solidFill>
              </a:rPr>
              <a:t>How it works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0F14E2-7E58-C134-BBBB-A483361EC1ED}"/>
              </a:ext>
            </a:extLst>
          </p:cNvPr>
          <p:cNvCxnSpPr>
            <a:cxnSpLocks/>
          </p:cNvCxnSpPr>
          <p:nvPr/>
        </p:nvCxnSpPr>
        <p:spPr>
          <a:xfrm flipV="1">
            <a:off x="6233646" y="1097523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A2CE33-A7CB-4F75-9AA2-C9712E1338B7}"/>
              </a:ext>
            </a:extLst>
          </p:cNvPr>
          <p:cNvCxnSpPr>
            <a:cxnSpLocks/>
          </p:cNvCxnSpPr>
          <p:nvPr/>
        </p:nvCxnSpPr>
        <p:spPr>
          <a:xfrm flipH="1">
            <a:off x="2576048" y="3429000"/>
            <a:ext cx="2246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64E44-375C-F3BB-5A29-D334991B095C}"/>
              </a:ext>
            </a:extLst>
          </p:cNvPr>
          <p:cNvCxnSpPr>
            <a:cxnSpLocks/>
          </p:cNvCxnSpPr>
          <p:nvPr/>
        </p:nvCxnSpPr>
        <p:spPr>
          <a:xfrm>
            <a:off x="7615081" y="3405645"/>
            <a:ext cx="1715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BBE66A-7D3F-CC9B-0474-1E229DCC37EC}"/>
              </a:ext>
            </a:extLst>
          </p:cNvPr>
          <p:cNvCxnSpPr>
            <a:cxnSpLocks/>
          </p:cNvCxnSpPr>
          <p:nvPr/>
        </p:nvCxnSpPr>
        <p:spPr>
          <a:xfrm>
            <a:off x="6194317" y="4113568"/>
            <a:ext cx="0" cy="160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942B73F-D9CE-DBD3-D084-A9D0761334DD}"/>
              </a:ext>
            </a:extLst>
          </p:cNvPr>
          <p:cNvSpPr/>
          <p:nvPr/>
        </p:nvSpPr>
        <p:spPr>
          <a:xfrm>
            <a:off x="5481478" y="148713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Input Processing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6E14DA8-E674-C2D3-FB41-035CF5E966F1}"/>
              </a:ext>
            </a:extLst>
          </p:cNvPr>
          <p:cNvSpPr/>
          <p:nvPr/>
        </p:nvSpPr>
        <p:spPr>
          <a:xfrm>
            <a:off x="1071713" y="2975489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Output Timetable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3C99832D-E058-43C1-DD42-EDECE70C25DF}"/>
              </a:ext>
            </a:extLst>
          </p:cNvPr>
          <p:cNvSpPr/>
          <p:nvPr/>
        </p:nvSpPr>
        <p:spPr>
          <a:xfrm>
            <a:off x="5442149" y="5708849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CSP Solving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87FD5953-ADAC-E5EC-C9E5-F1C32B3F8B3F}"/>
              </a:ext>
            </a:extLst>
          </p:cNvPr>
          <p:cNvSpPr/>
          <p:nvPr/>
        </p:nvSpPr>
        <p:spPr>
          <a:xfrm>
            <a:off x="9330810" y="2975489"/>
            <a:ext cx="1504335" cy="95372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CSP Model Creation</a:t>
            </a:r>
          </a:p>
        </p:txBody>
      </p:sp>
    </p:spTree>
    <p:extLst>
      <p:ext uri="{BB962C8B-B14F-4D97-AF65-F5344CB8AC3E}">
        <p14:creationId xmlns:p14="http://schemas.microsoft.com/office/powerpoint/2010/main" val="382112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37" y="231840"/>
            <a:ext cx="7965461" cy="994164"/>
          </a:xfrm>
        </p:spPr>
        <p:txBody>
          <a:bodyPr/>
          <a:lstStyle/>
          <a:p>
            <a:pPr algn="ctr"/>
            <a:r>
              <a:rPr lang="en-US" sz="2800" dirty="0"/>
              <a:t>Features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3649" y="2702706"/>
            <a:ext cx="6312699" cy="3497698"/>
          </a:xfrm>
        </p:spPr>
        <p:txBody>
          <a:bodyPr/>
          <a:lstStyle/>
          <a:p>
            <a:r>
              <a:rPr lang="en-US" dirty="0"/>
              <a:t>Clash-free automatic scheduling</a:t>
            </a:r>
          </a:p>
          <a:p>
            <a:r>
              <a:rPr lang="en-US" dirty="0"/>
              <a:t>Easy Updates and Quick Changes</a:t>
            </a:r>
          </a:p>
          <a:p>
            <a:r>
              <a:rPr lang="en-US" dirty="0"/>
              <a:t>User-Friendly Interface</a:t>
            </a:r>
          </a:p>
          <a:p>
            <a:r>
              <a:rPr lang="en-US" dirty="0"/>
              <a:t>High accuracy and reduces human errors</a:t>
            </a:r>
          </a:p>
          <a:p>
            <a:r>
              <a:rPr lang="en-US" dirty="0"/>
              <a:t>Efficient constraint handling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DBCA82-05AA-0427-208A-CB167D4B8A2C}"/>
              </a:ext>
            </a:extLst>
          </p:cNvPr>
          <p:cNvSpPr txBox="1">
            <a:spLocks/>
          </p:cNvSpPr>
          <p:nvPr/>
        </p:nvSpPr>
        <p:spPr>
          <a:xfrm>
            <a:off x="8269205" y="2702706"/>
            <a:ext cx="4980428" cy="3497698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Saves admin time</a:t>
            </a:r>
          </a:p>
          <a:p>
            <a:r>
              <a:rPr lang="en-US" dirty="0"/>
              <a:t>Scales with institution Size</a:t>
            </a:r>
          </a:p>
          <a:p>
            <a:r>
              <a:rPr lang="en-US" dirty="0"/>
              <a:t>Ensures fairness in workload</a:t>
            </a:r>
          </a:p>
          <a:p>
            <a:r>
              <a:rPr lang="en-US" dirty="0"/>
              <a:t>Improves timetable quality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6953-892E-7C0D-E9AF-593B132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535" y="497082"/>
            <a:ext cx="5024674" cy="994164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5ECE0E0-4DA3-09C0-0CCE-F60C0A556879}"/>
              </a:ext>
            </a:extLst>
          </p:cNvPr>
          <p:cNvSpPr txBox="1">
            <a:spLocks/>
          </p:cNvSpPr>
          <p:nvPr/>
        </p:nvSpPr>
        <p:spPr>
          <a:xfrm>
            <a:off x="2679290" y="1958329"/>
            <a:ext cx="9434051" cy="503240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</a:pPr>
            <a:r>
              <a:rPr lang="en-US" sz="2400" dirty="0"/>
              <a:t>This project demonstrates how automation can simplify complex scheduling tasks.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By leveraging CSP logic, it ensures efficient, conflict-free timetables.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It’s flexible, scalable, and ready for enhancement based on institutional needs.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/>
              <a:t>Overall, the system improves productivity, reduces human errors, and supports future digital transformation in scheduling.</a:t>
            </a:r>
          </a:p>
        </p:txBody>
      </p:sp>
    </p:spTree>
    <p:extLst>
      <p:ext uri="{BB962C8B-B14F-4D97-AF65-F5344CB8AC3E}">
        <p14:creationId xmlns:p14="http://schemas.microsoft.com/office/powerpoint/2010/main" val="18330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30" y="1243073"/>
            <a:ext cx="8052618" cy="2727709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246</Words>
  <Application>Microsoft Office PowerPoint</Application>
  <PresentationFormat>Widescreen</PresentationFormat>
  <Paragraphs>60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Sabon Next LT</vt:lpstr>
      <vt:lpstr>Custom</vt:lpstr>
      <vt:lpstr>Timetable generator  using CSP</vt:lpstr>
      <vt:lpstr>Project Overview</vt:lpstr>
      <vt:lpstr>Tools And Technologies used</vt:lpstr>
      <vt:lpstr>Key inputs &amp; Constraints</vt:lpstr>
      <vt:lpstr>PowerPoint Presentation</vt:lpstr>
      <vt:lpstr>Features &amp; Benefits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Milanpreet Kaur</dc:creator>
  <cp:lastModifiedBy>Milanpreet Kaur</cp:lastModifiedBy>
  <cp:revision>6</cp:revision>
  <dcterms:created xsi:type="dcterms:W3CDTF">2025-07-04T14:10:20Z</dcterms:created>
  <dcterms:modified xsi:type="dcterms:W3CDTF">2025-07-04T16:55:59Z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