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05-Sep-22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IMAGE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685801"/>
            <a:ext cx="8686800" cy="5257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33400"/>
            <a:ext cx="8305800" cy="58673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-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85800"/>
            <a:ext cx="8153400" cy="5562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-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57200"/>
            <a:ext cx="8610600" cy="5334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-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33400"/>
            <a:ext cx="8077200" cy="5486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-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85800"/>
            <a:ext cx="8229600" cy="5257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-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09600"/>
            <a:ext cx="8001000" cy="54102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-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04800"/>
            <a:ext cx="8229600" cy="54863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-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57200"/>
            <a:ext cx="7772400" cy="5181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-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09600"/>
            <a:ext cx="7772400" cy="50292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295400"/>
          </a:xfrm>
        </p:spPr>
        <p:txBody>
          <a:bodyPr/>
          <a:lstStyle/>
          <a:p>
            <a:r>
              <a:rPr lang="en-US" dirty="0" smtClean="0"/>
              <a:t>Thank You!!!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762000"/>
            <a:ext cx="8458200" cy="50292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2000"/>
            <a:ext cx="8305799" cy="5257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-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85800"/>
            <a:ext cx="7924800" cy="48005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-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09600"/>
            <a:ext cx="8458200" cy="5486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-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2000"/>
            <a:ext cx="8458200" cy="4953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-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85800"/>
            <a:ext cx="8077199" cy="5105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-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382000" cy="5562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-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3400"/>
            <a:ext cx="8077200" cy="55625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Thank You!!!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win10</dc:creator>
  <cp:lastModifiedBy>win10</cp:lastModifiedBy>
  <cp:revision>2</cp:revision>
  <dcterms:created xsi:type="dcterms:W3CDTF">2006-08-16T00:00:00Z</dcterms:created>
  <dcterms:modified xsi:type="dcterms:W3CDTF">2022-09-05T08:41:33Z</dcterms:modified>
</cp:coreProperties>
</file>