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KIRUTHIKA%20PROJEC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[KIRUTHIKA PROJECT.xlsx]Sheet4!PivotTable1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3E6-FC40-B5C6-ABBE628FFA97}"/>
            </c:ext>
          </c:extLst>
        </c:ser>
        <c:ser>
          <c:idx val="1"/>
          <c:order val="1"/>
          <c:tx>
            <c:strRef>
              <c:f>Sheet4!$C$3:$C$4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3E6-FC40-B5C6-ABBE628FFA97}"/>
            </c:ext>
          </c:extLst>
        </c:ser>
        <c:ser>
          <c:idx val="2"/>
          <c:order val="2"/>
          <c:tx>
            <c:strRef>
              <c:f>Sheet4!$D$3:$D$4</c:f>
              <c:strCache>
                <c:ptCount val="1"/>
                <c:pt idx="0">
                  <c:v>MED</c:v>
                </c:pt>
              </c:strCache>
            </c:strRef>
          </c:tx>
          <c:spPr>
            <a:solidFill>
              <a:schemeClr val="accent5"/>
            </a:solidFill>
            <a:ln>
              <a:noFill/>
            </a:ln>
            <a:effectLst/>
          </c:spPr>
          <c:invertIfNegative val="0"/>
          <c:trendline>
            <c:spPr>
              <a:ln w="19050" cap="rnd">
                <a:solidFill>
                  <a:schemeClr val="accent5"/>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3E6-FC40-B5C6-ABBE628FFA97}"/>
            </c:ext>
          </c:extLst>
        </c:ser>
        <c:ser>
          <c:idx val="3"/>
          <c:order val="3"/>
          <c:tx>
            <c:strRef>
              <c:f>Sheet4!$E$3:$E$4</c:f>
              <c:strCache>
                <c:ptCount val="1"/>
                <c:pt idx="0">
                  <c:v>VERY HIGH</c:v>
                </c:pt>
              </c:strCache>
            </c:strRef>
          </c:tx>
          <c:spPr>
            <a:solidFill>
              <a:schemeClr val="accent1">
                <a:lumMod val="60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3E6-FC40-B5C6-ABBE628FFA97}"/>
            </c:ext>
          </c:extLst>
        </c:ser>
        <c:dLbls>
          <c:showLegendKey val="0"/>
          <c:showVal val="0"/>
          <c:showCatName val="0"/>
          <c:showSerName val="0"/>
          <c:showPercent val="0"/>
          <c:showBubbleSize val="0"/>
        </c:dLbls>
        <c:gapWidth val="219"/>
        <c:overlap val="-27"/>
        <c:axId val="1047947071"/>
        <c:axId val="1047935071"/>
      </c:barChart>
      <c:catAx>
        <c:axId val="1047947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935071"/>
        <c:crosses val="autoZero"/>
        <c:auto val="1"/>
        <c:lblAlgn val="ctr"/>
        <c:lblOffset val="100"/>
        <c:noMultiLvlLbl val="0"/>
      </c:catAx>
      <c:valAx>
        <c:axId val="1047935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947071"/>
        <c:crosses val="autoZero"/>
        <c:crossBetween val="between"/>
      </c:valAx>
      <c:spPr>
        <a:noFill/>
        <a:ln>
          <a:noFill/>
        </a:ln>
        <a:effectLst/>
      </c:spPr>
    </c:plotArea>
    <c:legend>
      <c:legendPos val="r"/>
      <c:layout>
        <c:manualLayout>
          <c:xMode val="edge"/>
          <c:yMode val="edge"/>
          <c:x val="0.74186991869918695"/>
          <c:y val="0.3216768737241178"/>
          <c:w val="0.23373983739837398"/>
          <c:h val="0.499560731991834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KIRUTHIKA V</a:t>
            </a:r>
            <a:endParaRPr lang="en-US" sz="2400" dirty="0"/>
          </a:p>
          <a:p>
            <a:r>
              <a:rPr lang="en-US" sz="2400" dirty="0"/>
              <a:t>REGISTER NO:</a:t>
            </a:r>
            <a:r>
              <a:rPr lang="en-IN" sz="2400" dirty="0"/>
              <a:t> 312220757, asunm174144</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2389116"/>
            <a:ext cx="8534018"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3970318"/>
          </a:xfrm>
          <a:prstGeom prst="rect">
            <a:avLst/>
          </a:prstGeom>
          <a:noFill/>
        </p:spPr>
        <p:txBody>
          <a:bodyPr wrap="square">
            <a:spAutoFit/>
          </a:bodyPr>
          <a:lstStyle/>
          <a:p>
            <a:r>
              <a:rPr lang="en-IN" dirty="0"/>
              <a:t>*Data Preparation: Clean and organize data, ensuring accuracy and consistency.</a:t>
            </a:r>
          </a:p>
          <a:p>
            <a:endParaRPr lang="en-IN" dirty="0"/>
          </a:p>
          <a:p>
            <a:r>
              <a:rPr lang="en-IN" dirty="0"/>
              <a:t>*Trend Analysis: Apply charts and graphs (e.g., line charts, bar graphs) to visualize trends over time, such as employee performance or turnover rates.</a:t>
            </a:r>
          </a:p>
          <a:p>
            <a:endParaRPr lang="en-IN" dirty="0"/>
          </a:p>
          <a:p>
            <a:r>
              <a:rPr lang="en-IN" dirty="0"/>
              <a:t>*Pivot Tables: Create pivot tables to aggregate and </a:t>
            </a:r>
            <a:r>
              <a:rPr lang="en-IN" dirty="0" err="1"/>
              <a:t>analyze</a:t>
            </a:r>
            <a:r>
              <a:rPr lang="en-IN" dirty="0"/>
              <a:t> data across different dimensions, such as department, tenure, or job role.</a:t>
            </a:r>
          </a:p>
          <a:p>
            <a:endParaRPr lang="en-IN" dirty="0"/>
          </a:p>
          <a:p>
            <a:r>
              <a:rPr lang="en-IN" dirty="0"/>
              <a:t>*</a:t>
            </a:r>
            <a:r>
              <a:rPr lang="en-US"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6D535CD-66EC-AD19-B2BD-11BCFC8FBBD2}"/>
              </a:ext>
            </a:extLst>
          </p:cNvPr>
          <p:cNvGraphicFramePr>
            <a:graphicFrameLocks/>
          </p:cNvGraphicFramePr>
          <p:nvPr>
            <p:extLst>
              <p:ext uri="{D42A27DB-BD31-4B8C-83A1-F6EECF244321}">
                <p14:modId xmlns:p14="http://schemas.microsoft.com/office/powerpoint/2010/main" val="231977135"/>
              </p:ext>
            </p:extLst>
          </p:nvPr>
        </p:nvGraphicFramePr>
        <p:xfrm>
          <a:off x="2381250" y="2070100"/>
          <a:ext cx="6080805" cy="3613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1178690" y="2019300"/>
            <a:ext cx="2405119" cy="3416320"/>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664419" y="2434798"/>
            <a:ext cx="3327056" cy="2585323"/>
          </a:xfrm>
          <a:prstGeom prst="rect">
            <a:avLst/>
          </a:prstGeom>
          <a:noFill/>
        </p:spPr>
        <p:txBody>
          <a:bodyPr wrap="square">
            <a:spAutoFit/>
          </a:bodyPr>
          <a:lstStyle/>
          <a:p>
            <a:r>
              <a:rPr lang="en-US"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755332" y="385444"/>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616331" y="948606"/>
            <a:ext cx="7603653" cy="5262979"/>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2308324"/>
          </a:xfrm>
          <a:prstGeom prst="rect">
            <a:avLst/>
          </a:prstGeom>
          <a:noFill/>
        </p:spPr>
        <p:txBody>
          <a:bodyPr wrap="square">
            <a:spAutoFit/>
          </a:bodyPr>
          <a:lstStyle/>
          <a:p>
            <a:r>
              <a:rPr lang="en-US" dirty="0"/>
              <a:t>The end users in employee performance analysis typically include:</a:t>
            </a:r>
            <a:endParaRPr lang="en-IN" dirty="0"/>
          </a:p>
          <a:p>
            <a:endParaRPr lang="en-IN" dirty="0"/>
          </a:p>
          <a:p>
            <a:r>
              <a:rPr lang="en-IN" dirty="0"/>
              <a:t>   </a:t>
            </a:r>
            <a:r>
              <a:rPr lang="en-US" dirty="0"/>
              <a:t>1. **Human Resources (HR) Managers:** They use the insights to make informed decisions about promotions, training, and development.</a:t>
            </a:r>
            <a:endParaRPr lang="en-IN" dirty="0"/>
          </a:p>
          <a:p>
            <a:r>
              <a:rPr lang="en-IN" dirty="0"/>
              <a:t>   </a:t>
            </a:r>
            <a:r>
              <a:rPr lang="en-US" dirty="0"/>
              <a:t>2. **Team Leaders and Supervisors:** They apply performance data to provide feedback, set goals, and manage team performance.</a:t>
            </a:r>
            <a:endParaRPr lang="en-IN" dirty="0"/>
          </a:p>
          <a:p>
            <a:r>
              <a:rPr lang="en-IN" dirty="0"/>
              <a:t>   </a:t>
            </a:r>
            <a:r>
              <a:rPr lang="en-US"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Employment ID</a:t>
            </a:r>
          </a:p>
          <a:p>
            <a:r>
              <a:rPr lang="en-IN" sz="2400" dirty="0"/>
              <a:t>*First name</a:t>
            </a:r>
          </a:p>
          <a:p>
            <a:r>
              <a:rPr lang="en-IN" sz="2400" dirty="0"/>
              <a:t>*Last name</a:t>
            </a:r>
          </a:p>
          <a:p>
            <a:r>
              <a:rPr lang="en-IN" sz="2400" dirty="0"/>
              <a:t>*Gender</a:t>
            </a:r>
          </a:p>
          <a:p>
            <a:r>
              <a:rPr lang="en-IN" sz="2400" dirty="0"/>
              <a:t>*Employee status</a:t>
            </a:r>
          </a:p>
          <a:p>
            <a:r>
              <a:rPr lang="en-IN" sz="2400" dirty="0"/>
              <a:t>*Employee type</a:t>
            </a:r>
          </a:p>
          <a:p>
            <a:r>
              <a:rPr lang="en-IN" sz="2400" dirty="0"/>
              <a:t>*Employee classification</a:t>
            </a:r>
          </a:p>
          <a:p>
            <a:r>
              <a:rPr lang="en-IN" sz="2400" dirty="0"/>
              <a:t>*Performance score</a:t>
            </a:r>
          </a:p>
          <a:p>
            <a:r>
              <a:rPr lang="en-IN" sz="2400" dirty="0"/>
              <a:t>*Current employee ratings</a:t>
            </a:r>
          </a:p>
          <a:p>
            <a:r>
              <a:rPr lang="en-IN" sz="2400" dirty="0"/>
              <a:t>*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Kiruthika Krithi</cp:lastModifiedBy>
  <cp:revision>15</cp:revision>
  <dcterms:created xsi:type="dcterms:W3CDTF">2024-03-29T15:07:22Z</dcterms:created>
  <dcterms:modified xsi:type="dcterms:W3CDTF">2024-08-28T08:19:10Z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