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83DE7-1C4B-4C23-AF20-3E8B238641C4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7F2E3-47CE-4209-B303-73972F962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F2E3-47CE-4209-B303-73972F9623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287-8E1C-4C5D-8BB2-AC2C6F27F605}" type="datetime1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BF4-1CD3-4BE3-B71D-EDAAC9F0B232}" type="datetime1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50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BF4-1CD3-4BE3-B71D-EDAAC9F0B232}" type="datetime1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9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BF4-1CD3-4BE3-B71D-EDAAC9F0B232}" type="datetime1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127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BF4-1CD3-4BE3-B71D-EDAAC9F0B232}" type="datetime1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35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BF4-1CD3-4BE3-B71D-EDAAC9F0B232}" type="datetime1">
              <a:rPr lang="en-US" smtClean="0"/>
              <a:t>01-Nov-24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762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BF4-1CD3-4BE3-B71D-EDAAC9F0B232}" type="datetime1">
              <a:rPr lang="en-US" smtClean="0"/>
              <a:t>01-Nov-24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76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0324-BACD-4382-A74F-ED6125BA57BB}" type="datetime1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D69-5B51-4121-ACE1-87D8CDF04B92}" type="datetime1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1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76CB-F7C5-4AF9-90A1-9F6C64AE2BD9}" type="datetime1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7DEF-D731-4589-AF4C-170F1A4E03F1}" type="datetime1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CB60-8DAC-45ED-9E4F-F6C1727BD887}" type="datetime1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730E-9D1A-41F4-B0D6-79DE8DE5C33F}" type="datetime1">
              <a:rPr lang="en-US" smtClean="0"/>
              <a:t>01-Nov-24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8FC-9A8D-4222-A81F-38C9A73ED71E}" type="datetime1">
              <a:rPr lang="en-US" smtClean="0"/>
              <a:t>01-Nov-24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3A3-3FE8-41F5-A6DA-484312113877}" type="datetime1">
              <a:rPr lang="en-US" smtClean="0"/>
              <a:t>01-Nov-24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0B51-931F-4EF8-B539-43F83AFD0194}" type="datetime1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F0D4-753B-4AFF-B8F1-AC4F8936A7BE}" type="datetime1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3BF4-1CD3-4BE3-B71D-EDAAC9F0B232}" type="datetime1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C794-8BDE-47DF-9716-05D8FB7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9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23" y="970156"/>
            <a:ext cx="11742232" cy="15834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DATASPARK: ILLUMINATING INSIGHTS FOR GLOBAL ELECTRONICS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23" y="4103648"/>
            <a:ext cx="11742233" cy="2163337"/>
          </a:xfrm>
        </p:spPr>
        <p:txBody>
          <a:bodyPr/>
          <a:lstStyle/>
          <a:p>
            <a:endParaRPr lang="en-US" b="1" u="sng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M. Kiruthika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29" y="365126"/>
            <a:ext cx="11641873" cy="426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28" y="1070519"/>
            <a:ext cx="11641873" cy="5363735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Demographics: 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 demographics such as age, gender, location, and spending capacity.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customers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segmenting them to highlight key demographics that contribute to revenue, allowing for targeted marketing</a:t>
            </a:r>
            <a:r>
              <a:rPr lang="en-US" dirty="0"/>
              <a:t>.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Behaviors: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of purchasing patterns to identify peak buying periods, product preferences, and average transaction values. This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customer satisfaction through personalized offers and optimized stock levels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analysis of product performance, including top-selling and low-performing products, seasonality effects, and demand trends.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aid in making informed decisions about inventory management, pricing strategies, and product development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17" y="245328"/>
            <a:ext cx="11809142" cy="594360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Operations: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	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store operations to evaluate performance metrics such as foot traffic, sales per store, and inventory turnover rates. This will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productivity, helping to make decisions on resource allocation, staffing, and potential areas for store expansion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Impact on Sales: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how currency fluctuations impact sales across different regions.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financial effects of exchange rates on revenue, assisting in price adjustment strategies to maintain competitiveness in global markets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 will include a range of visually compelling graphs, charts,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 - such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top-selling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analysis.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visualizations will aid in understanding and communicating findings effectively.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1" y="443185"/>
            <a:ext cx="10313020" cy="448914"/>
          </a:xfrm>
        </p:spPr>
        <p:txBody>
          <a:bodyPr>
            <a:normAutofit fontScale="90000"/>
          </a:bodyPr>
          <a:lstStyle/>
          <a:p>
            <a:r>
              <a:rPr lang="en-US" sz="27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81" y="691376"/>
            <a:ext cx="11818434" cy="5876692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Enhancing Marketing Strategies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 marketing campaigns to high-conversion segments and adjust messaging to match each group’s interests.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customer journey insights to focus marketing spend on channels with higher engagement.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top regions and age groups to inform both online and offline ad placement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Inventory Management: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with demand forecasts, prioritizing high-turnover products to prevent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outs.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based on store-specific demand, considering regional preferences.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suppliers to streamline lead times for popular products, reducing delays and inventory costs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Sales Forecasting :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forecasts regularly based on seasonality and emerging trends for more accurate predictions.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deviations between forecasts and actual sales to refine future projections.</a:t>
            </a:r>
          </a:p>
          <a:p>
            <a:pPr marL="0" indent="0" algn="just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71" y="178420"/>
            <a:ext cx="11809141" cy="64231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Guiding Product Development :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development resources on features or products with high customer demand.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feedback insights to address common complaints or requests in future products.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 categories that show sustained growth, leveraging successful features in new designs.</a:t>
            </a:r>
          </a:p>
          <a:p>
            <a:pPr marL="457200" lvl="1" indent="0" algn="just">
              <a:lnSpc>
                <a:spcPct val="160000"/>
              </a:lnSpc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Informing Store Expansion and Operational Decisions :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expansions in high-revenue, high-traffic regions for stronger returns.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profitability data to guide resource allocation, staffing, and training needs.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processes in low-performing locations by analyzing successful store workflows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6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68" y="535260"/>
            <a:ext cx="10653132" cy="58209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 provided in this EDA report will empower Global Electronics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Satisfaction: By aligning products and marketing with customer preferences.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Revenue: Through data-backed pricing, inventory, and promotional strategies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Growth: By leveraging insights to expand strategically and improve operational efficiency.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 combined with tailored recommendations will empower Global Electronics to make data-backed decisions that enhance marketing, optimize inventory, improve forecasting, refine product offerings, and support expansion efforts.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3956" y="29856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US" sz="72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794-8BDE-47DF-9716-05D8FB763F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454</TotalTime>
  <Words>344</Words>
  <Application>Microsoft Office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DATASPARK: ILLUMINATING INSIGHTS FOR GLOBAL ELECTRONICS</vt:lpstr>
      <vt:lpstr> INSIGHTS </vt:lpstr>
      <vt:lpstr>PowerPoint Presentation</vt:lpstr>
      <vt:lpstr>ACTIONABLE RECOMMENDATIONS  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Kiruthika Karthikeya</dc:creator>
  <cp:lastModifiedBy>Kiruthika Karthikeya</cp:lastModifiedBy>
  <cp:revision>15</cp:revision>
  <dcterms:created xsi:type="dcterms:W3CDTF">2024-11-01T07:57:44Z</dcterms:created>
  <dcterms:modified xsi:type="dcterms:W3CDTF">2024-11-01T17:57:08Z</dcterms:modified>
</cp:coreProperties>
</file>