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03" r:id="rId1"/>
  </p:sldMasterIdLst>
  <p:notesMasterIdLst>
    <p:notesMasterId r:id="rId13"/>
  </p:notesMasterIdLst>
  <p:sldIdLst>
    <p:sldId id="256" r:id="rId2"/>
    <p:sldId id="267" r:id="rId3"/>
    <p:sldId id="259" r:id="rId4"/>
    <p:sldId id="261" r:id="rId5"/>
    <p:sldId id="277" r:id="rId6"/>
    <p:sldId id="279" r:id="rId7"/>
    <p:sldId id="283" r:id="rId8"/>
    <p:sldId id="282" r:id="rId9"/>
    <p:sldId id="285" r:id="rId10"/>
    <p:sldId id="28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58" autoAdjust="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B4EB-37D3-4E19-ABCB-42EAA0E82ED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786C1-9ED1-4ADE-A524-33217EC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86C1-9ED1-4ADE-A524-33217EC28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2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2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6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7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02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6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  <p:sldLayoutId id="2147484615" r:id="rId12"/>
    <p:sldLayoutId id="2147484616" r:id="rId13"/>
    <p:sldLayoutId id="2147484617" r:id="rId14"/>
    <p:sldLayoutId id="2147484618" r:id="rId15"/>
    <p:sldLayoutId id="2147484619" r:id="rId16"/>
    <p:sldLayoutId id="21474846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5800" y="2984500"/>
            <a:ext cx="8890000" cy="93035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DIGITAL WHITEBOARD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500" y="4789529"/>
            <a:ext cx="3289300" cy="1458871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KIRUTHIKA V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Conclusion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21" y="2946473"/>
            <a:ext cx="9613861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Whiteboard project successfully combines interactive drawing tools, a user-friendly interface, and a range of customizable features to provide a versatile platform for digital collaboration and creative expression. </a:t>
            </a:r>
          </a:p>
        </p:txBody>
      </p:sp>
    </p:spTree>
    <p:extLst>
      <p:ext uri="{BB962C8B-B14F-4D97-AF65-F5344CB8AC3E}">
        <p14:creationId xmlns:p14="http://schemas.microsoft.com/office/powerpoint/2010/main" val="18544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87500" y="2768599"/>
            <a:ext cx="4887456" cy="114767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7900"/>
            <a:ext cx="11168779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Whiteboard: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digital platform for creative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expression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collaborative work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users to draw, write, and organize ideas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seamlessly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enhanced experience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Home page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Accessible from any device, anytime, anywhere.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Digital White Board</a:t>
            </a:r>
          </a:p>
          <a:p>
            <a:pPr marL="0" indent="0">
              <a:buNone/>
            </a:pPr>
            <a:endParaRPr lang="en-US" sz="2300" dirty="0">
              <a:latin typeface="+mj-lt"/>
            </a:endParaRPr>
          </a:p>
        </p:txBody>
      </p:sp>
      <p:pic>
        <p:nvPicPr>
          <p:cNvPr id="6" name="Picture 5" descr="C:\Users\GOD\Downloads\WhatsApp Image 2024-12-29 at 19.52.56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67" y="4348657"/>
            <a:ext cx="2895600" cy="16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GOD\Downloads\WhatsApp Image 2024-12-29 at 19.30.46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67" y="2366850"/>
            <a:ext cx="2895600" cy="1453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5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Features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370" y="2765886"/>
            <a:ext cx="10048855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erasing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Shape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customization.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brush options.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Sticky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notes, gridlines, and zoom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2036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and Shape Tools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21" y="2413072"/>
            <a:ext cx="9809879" cy="44449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pencil, marker, and eraser for freehand drawing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redo, and clear options for smooth editing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Predefined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 and tools to create custom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Free hand Drawing                                            Shapes   </a:t>
            </a:r>
            <a:r>
              <a:rPr lang="en-US" sz="25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                                                                                    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C:\Users\GOD\Downloads\WhatsApp Image 2024-12-30 at 13.21.40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47" y="4011657"/>
            <a:ext cx="4636453" cy="211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GOD\Downloads\WhatsApp Image 2024-12-30 at 12.56.07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21" y="4011657"/>
            <a:ext cx="45339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1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Brush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221" y="2438472"/>
            <a:ext cx="9613861" cy="39115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brush styles: watercolor, crayon, and calligraphy.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Extensive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palette for brushes and backgrounds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Brushes                                 Background Color                      Color picker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GOD\Downloads\WhatsApp Image 2024-12-30 at 13.18.46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32" y="3583305"/>
            <a:ext cx="3469957" cy="224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GOD\Downloads\WhatsApp Image 2024-12-30 at 13.01.17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78" y="3583305"/>
            <a:ext cx="3426562" cy="2251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GOD\Downloads\WhatsApp Image 2024-12-30 at 13.27.50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29" y="3583305"/>
            <a:ext cx="3205142" cy="224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5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Sticky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and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121" y="2235200"/>
            <a:ext cx="9613861" cy="4013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sticky notes to jot down ideas.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that users can add, move around, edit, and delete on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webpage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application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Sticky Notes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GOD\Downloads\WhatsApp Image 2024-12-30 at 13.43.08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751" y="3594100"/>
            <a:ext cx="5396649" cy="22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3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599" y="753228"/>
            <a:ext cx="10395782" cy="1080938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Export, Print, Share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Save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2362273"/>
            <a:ext cx="10223499" cy="41782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 PDFs or save files for later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Easily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or share your ideas with others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                          Print                              Share                              Save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GOD\Downloads\WhatsApp Image 2024-12-30 at 13.36.03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9" y="3384622"/>
            <a:ext cx="2717799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GOD\Downloads\WhatsApp Image 2024-12-30 at 13.52.30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36" y="3384622"/>
            <a:ext cx="2802890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GOD\Downloads\WhatsApp Image 2024-12-30 at 13.53.57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34" y="3384622"/>
            <a:ext cx="2929255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GOD\Downloads\WhatsApp Image 2024-12-30 at 13.49.34.jpe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97" y="3384622"/>
            <a:ext cx="2740899" cy="241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4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41" y="753228"/>
            <a:ext cx="9956842" cy="1080938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Zoom,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Gridlines, Full screen, Import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72"/>
            <a:ext cx="11430000" cy="420834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oom in/out for detailed designs or broader views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nable gridlines for precise alignments and full-screen mode for an immersive experience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external files (images) directly into the whiteboard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Zoom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      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Zoom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           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Gridlines             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             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2700" dirty="0" smtClean="0">
                <a:latin typeface="+mj-lt"/>
              </a:rPr>
              <a:t>                          </a:t>
            </a:r>
            <a:endParaRPr lang="en-US" sz="2700" dirty="0">
              <a:latin typeface="+mj-lt"/>
            </a:endParaRPr>
          </a:p>
        </p:txBody>
      </p:sp>
      <p:pic>
        <p:nvPicPr>
          <p:cNvPr id="4" name="Picture 3" descr="C:\Users\GOD\Downloads\WhatsApp Image 2024-12-30 at 13.55.14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1" y="3873500"/>
            <a:ext cx="2059719" cy="182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GOD\Downloads\WhatsApp Image 2024-12-30 at 13.55.58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18" y="3873500"/>
            <a:ext cx="2206377" cy="182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GOD\Downloads\WhatsApp Image 2024-12-30 at 13.58.00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14" y="3873500"/>
            <a:ext cx="2169887" cy="182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GOD\Downloads\WhatsApp Image 2024-12-30 at 13.59.06.jpe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20" y="3873500"/>
            <a:ext cx="2165854" cy="182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GOD\Downloads\WhatsApp Image 2024-12-30 at 13.47.40.jpe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193" y="3873501"/>
            <a:ext cx="2163227" cy="1822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Use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374973"/>
            <a:ext cx="9176583" cy="3599316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Benefit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learning and assignments.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Designers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Sketching and prototyping.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Educators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teaching.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971</TotalTime>
  <Words>354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Berlin</vt:lpstr>
      <vt:lpstr>     DIGITAL WHITEBOARD</vt:lpstr>
      <vt:lpstr>                INTRODUCTION</vt:lpstr>
      <vt:lpstr>               Features Overview</vt:lpstr>
      <vt:lpstr>Drawing and Shape Tools</vt:lpstr>
      <vt:lpstr>  Color and Brush Customization</vt:lpstr>
      <vt:lpstr>     Sticky Notes and Annotations</vt:lpstr>
      <vt:lpstr>  Export, Print, Share and Save Options</vt:lpstr>
      <vt:lpstr>Zoom, Gridlines, Full screen, Import </vt:lpstr>
      <vt:lpstr>                    Use Cases</vt:lpstr>
      <vt:lpstr>                  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variables</dc:title>
  <dc:creator>veera kumar</dc:creator>
  <cp:lastModifiedBy>veera kumar</cp:lastModifiedBy>
  <cp:revision>76</cp:revision>
  <dcterms:created xsi:type="dcterms:W3CDTF">2024-11-14T04:37:25Z</dcterms:created>
  <dcterms:modified xsi:type="dcterms:W3CDTF">2025-01-01T07:18:49Z</dcterms:modified>
</cp:coreProperties>
</file>