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EDC"/>
    <a:srgbClr val="00A881"/>
    <a:srgbClr val="9AD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0" autoAdjust="0"/>
    <p:restoredTop sz="86364"/>
  </p:normalViewPr>
  <p:slideViewPr>
    <p:cSldViewPr snapToGrid="0">
      <p:cViewPr varScale="1">
        <p:scale>
          <a:sx n="76" d="100"/>
          <a:sy n="76" d="100"/>
        </p:scale>
        <p:origin x="102" y="726"/>
      </p:cViewPr>
      <p:guideLst/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p20  IntelliJ </a:t>
            </a:r>
            <a:r>
              <a:rPr lang="ko-KR" altLang="en-US" dirty="0" smtClean="0"/>
              <a:t>설치 시  </a:t>
            </a:r>
            <a:r>
              <a:rPr lang="en-US" altLang="ko-KR" dirty="0" smtClean="0"/>
              <a:t>Add “bin” folder to the PATH</a:t>
            </a:r>
          </a:p>
          <a:p>
            <a:r>
              <a:rPr lang="en-US" altLang="ko-KR" dirty="0" smtClean="0"/>
              <a:t>“bin” </a:t>
            </a:r>
            <a:r>
              <a:rPr lang="ko-KR" altLang="en-US" dirty="0" smtClean="0"/>
              <a:t>폴더를 윈도우 환경변수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2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9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ko-kr/idea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download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nsunyoung/springboot-develop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3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err="1">
                <a:latin typeface="더잠실 5 Bold" panose="00000800000000000000" pitchFamily="2" charset="-127"/>
                <a:ea typeface="더잠실 5 Bold" panose="00000800000000000000" pitchFamily="2" charset="-127"/>
              </a:rPr>
              <a:t>백엔드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JPA+OAuth2+JWT+AWS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Java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백엔드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00</a:t>
            </a:r>
            <a:r>
              <a:rPr lang="ko-KR" altLang="en-US" sz="3200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32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개발 환경 구축하기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0.1 </a:t>
            </a:r>
            <a:r>
              <a:rPr kumimoji="1" lang="ko-KR" altLang="en-US" dirty="0"/>
              <a:t>인텔리제이 설치 및 설정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인텔리제이 설치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48"/>
            <a:ext cx="10515600" cy="4390008"/>
          </a:xfrm>
        </p:spPr>
        <p:txBody>
          <a:bodyPr/>
          <a:lstStyle/>
          <a:p>
            <a:r>
              <a:rPr kumimoji="1" lang="en-US" altLang="ko-KR" sz="2000" dirty="0">
                <a:hlinkClick r:id="rId3"/>
              </a:rPr>
              <a:t>https://www.jetbrains.com/ko-kr/idea/download</a:t>
            </a:r>
            <a:r>
              <a:rPr kumimoji="1" lang="ko-KR" altLang="en-US" sz="2000" dirty="0"/>
              <a:t>에 접속</a:t>
            </a:r>
            <a:endParaRPr kumimoji="1" lang="en-US" altLang="ko-KR" sz="2000" dirty="0"/>
          </a:p>
          <a:p>
            <a:r>
              <a:rPr kumimoji="1" lang="en-US" altLang="ko-KR" sz="2000" dirty="0"/>
              <a:t>[</a:t>
            </a:r>
            <a:r>
              <a:rPr kumimoji="1" lang="ko-KR" altLang="en-US" sz="2000" dirty="0"/>
              <a:t>인텔리제이 커뮤니티 버전 설치 파일</a:t>
            </a:r>
            <a:r>
              <a:rPr kumimoji="1" lang="en-US" altLang="ko-KR" sz="2000" dirty="0"/>
              <a:t>]</a:t>
            </a:r>
            <a:r>
              <a:rPr kumimoji="1" lang="ko-KR" altLang="en-US" sz="2000" dirty="0"/>
              <a:t> 다운로드</a:t>
            </a:r>
            <a:endParaRPr kumimoji="1" lang="en-US" altLang="ko-KR" sz="2000" dirty="0"/>
          </a:p>
          <a:p>
            <a:r>
              <a:rPr kumimoji="1" lang="ko-KR" altLang="en-US" sz="2000" dirty="0"/>
              <a:t>설치 시 </a:t>
            </a:r>
            <a:r>
              <a:rPr kumimoji="1" lang="en-US" altLang="ko-KR" sz="2000" dirty="0"/>
              <a:t>Add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“bin” folder to the PATH </a:t>
            </a:r>
            <a:r>
              <a:rPr kumimoji="1" lang="ko-KR" altLang="en-US" sz="2000" dirty="0"/>
              <a:t>항목 반드시 체크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endParaRPr kumimoji="1"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D5EC77-5821-A5CC-F80C-F0EF50EA9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7954"/>
            <a:ext cx="6111914" cy="31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0.1 </a:t>
            </a:r>
            <a:r>
              <a:rPr kumimoji="1" lang="ko-KR" altLang="en-US" dirty="0"/>
              <a:t>인텔리제이 설치 및 설정</a:t>
            </a:r>
            <a:r>
              <a:rPr kumimoji="1" lang="en-US" altLang="ko-KR" dirty="0"/>
              <a:t>(New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Project)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718" y="1513448"/>
            <a:ext cx="5670082" cy="4390008"/>
          </a:xfrm>
        </p:spPr>
        <p:txBody>
          <a:bodyPr/>
          <a:lstStyle/>
          <a:p>
            <a:r>
              <a:rPr kumimoji="1" lang="en-US" altLang="ko-KR" sz="2000" dirty="0"/>
              <a:t>[New Project]</a:t>
            </a:r>
            <a:r>
              <a:rPr kumimoji="1" lang="ko-KR" altLang="en-US" sz="2000" dirty="0"/>
              <a:t>를 눌러 </a:t>
            </a:r>
            <a:r>
              <a:rPr kumimoji="1" lang="en-US" altLang="ko-KR" sz="2000" dirty="0"/>
              <a:t>New Project </a:t>
            </a:r>
            <a:r>
              <a:rPr kumimoji="1" lang="ko-KR" altLang="en-US" sz="2000" dirty="0"/>
              <a:t>창 띄우기</a:t>
            </a:r>
            <a:endParaRPr kumimoji="1" lang="en-US" altLang="ko-KR" sz="2000" dirty="0"/>
          </a:p>
          <a:p>
            <a:r>
              <a:rPr kumimoji="1" lang="en-US" altLang="ko-KR" sz="2000" dirty="0"/>
              <a:t>JDK</a:t>
            </a:r>
            <a:r>
              <a:rPr kumimoji="1" lang="ko-KR" altLang="en-US" sz="2000" dirty="0"/>
              <a:t>가 이미 설치되어 있는 경우 </a:t>
            </a:r>
            <a:r>
              <a:rPr kumimoji="1" lang="en-US" altLang="ko-KR" sz="2000" dirty="0"/>
              <a:t>JDK 17 </a:t>
            </a:r>
            <a:r>
              <a:rPr kumimoji="1" lang="ko-KR" altLang="en-US" sz="2000" dirty="0"/>
              <a:t>버전 선택 </a:t>
            </a:r>
            <a:endParaRPr kumimoji="1" lang="en-US" altLang="ko-KR" sz="2000" dirty="0"/>
          </a:p>
          <a:p>
            <a:r>
              <a:rPr kumimoji="1" lang="en-US" altLang="ko-KR" sz="2000" dirty="0"/>
              <a:t>JDK</a:t>
            </a:r>
            <a:r>
              <a:rPr kumimoji="1" lang="ko-KR" altLang="en-US" sz="2000" dirty="0"/>
              <a:t>가 설치되어 있지 않은 경우</a:t>
            </a:r>
            <a:r>
              <a:rPr kumimoji="1" lang="en-US" altLang="ko-KR" sz="2000" dirty="0"/>
              <a:t> JDK 17</a:t>
            </a:r>
            <a:r>
              <a:rPr kumimoji="1" lang="ko-KR" altLang="en-US" sz="2000" dirty="0"/>
              <a:t> 버전 다운로드 후 설치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[Download JDK …]</a:t>
            </a:r>
            <a:r>
              <a:rPr kumimoji="1" lang="ko-KR" altLang="en-US" sz="1600" dirty="0"/>
              <a:t>를 눌러 설치</a:t>
            </a:r>
            <a:endParaRPr kumimoji="1" lang="en-US" altLang="ko-KR" sz="1600" dirty="0"/>
          </a:p>
          <a:p>
            <a:r>
              <a:rPr kumimoji="1" lang="ko-KR" altLang="en-US" sz="2000" dirty="0"/>
              <a:t>언어 </a:t>
            </a:r>
            <a:r>
              <a:rPr kumimoji="1" lang="en-US" altLang="ko-KR" sz="2000" dirty="0"/>
              <a:t>: Java</a:t>
            </a:r>
          </a:p>
          <a:p>
            <a:r>
              <a:rPr kumimoji="1" lang="ko-KR" altLang="en-US" sz="2000" dirty="0"/>
              <a:t>프로젝트 유형 </a:t>
            </a:r>
            <a:r>
              <a:rPr kumimoji="1" lang="en-US" altLang="ko-KR" sz="2000" dirty="0"/>
              <a:t>: Gradle</a:t>
            </a:r>
          </a:p>
          <a:p>
            <a:r>
              <a:rPr kumimoji="1" lang="en-US" altLang="ko-KR" sz="2000" dirty="0"/>
              <a:t>JDK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17</a:t>
            </a:r>
          </a:p>
          <a:p>
            <a:r>
              <a:rPr kumimoji="1" lang="en-US" altLang="ko-KR" sz="2000" dirty="0"/>
              <a:t>Advanced Settings </a:t>
            </a:r>
            <a:r>
              <a:rPr kumimoji="1" lang="ko-KR" altLang="en-US" sz="2000" dirty="0"/>
              <a:t>설정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7E529D-7D67-52ED-842B-941F95D6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3448"/>
            <a:ext cx="4725793" cy="36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4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0.1 </a:t>
            </a:r>
            <a:r>
              <a:rPr kumimoji="1" lang="ko-KR" altLang="en-US" dirty="0"/>
              <a:t>인텔리제이 설치 및 설정</a:t>
            </a:r>
            <a:r>
              <a:rPr kumimoji="1" lang="en-US" altLang="ko-KR" dirty="0"/>
              <a:t>(</a:t>
            </a:r>
            <a:r>
              <a:rPr kumimoji="1" lang="ko-KR" altLang="en-US" dirty="0"/>
              <a:t>테마 설정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718" y="1513448"/>
            <a:ext cx="5670082" cy="4390008"/>
          </a:xfrm>
        </p:spPr>
        <p:txBody>
          <a:bodyPr/>
          <a:lstStyle/>
          <a:p>
            <a:r>
              <a:rPr kumimoji="1" lang="en-US" altLang="ko-KR" sz="2000" dirty="0"/>
              <a:t>[Settings]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Appearance &amp; Behavior</a:t>
            </a:r>
            <a:r>
              <a:rPr kumimoji="1" lang="ko-KR" altLang="en-US" sz="2000" dirty="0"/>
              <a:t>에서 설정</a:t>
            </a:r>
            <a:endParaRPr kumimoji="1" lang="en-US" altLang="ko-KR" sz="2000" dirty="0"/>
          </a:p>
          <a:p>
            <a:r>
              <a:rPr kumimoji="1" lang="en-US" altLang="ko-KR" sz="2000" dirty="0"/>
              <a:t>Theme</a:t>
            </a:r>
            <a:r>
              <a:rPr kumimoji="1" lang="ko-KR" altLang="en-US" sz="2000" dirty="0"/>
              <a:t>을 </a:t>
            </a:r>
            <a:r>
              <a:rPr kumimoji="1" lang="en-US" altLang="ko-KR" sz="2000" dirty="0"/>
              <a:t>IntelliJ Light</a:t>
            </a:r>
            <a:r>
              <a:rPr kumimoji="1" lang="ko-KR" altLang="en-US" sz="2000" dirty="0"/>
              <a:t>로 설정 </a:t>
            </a:r>
            <a:r>
              <a:rPr kumimoji="1" lang="en-US" altLang="ko-KR" sz="2000" dirty="0"/>
              <a:t>➝ </a:t>
            </a:r>
            <a:r>
              <a:rPr kumimoji="1" lang="ko-KR" altLang="en-US" sz="2000" dirty="0"/>
              <a:t>밝은 테마</a:t>
            </a:r>
            <a:endParaRPr kumimoji="1" lang="en-US" altLang="ko-KR" sz="2000" dirty="0"/>
          </a:p>
          <a:p>
            <a:r>
              <a:rPr kumimoji="1" lang="en-US" altLang="ko-KR" sz="2000" dirty="0"/>
              <a:t>Theme</a:t>
            </a:r>
            <a:r>
              <a:rPr kumimoji="1" lang="ko-KR" altLang="en-US" sz="2000" dirty="0"/>
              <a:t>을 </a:t>
            </a:r>
            <a:r>
              <a:rPr kumimoji="1" lang="en-US" altLang="ko-KR" sz="2000" dirty="0"/>
              <a:t>IntelliJ Dark</a:t>
            </a:r>
            <a:r>
              <a:rPr kumimoji="1" lang="ko-KR" altLang="en-US" sz="2000" dirty="0"/>
              <a:t>로 설정 </a:t>
            </a:r>
            <a:r>
              <a:rPr kumimoji="1" lang="en-US" altLang="ko-KR" sz="2000" dirty="0"/>
              <a:t>➝ </a:t>
            </a:r>
            <a:r>
              <a:rPr kumimoji="1" lang="ko-KR" altLang="en-US" sz="2000" dirty="0"/>
              <a:t>어두운 테마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6E2DDE-1778-B283-5597-8324B487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3449"/>
            <a:ext cx="4614513" cy="33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3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0.2 </a:t>
            </a:r>
            <a:r>
              <a:rPr kumimoji="1" lang="ko-KR" altLang="en-US" dirty="0"/>
              <a:t>스프링 부트 </a:t>
            </a:r>
            <a:r>
              <a:rPr kumimoji="1" lang="en-US" altLang="ko-KR" dirty="0"/>
              <a:t>3 </a:t>
            </a:r>
            <a:r>
              <a:rPr kumimoji="1"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48"/>
            <a:ext cx="10515600" cy="4390008"/>
          </a:xfrm>
        </p:spPr>
        <p:txBody>
          <a:bodyPr/>
          <a:lstStyle/>
          <a:p>
            <a:r>
              <a:rPr kumimoji="1" lang="en-US" altLang="ko-KR" sz="2000" dirty="0" err="1"/>
              <a:t>Build.gradle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파일을 수정하여 </a:t>
            </a:r>
            <a:r>
              <a:rPr kumimoji="1" lang="ko-KR" altLang="en-US" sz="2000" dirty="0" err="1"/>
              <a:t>그레이들</a:t>
            </a:r>
            <a:r>
              <a:rPr kumimoji="1" lang="ko-KR" altLang="en-US" sz="2000" dirty="0"/>
              <a:t> 프로젝트를 스프링 부트 </a:t>
            </a:r>
            <a:r>
              <a:rPr kumimoji="1" lang="en-US" altLang="ko-KR" sz="2000" dirty="0"/>
              <a:t>3 </a:t>
            </a:r>
            <a:r>
              <a:rPr kumimoji="1" lang="ko-KR" altLang="en-US" sz="2000" dirty="0"/>
              <a:t>프로젝트로 변경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25</a:t>
            </a:r>
            <a:r>
              <a:rPr kumimoji="1" lang="ko-KR" altLang="en-US" sz="1600" dirty="0"/>
              <a:t>쪽 참고하여 파일 수정</a:t>
            </a:r>
            <a:endParaRPr kumimoji="1" lang="en-US" altLang="ko-KR" sz="1600" dirty="0"/>
          </a:p>
          <a:p>
            <a:r>
              <a:rPr kumimoji="1" lang="en-US" altLang="ko-KR" sz="2000" dirty="0" err="1"/>
              <a:t>Build.gradle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파일 수정 후에는 반드시 </a:t>
            </a:r>
            <a:r>
              <a:rPr kumimoji="1" lang="en-US" altLang="ko-KR" sz="2000" dirty="0"/>
              <a:t>[Gradle ➝ </a:t>
            </a:r>
            <a:r>
              <a:rPr kumimoji="1" lang="ko-KR" altLang="en-US" sz="2000" dirty="0" err="1"/>
              <a:t>새로고침</a:t>
            </a:r>
            <a:r>
              <a:rPr kumimoji="1" lang="en-US" altLang="ko-KR" sz="2000" dirty="0"/>
              <a:t>]</a:t>
            </a:r>
            <a:r>
              <a:rPr kumimoji="1" lang="ko-KR" altLang="en-US" sz="2000" dirty="0"/>
              <a:t>을 눌러 프로젝트에 반영</a:t>
            </a:r>
            <a:endParaRPr kumimoji="1" lang="en-US" altLang="ko-KR" sz="2000" dirty="0"/>
          </a:p>
          <a:p>
            <a:pPr lvl="1"/>
            <a:r>
              <a:rPr kumimoji="1" lang="ko-KR" altLang="en-US" sz="1600" dirty="0" err="1"/>
              <a:t>임포트</a:t>
            </a:r>
            <a:r>
              <a:rPr kumimoji="1" lang="ko-KR" altLang="en-US" sz="1600" dirty="0"/>
              <a:t> 과정 진행 확인</a:t>
            </a:r>
            <a:endParaRPr kumimoji="1" lang="en-US" altLang="ko-KR" sz="1600" dirty="0"/>
          </a:p>
          <a:p>
            <a:r>
              <a:rPr kumimoji="1" lang="ko-KR" altLang="en-US" sz="2000" dirty="0"/>
              <a:t>패키지 생성 후 </a:t>
            </a:r>
            <a:r>
              <a:rPr kumimoji="1" lang="en-US" altLang="ko-KR" sz="2000" dirty="0"/>
              <a:t>SpringBootDeveloperApplication.java </a:t>
            </a:r>
            <a:r>
              <a:rPr kumimoji="1" lang="ko-KR" altLang="en-US" sz="2000" dirty="0"/>
              <a:t>파일 생성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28</a:t>
            </a:r>
            <a:r>
              <a:rPr kumimoji="1" lang="ko-KR" altLang="en-US" sz="1600" dirty="0"/>
              <a:t>쪽 참고하여 파일 수정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[Import class] </a:t>
            </a:r>
            <a:r>
              <a:rPr kumimoji="1" lang="ko-KR" altLang="en-US" sz="1600" dirty="0"/>
              <a:t>버튼을 눌러 </a:t>
            </a:r>
            <a:r>
              <a:rPr kumimoji="1" lang="ko-KR" altLang="en-US" sz="1600" dirty="0" err="1"/>
              <a:t>임포트</a:t>
            </a:r>
            <a:r>
              <a:rPr kumimoji="1" lang="ko-KR" altLang="en-US" sz="1600" dirty="0"/>
              <a:t> 관련 문제 해결</a:t>
            </a:r>
            <a:endParaRPr kumimoji="1" lang="en-US" altLang="ko-KR" sz="1600" dirty="0"/>
          </a:p>
          <a:p>
            <a:r>
              <a:rPr kumimoji="1" lang="ko-KR" altLang="en-US" sz="2000" dirty="0"/>
              <a:t>코드 작성 후 </a:t>
            </a:r>
            <a:r>
              <a:rPr kumimoji="1" lang="en-US" altLang="ko-KR" sz="2000" dirty="0"/>
              <a:t>▶ </a:t>
            </a:r>
            <a:r>
              <a:rPr kumimoji="1" lang="ko-KR" altLang="en-US" sz="2000" dirty="0"/>
              <a:t>실행 아이콘을 눌러 클래스 실행</a:t>
            </a:r>
            <a:endParaRPr kumimoji="1"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31E243-BAFC-E44E-2C7A-5560E8FD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297" y="5008750"/>
            <a:ext cx="4877106" cy="227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9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0.3 </a:t>
            </a:r>
            <a:r>
              <a:rPr kumimoji="1" lang="ko-KR" altLang="en-US" dirty="0"/>
              <a:t>포스트맨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48"/>
            <a:ext cx="10515600" cy="4390008"/>
          </a:xfrm>
        </p:spPr>
        <p:txBody>
          <a:bodyPr/>
          <a:lstStyle/>
          <a:p>
            <a:r>
              <a:rPr kumimoji="1" lang="en-US" altLang="ko-KR" sz="2000" dirty="0">
                <a:hlinkClick r:id="rId2"/>
              </a:rPr>
              <a:t>https://www.postman.com/downloads</a:t>
            </a:r>
            <a:r>
              <a:rPr kumimoji="1" lang="ko-KR" altLang="en-US" sz="2000" dirty="0"/>
              <a:t>에 접속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운영체제에 맞는 포스트맨 설치 파일 다운로드</a:t>
            </a:r>
            <a:endParaRPr kumimoji="1" lang="en-US" altLang="ko-KR" sz="1600" dirty="0"/>
          </a:p>
          <a:p>
            <a:r>
              <a:rPr kumimoji="1" lang="ko-KR" altLang="en-US" sz="2000" dirty="0"/>
              <a:t>설치 후 </a:t>
            </a:r>
            <a:r>
              <a:rPr kumimoji="1" lang="en-US" altLang="ko-KR" sz="2000" dirty="0"/>
              <a:t>[Skip and go to the app] </a:t>
            </a:r>
            <a:r>
              <a:rPr kumimoji="1" lang="ko-KR" altLang="en-US" sz="2000" dirty="0"/>
              <a:t>클릭하여 다음 화면으로 진행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버튼이 아주 작으므로 잘 찾아 클릭</a:t>
            </a:r>
            <a:endParaRPr kumimoji="1" lang="en-US" altLang="ko-KR" sz="1600" dirty="0"/>
          </a:p>
          <a:p>
            <a:r>
              <a:rPr kumimoji="1" lang="en-US" altLang="ko-KR" sz="2000" dirty="0"/>
              <a:t>[Create a request]</a:t>
            </a:r>
            <a:r>
              <a:rPr kumimoji="1" lang="ko-KR" altLang="en-US" sz="2000" dirty="0"/>
              <a:t>를 눌러 </a:t>
            </a:r>
            <a:r>
              <a:rPr kumimoji="1" lang="en-US" altLang="ko-KR" sz="2000" dirty="0"/>
              <a:t>API </a:t>
            </a:r>
            <a:r>
              <a:rPr kumimoji="1" lang="ko-KR" altLang="en-US" sz="2000" dirty="0"/>
              <a:t>요청 테스트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 31</a:t>
            </a:r>
            <a:r>
              <a:rPr kumimoji="1" lang="ko-KR" altLang="en-US" sz="1600" dirty="0"/>
              <a:t>쪽 참고하여 </a:t>
            </a:r>
            <a:r>
              <a:rPr kumimoji="1" lang="en-US" altLang="ko-KR" sz="1600" dirty="0"/>
              <a:t>GET </a:t>
            </a:r>
            <a:r>
              <a:rPr kumimoji="1" lang="ko-KR" altLang="en-US" sz="1600" dirty="0"/>
              <a:t>요청 테스트</a:t>
            </a:r>
            <a:endParaRPr kumimoji="1"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77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0.4 </a:t>
            </a:r>
            <a:r>
              <a:rPr kumimoji="1" lang="ko-KR" altLang="en-US" dirty="0"/>
              <a:t>예제 코드 저장소 안내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48"/>
            <a:ext cx="10515600" cy="4390008"/>
          </a:xfrm>
        </p:spPr>
        <p:txBody>
          <a:bodyPr/>
          <a:lstStyle/>
          <a:p>
            <a:r>
              <a:rPr kumimoji="1" lang="en-US" altLang="ko-KR" sz="2000" dirty="0">
                <a:hlinkClick r:id="rId3"/>
              </a:rPr>
              <a:t>https://github.com/shinsunyoung/springboot-developer</a:t>
            </a:r>
            <a:r>
              <a:rPr kumimoji="1" lang="ko-KR" altLang="en-US" sz="2000" dirty="0"/>
              <a:t>에 접속</a:t>
            </a:r>
            <a:endParaRPr kumimoji="1" lang="en-US" altLang="ko-KR" sz="2000" dirty="0"/>
          </a:p>
          <a:p>
            <a:pPr lvl="1"/>
            <a:r>
              <a:rPr kumimoji="1" lang="ko-KR" altLang="en-US" sz="1600" dirty="0" err="1"/>
              <a:t>장별</a:t>
            </a:r>
            <a:r>
              <a:rPr kumimoji="1" lang="ko-KR" altLang="en-US" sz="1600" dirty="0"/>
              <a:t> 폴더 위치 확인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코드 </a:t>
            </a:r>
            <a:r>
              <a:rPr kumimoji="1" lang="ko-KR" altLang="en-US" sz="1600" dirty="0" err="1"/>
              <a:t>임포트</a:t>
            </a:r>
            <a:r>
              <a:rPr kumimoji="1" lang="ko-KR" altLang="en-US" sz="1600" dirty="0"/>
              <a:t> 문 참고 시 유용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임포트</a:t>
            </a:r>
            <a:r>
              <a:rPr kumimoji="1" lang="ko-KR" altLang="en-US" sz="1600" dirty="0"/>
              <a:t> 문이 중복된 경우 참고</a:t>
            </a:r>
            <a:r>
              <a:rPr kumimoji="1" lang="en-US" altLang="ko-KR" sz="16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B6516A-AD72-0B21-E9A2-899C7A7FC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40252"/>
            <a:ext cx="6530741" cy="33017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C13F26-7E65-3EC8-80F1-A7AD8806D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63" y="3129881"/>
            <a:ext cx="6663848" cy="30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7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334</Words>
  <Application>Microsoft Office PowerPoint</Application>
  <PresentationFormat>와이드스크린</PresentationFormat>
  <Paragraphs>53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더잠실 2 Light</vt:lpstr>
      <vt:lpstr>더잠실 3 Regular</vt:lpstr>
      <vt:lpstr>더잠실 5 Bold</vt:lpstr>
      <vt:lpstr>Arial</vt:lpstr>
      <vt:lpstr>맑은 고딕</vt:lpstr>
      <vt:lpstr>Office 테마</vt:lpstr>
      <vt:lpstr>스프링 부트 3 백엔드 개발자 되기</vt:lpstr>
      <vt:lpstr>00 개발 환경 구축하기</vt:lpstr>
      <vt:lpstr>0.1 인텔리제이 설치 및 설정(인텔리제이 설치)</vt:lpstr>
      <vt:lpstr>0.1 인텔리제이 설치 및 설정(New Project)</vt:lpstr>
      <vt:lpstr>0.1 인텔리제이 설치 및 설정(테마 설정)</vt:lpstr>
      <vt:lpstr>0.2 스프링 부트 3 프로젝트 만들기</vt:lpstr>
      <vt:lpstr>0.3 포스트맨 설치하기</vt:lpstr>
      <vt:lpstr>0.4 예제 코드 저장소 안내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505-t</cp:lastModifiedBy>
  <cp:revision>33</cp:revision>
  <dcterms:created xsi:type="dcterms:W3CDTF">2023-04-28T02:19:35Z</dcterms:created>
  <dcterms:modified xsi:type="dcterms:W3CDTF">2024-04-08T09:10:54Z</dcterms:modified>
</cp:coreProperties>
</file>