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6" r:id="rId4"/>
    <p:sldId id="275" r:id="rId5"/>
    <p:sldId id="267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embeddedFontLst>
    <p:embeddedFont>
      <p:font typeface="D2Coding" panose="020B0600000101010101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EDC"/>
    <a:srgbClr val="00A881"/>
    <a:srgbClr val="9AD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0" autoAdjust="0"/>
    <p:restoredTop sz="86400"/>
  </p:normalViewPr>
  <p:slideViewPr>
    <p:cSldViewPr snapToGrid="0">
      <p:cViewPr varScale="1">
        <p:scale>
          <a:sx n="93" d="100"/>
          <a:sy n="93" d="100"/>
        </p:scale>
        <p:origin x="102" y="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92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76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72561-19BF-4B1E-87B3-F5E433B71627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F0BA1-C560-42D4-AF0B-14410E1B1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8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07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43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21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087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13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739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83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p60~62</a:t>
            </a:r>
          </a:p>
          <a:p>
            <a:r>
              <a:rPr lang="en-US" altLang="ko-KR" dirty="0" smtClean="0"/>
              <a:t>https://velog.io/@ililil9482/Java17%EC%9D%84-%EA%B3%A0%EB%A0%A4%ED%95%B4%EC%95%BC%ED%95%A0%EA%B9%8C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3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C38BD-A521-65A1-0EB1-F85727BF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D7CBD3-745A-290C-ED86-D6EF6F12D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2C1BB-1CE5-8C6F-C03A-06499691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6785-6473-4B09-ADE8-21BA1125F5F7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EAE4D-25A7-41FD-29DC-5EDC61E7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ACE01787-F074-2A33-828A-6DF7B223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44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808" y="1508789"/>
            <a:ext cx="5896992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5E8BADA4-B95E-0C62-F2E1-6F145DAA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5" name="그림 14" descr="로고이(가) 표시된 사진&#10;&#10;자동 생성된 설명">
            <a:extLst>
              <a:ext uri="{FF2B5EF4-FFF2-40B4-BE49-F238E27FC236}">
                <a16:creationId xmlns:a16="http://schemas.microsoft.com/office/drawing/2014/main" id="{5CD5B97E-75C1-721C-6A44-829C513133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3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89"/>
            <a:ext cx="10515600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268236E9-21A5-5B7C-ACF2-35B7B117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 descr="로고이(가) 표시된 사진&#10;&#10;자동 생성된 설명">
            <a:extLst>
              <a:ext uri="{FF2B5EF4-FFF2-40B4-BE49-F238E27FC236}">
                <a16:creationId xmlns:a16="http://schemas.microsoft.com/office/drawing/2014/main" id="{24DFE717-8D24-EDD8-523B-1B8E6F9C51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0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784888-8F83-2CBE-90BA-235645F8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544E0-F8EF-A8A6-21C8-F954ED9DA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A0BE94-9BD7-5C82-22A2-D5F77E56D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CB4B-43D8-4BE5-8593-A087D5A3C5D9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0E0840-ECE5-2FC8-B595-97BE0602C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A17AE-3530-8247-D4DF-C52C5A5F4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BE7E-1B0A-4E9D-9D6C-2F6C968DFE2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 descr="로고이(가) 표시된 사진&#10;&#10;자동 생성된 설명">
            <a:extLst>
              <a:ext uri="{FF2B5EF4-FFF2-40B4-BE49-F238E27FC236}">
                <a16:creationId xmlns:a16="http://schemas.microsoft.com/office/drawing/2014/main" id="{DD989415-18AB-038C-E6FA-705D05BC33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4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EDC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b="1" dirty="0">
                <a:solidFill>
                  <a:srgbClr val="00A881"/>
                </a:solidFill>
                <a:latin typeface="The Jamsil OTF 5 Bold" pitchFamily="2" charset="-127"/>
                <a:ea typeface="The Jamsil OTF 5 Bold" pitchFamily="2" charset="-127"/>
              </a:rPr>
              <a:t>스프링 부트 </a:t>
            </a:r>
            <a:r>
              <a:rPr lang="en-US" altLang="ko-KR" b="1" dirty="0">
                <a:solidFill>
                  <a:srgbClr val="00A881"/>
                </a:solidFill>
                <a:latin typeface="The Jamsil OTF 5 Bold" pitchFamily="2" charset="-127"/>
                <a:ea typeface="The Jamsil OTF 5 Bold" pitchFamily="2" charset="-127"/>
              </a:rPr>
              <a:t>3</a:t>
            </a:r>
            <a:r>
              <a:rPr lang="en-US" altLang="ko-KR" b="1" dirty="0">
                <a:latin typeface="The Jamsil OTF 5 Bold" pitchFamily="2" charset="-127"/>
                <a:ea typeface="The Jamsil OTF 5 Bold" pitchFamily="2" charset="-127"/>
              </a:rPr>
              <a:t/>
            </a:r>
            <a:br>
              <a:rPr lang="en-US" altLang="ko-KR" b="1" dirty="0">
                <a:latin typeface="The Jamsil OTF 5 Bold" pitchFamily="2" charset="-127"/>
                <a:ea typeface="The Jamsil OTF 5 Bold" pitchFamily="2" charset="-127"/>
              </a:rPr>
            </a:br>
            <a:r>
              <a:rPr lang="ko-KR" altLang="en-US" b="1" dirty="0" err="1">
                <a:latin typeface="The Jamsil OTF 5 Bold" pitchFamily="2" charset="-127"/>
                <a:ea typeface="The Jamsil OTF 5 Bold" pitchFamily="2" charset="-127"/>
              </a:rPr>
              <a:t>백엔드</a:t>
            </a:r>
            <a:r>
              <a:rPr lang="ko-KR" altLang="en-US" b="1" dirty="0">
                <a:latin typeface="The Jamsil OTF 5 Bold" pitchFamily="2" charset="-127"/>
                <a:ea typeface="The Jamsil OTF 5 Bold" pitchFamily="2" charset="-127"/>
              </a:rPr>
              <a:t> 개발자 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9701DD-A4A2-ED38-4E82-47409548173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723366"/>
            <a:ext cx="12192000" cy="9166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JPA+OAuth2+JWT+AWS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와 배우는 </a:t>
            </a:r>
            <a:r>
              <a:rPr lang="ko-KR" altLang="en-US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lang="en-US" altLang="ko-KR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</a:p>
          <a:p>
            <a:pPr marL="0" indent="0" algn="ctr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백엔드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입문자를 위한 풀 패키지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CA26AF-1A7F-ACB7-F440-DC5218DD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b="1" smtClean="0">
                <a:solidFill>
                  <a:schemeClr val="tx1"/>
                </a:solidFill>
              </a:rPr>
              <a:t>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2.4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코드 이해하기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TestController.java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RestController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클래스가 라우터 역할을 할 수 있게 해주는 </a:t>
            </a:r>
            <a:r>
              <a:rPr kumimoji="1"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애너테이션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GetMapping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(/test) : /test GET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요청을 처리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RestController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의 근본은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@Component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애너테이션</a:t>
            </a: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507E24-ABEA-4A59-5575-33F91BBE1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066174"/>
            <a:ext cx="7772400" cy="228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34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</a:t>
            </a:r>
            <a:r>
              <a:rPr lang="en-US" altLang="ko-KR" dirty="0" smtClean="0"/>
              <a:t>17</a:t>
            </a:r>
            <a:r>
              <a:rPr lang="ko-KR" altLang="en-US" dirty="0" smtClean="0"/>
              <a:t>의 주요 변화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텍스트 블록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formatted()</a:t>
            </a: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record</a:t>
            </a:r>
          </a:p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패턴 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매칭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자료형에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맞는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case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처리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56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02</a:t>
            </a:r>
            <a:r>
              <a:rPr lang="ko-KR" altLang="en-US" sz="3200" dirty="0">
                <a:solidFill>
                  <a:srgbClr val="00A88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lang="en-US" altLang="ko-KR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3200" dirty="0">
                <a:latin typeface="D2Coding" panose="020B0609020101020101" pitchFamily="49" charset="-127"/>
                <a:ea typeface="D2Coding" panose="020B0609020101020101" pitchFamily="49" charset="-127"/>
              </a:rPr>
              <a:t> 시작하기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679D17-9914-66C9-014E-5F69F3E4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4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스프링과 스프링 부트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스프링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자바 기반의 엔터프라이즈 애플리케이션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엔터프라이즈 애플리케이션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대규모 서비스를 뜻함</a:t>
            </a: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서버 성능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안정성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보안 등을 높은 수준으로 제공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부트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스프링의 복잡한 설정을 쉽게 만들어 출시한 일종의 스핀오프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빠르게 스프링 프로젝트 설정 가능</a:t>
            </a: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스타터를 사용하면 의존성 사용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관리 용이</a:t>
            </a: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27AE4A-11E4-5F77-7352-D18818C65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16" y="3762630"/>
            <a:ext cx="6467704" cy="24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9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2.1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스프링과 스프링 부트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차이점 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구성의 차이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스프링은 개발에 필요한 환경을 수동 구성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스프링 부트는 자동 구성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차이점 </a:t>
            </a:r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내장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WAS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의 유무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스프링 부트는 처음부터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WAS</a:t>
            </a:r>
            <a:r>
              <a:rPr kumimoji="1"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를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가지고 있음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(tomcat)</a:t>
            </a:r>
          </a:p>
          <a:p>
            <a:pPr lvl="2"/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WAS</a:t>
            </a:r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웹 애플리케이션을 실행하기 위한 장치</a:t>
            </a: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026120D-D2D1-3186-6867-27DB718DF099}"/>
              </a:ext>
            </a:extLst>
          </p:cNvPr>
          <p:cNvGrpSpPr/>
          <p:nvPr/>
        </p:nvGrpSpPr>
        <p:grpSpPr>
          <a:xfrm>
            <a:off x="4058816" y="3209731"/>
            <a:ext cx="7294984" cy="2811996"/>
            <a:chOff x="3105539" y="3429000"/>
            <a:chExt cx="7781731" cy="302479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225A15E-10CB-779F-CD85-7C46DA608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5539" y="3429000"/>
              <a:ext cx="7772400" cy="169441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D4AA9DA-EF8A-6658-C783-61907953AC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361" b="-1"/>
            <a:stretch/>
          </p:blipFill>
          <p:spPr>
            <a:xfrm>
              <a:off x="3114870" y="4973217"/>
              <a:ext cx="7772400" cy="1480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6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2.2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콘셉트 공부하기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제어의 역전과 의존성 주입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제어의 역전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IoC = Inversion of Control</a:t>
            </a:r>
          </a:p>
          <a:p>
            <a:pPr lvl="2"/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객체를 직접 관리하는 것이 아닌 외부에서 관리하는 것</a:t>
            </a: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의존성 주입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DI = Dependency Injection</a:t>
            </a:r>
          </a:p>
          <a:p>
            <a:pPr lvl="2"/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빈 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스프링 컨테이너가 관리하는 객체</a:t>
            </a:r>
            <a:endParaRPr kumimoji="1"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빈을 스프링 컨테이너로부터 주입 받아 사용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직접 객체를 생성하지 않음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DB5746-BA31-03FC-6A86-4B7677AF2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534" y="3249202"/>
            <a:ext cx="3607707" cy="21000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8A4257-8EC7-BED3-E05E-58CC42111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215" y="3311663"/>
            <a:ext cx="6044680" cy="197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7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2.2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콘셉트 공부하기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컨테이너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안에서 동작하는 빈 생성 및 관리 주체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빈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컨테이너가 생성하고 관리하는 객체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빈 등록 방법은 여러가지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(51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쪽 참고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관점 지향 프로그래밍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AOP = Aspect Oriented Programming</a:t>
            </a: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핵심 관점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부가 관점으로 나누어 프로그래밍하는 것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23C33D-0947-1590-29CA-52F4B1E0F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559" y="2511348"/>
            <a:ext cx="4486081" cy="338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4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2.2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콘셉트 공부하기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(cont.)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이식 가능한 서비스 추상화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PSA = Portable Service Abstraction</a:t>
            </a: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스프링에서 제공하는 다양한 기술을 추상화해 개발자가 쉽게 사용하는 인터페이스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데이터베이스를 위한 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PSA : JPA, </a:t>
            </a:r>
            <a:r>
              <a:rPr kumimoji="1"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MyBatis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JDBC</a:t>
            </a:r>
          </a:p>
          <a:p>
            <a:pPr lvl="2"/>
            <a:r>
              <a:rPr kumimoji="1"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실행을 위한 </a:t>
            </a:r>
            <a:r>
              <a:rPr kumimoji="1"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PSA : WAS</a:t>
            </a: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0C5C75-5592-07E0-C394-81DE05FA6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56" y="3796515"/>
            <a:ext cx="6554756" cy="19783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541F23-08FE-E078-BC42-FCFBB5B4A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453" y="2774144"/>
            <a:ext cx="4545564" cy="278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6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82FEE61-1103-701F-1D56-2474832EF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599" y="3294231"/>
            <a:ext cx="5054002" cy="26045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2.3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둘러보기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54</a:t>
            </a:r>
            <a:r>
              <a:rPr kumimoji="1"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쪽부터 참고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TestController.java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서버 실행 및 확인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kumimoji="1" lang="ko-KR" altLang="en-US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스타터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살펴보기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자동 구성 항목 살펴보기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853D0F-2C9B-3115-3128-F81CD0FBF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450" y="1982755"/>
            <a:ext cx="3975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5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2.4 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스프링 부트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1"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코드 이해하기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SpringBootDeveloperApplication.java</a:t>
            </a:r>
            <a:endParaRPr kumimoji="1"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자바의 </a:t>
            </a:r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main( ) 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메서드와 같은 역할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내부에 </a:t>
            </a:r>
            <a:r>
              <a:rPr kumimoji="1" lang="en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kumimoji="1" lang="en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SpringBootConfiguration</a:t>
            </a:r>
            <a:r>
              <a:rPr kumimoji="1" lang="en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@</a:t>
            </a:r>
            <a:r>
              <a:rPr kumimoji="1" lang="en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ComponentScan</a:t>
            </a:r>
            <a:r>
              <a:rPr kumimoji="1" lang="en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, @</a:t>
            </a:r>
            <a:r>
              <a:rPr kumimoji="1" lang="en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Enabl</a:t>
            </a:r>
            <a:r>
              <a:rPr kumimoji="1" lang="en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1" lang="en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AutoConfiguration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구성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kumimoji="1"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63</a:t>
            </a:r>
            <a:r>
              <a:rPr kumimoji="1"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쪽부터 참고</a:t>
            </a:r>
            <a:endParaRPr kumimoji="1" lang="en-US" altLang="ko-KR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881755-A43D-5542-EB2D-BF03E96AA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046687"/>
            <a:ext cx="7772400" cy="19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7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더잠실 5 Bold"/>
        <a:ea typeface="더잠실 5 Bold"/>
        <a:cs typeface=""/>
      </a:majorFont>
      <a:minorFont>
        <a:latin typeface="더잠실 2 Light"/>
        <a:ea typeface="더잠실 2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381</Words>
  <Application>Microsoft Office PowerPoint</Application>
  <PresentationFormat>와이드스크린</PresentationFormat>
  <Paragraphs>86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The Jamsil OTF 5 Bold</vt:lpstr>
      <vt:lpstr>Arial</vt:lpstr>
      <vt:lpstr>D2Coding</vt:lpstr>
      <vt:lpstr>더잠실 3 Regular</vt:lpstr>
      <vt:lpstr>더잠실 5 Bold</vt:lpstr>
      <vt:lpstr>더잠실 2 Light</vt:lpstr>
      <vt:lpstr>맑은 고딕</vt:lpstr>
      <vt:lpstr>Office 테마</vt:lpstr>
      <vt:lpstr>스프링 부트 3 백엔드 개발자 되기</vt:lpstr>
      <vt:lpstr>02 스프링 부트 3 시작하기</vt:lpstr>
      <vt:lpstr>2.1 스프링과 스프링 부트</vt:lpstr>
      <vt:lpstr>2.1 스프링과 스프링 부트(cont.)</vt:lpstr>
      <vt:lpstr>2.2 스프링 콘셉트 공부하기</vt:lpstr>
      <vt:lpstr>2.2 스프링 콘셉트 공부하기(cont.)</vt:lpstr>
      <vt:lpstr>2.2 스프링 콘셉트 공부하기(cont.)</vt:lpstr>
      <vt:lpstr>2.3 스프링 부트 3 둘러보기</vt:lpstr>
      <vt:lpstr>2.4 스프링 부트 3 코드 이해하기</vt:lpstr>
      <vt:lpstr>2.4 스프링 부트 3 코드 이해하기(cont.)</vt:lpstr>
      <vt:lpstr>자바17의 주요 변화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부트 3 백엔드 개발자 되기</dc:title>
  <dc:creator>현규 박</dc:creator>
  <cp:lastModifiedBy>505-t</cp:lastModifiedBy>
  <cp:revision>42</cp:revision>
  <dcterms:created xsi:type="dcterms:W3CDTF">2023-04-28T02:19:35Z</dcterms:created>
  <dcterms:modified xsi:type="dcterms:W3CDTF">2024-04-08T09:14:18Z</dcterms:modified>
</cp:coreProperties>
</file>