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6" r:id="rId4"/>
    <p:sldId id="281" r:id="rId5"/>
    <p:sldId id="282" r:id="rId6"/>
    <p:sldId id="275" r:id="rId7"/>
    <p:sldId id="286" r:id="rId8"/>
    <p:sldId id="283" r:id="rId9"/>
    <p:sldId id="28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EDC"/>
    <a:srgbClr val="00A881"/>
    <a:srgbClr val="9AD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6730" autoAdjust="0"/>
  </p:normalViewPr>
  <p:slideViewPr>
    <p:cSldViewPr snapToGrid="0">
      <p:cViewPr varScale="1">
        <p:scale>
          <a:sx n="127" d="100"/>
          <a:sy n="127" d="100"/>
        </p:scale>
        <p:origin x="738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76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72561-19BF-4B1E-87B3-F5E433B71627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F0BA1-C560-42D4-AF0B-14410E1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42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32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78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7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21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34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38BD-A521-65A1-0EB1-F85727BF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D7CBD3-745A-290C-ED86-D6EF6F12D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2C1BB-1CE5-8C6F-C03A-0649969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785-6473-4B09-ADE8-21BA1125F5F7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EAE4D-25A7-41FD-29DC-5EDC61E7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ACE01787-F074-2A33-828A-6DF7B22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4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808" y="1508789"/>
            <a:ext cx="5896992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5E8BADA4-B95E-0C62-F2E1-6F145DA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 descr="로고이(가) 표시된 사진&#10;&#10;자동 생성된 설명">
            <a:extLst>
              <a:ext uri="{FF2B5EF4-FFF2-40B4-BE49-F238E27FC236}">
                <a16:creationId xmlns:a16="http://schemas.microsoft.com/office/drawing/2014/main" id="{5CD5B97E-75C1-721C-6A44-829C513133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0515600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268236E9-21A5-5B7C-ACF2-35B7B117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 descr="로고이(가) 표시된 사진&#10;&#10;자동 생성된 설명">
            <a:extLst>
              <a:ext uri="{FF2B5EF4-FFF2-40B4-BE49-F238E27FC236}">
                <a16:creationId xmlns:a16="http://schemas.microsoft.com/office/drawing/2014/main" id="{24DFE717-8D24-EDD8-523B-1B8E6F9C51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784888-8F83-2CBE-90BA-235645F8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544E0-F8EF-A8A6-21C8-F954ED9D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0BE94-9BD7-5C82-22A2-D5F77E56D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CB4B-43D8-4BE5-8593-A087D5A3C5D9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E0840-ECE5-2FC8-B595-97BE0602C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A17AE-3530-8247-D4DF-C52C5A5F4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BE7E-1B0A-4E9D-9D6C-2F6C968DFE2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 descr="로고이(가) 표시된 사진&#10;&#10;자동 생성된 설명">
            <a:extLst>
              <a:ext uri="{FF2B5EF4-FFF2-40B4-BE49-F238E27FC236}">
                <a16:creationId xmlns:a16="http://schemas.microsoft.com/office/drawing/2014/main" id="{DD989415-18AB-038C-E6FA-705D05BC33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4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EDC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 개발자 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9701DD-A4A2-ED38-4E82-47409548173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723366"/>
            <a:ext cx="12192000" cy="916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JPA+OAuth2+JWT+AWS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배우는 </a:t>
            </a:r>
            <a:r>
              <a:rPr lang="ko-KR" altLang="en-US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입문자를 위한 풀 패키지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CA26AF-1A7F-ACB7-F440-DC5218DD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b="1" smtClean="0">
                <a:solidFill>
                  <a:schemeClr val="tx1"/>
                </a:solidFill>
              </a:rPr>
              <a:t>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03</a:t>
            </a:r>
            <a:r>
              <a:rPr lang="ko-KR" altLang="en-US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구조 이해하기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679D17-9914-66C9-014E-5F69F3E4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4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구조 살펴보기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각 계층은 서로 영향을 주지 않고 각자 책임에 맞는 역할을 함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프레젠테이션 계층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HTTP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요청을 받아 비즈니스 계층으로 전송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컨트롤러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프레젠테이션 계층을 실제 구현한 것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계층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로직을 처리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통상적인 앱 기능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서비스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비즈니스 계층을 실제 구현한 것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퍼시스턴스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계층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데이터베이스 관련 로직 처리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리포지토리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퍼시스턴스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계층을 실제 구현한 것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39D9A3-6945-9B57-2DBD-E83C96AEC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172" y="2999151"/>
            <a:ext cx="5995416" cy="16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9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구조 살펴보기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실제 코드를 작성하는 공간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test</a:t>
            </a: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테스트 코드를 작성하는 공간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build.gradle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빌드 설정 파일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settings.gradle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빌드할 프로젝트의 정보 설정 파일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2EC28A-9073-9D98-149A-3E3FAADB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763" y="1289656"/>
            <a:ext cx="42164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2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구조 살펴보기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1049000" cy="4390008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</a:p>
          <a:p>
            <a:pPr lvl="1"/>
            <a:r>
              <a:rPr kumimoji="1"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</a:p>
          <a:p>
            <a:pPr lvl="1"/>
            <a:r>
              <a:rPr kumimoji="1"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resources</a:t>
            </a:r>
          </a:p>
          <a:p>
            <a:pPr lvl="2"/>
            <a:r>
              <a:rPr kumimoji="1"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static             JS, CSS, Images…</a:t>
            </a:r>
          </a:p>
          <a:p>
            <a:pPr lvl="2"/>
            <a:r>
              <a:rPr kumimoji="1"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templates</a:t>
            </a:r>
          </a:p>
          <a:p>
            <a:pPr lvl="2"/>
            <a:r>
              <a:rPr kumimoji="1" lang="en-US" altLang="ko-KR" sz="18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application.yml</a:t>
            </a:r>
            <a:r>
              <a:rPr kumimoji="1"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DB</a:t>
            </a:r>
            <a:r>
              <a:rPr kumimoji="1"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설정정보</a:t>
            </a:r>
            <a:r>
              <a:rPr kumimoji="1"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1" lang="ko-KR" altLang="en-US" sz="18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로깅</a:t>
            </a:r>
            <a:r>
              <a:rPr kumimoji="1"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설정정보</a:t>
            </a:r>
            <a:r>
              <a:rPr kumimoji="1"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marL="914400" lvl="2" indent="0">
              <a:buNone/>
            </a:pPr>
            <a:r>
              <a:rPr kumimoji="1"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kumimoji="1"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	     </a:t>
            </a:r>
            <a:r>
              <a:rPr kumimoji="1" lang="en-US" altLang="ko-KR" sz="18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etc</a:t>
            </a:r>
            <a:r>
              <a:rPr kumimoji="1"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1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부트 서버가 실행되면 자동으로 로딩 됨</a:t>
            </a:r>
            <a:r>
              <a:rPr kumimoji="1"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1" lang="en-US" altLang="ko-KR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7" r="8293"/>
          <a:stretch/>
        </p:blipFill>
        <p:spPr bwMode="auto">
          <a:xfrm>
            <a:off x="8715375" y="1619249"/>
            <a:ext cx="2957513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13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3.2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프로젝트 발전시키기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build.gradle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의존성 추가하기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dependencies </a:t>
            </a:r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b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implementation '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org.springframework.boot:spring-boot-starter-web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b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testImplementation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'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org.springframework.boot:spring-boot-starter-test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b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implementation '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org.springframework.boot:spring-boot-starter-data-jpa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b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runtimeOnly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'com.h2database:h2'</a:t>
            </a:r>
            <a:b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compileOnly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'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org.projectlombok:lombok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b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annotationProcessor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'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org.projectlombok:lombok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b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3.2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프로젝트 발전시키기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프레젠테이션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서비스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퍼시스턴스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계층 만들기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TestController.java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TestService.java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Member.java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MemberRepository.java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임포트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오류 처리하기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기본적으로는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[Alt + Enter]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 처리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깃허브를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참고하여 쉽게 처리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(https://</a:t>
            </a: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github.com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shinsunyoung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springboot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-developer)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94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3.2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프로젝트 발전시키기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data.sql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파일 작성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application.yml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작성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포스트맨으로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HTTP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요청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524D8E-F0BF-FB15-97F3-263B6DAF8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381" y="1673351"/>
            <a:ext cx="6811470" cy="446216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31" y="3904432"/>
            <a:ext cx="40386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61" y="2847157"/>
            <a:ext cx="418257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56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3798"/>
            <a:ext cx="11134725" cy="688358"/>
          </a:xfrm>
        </p:spPr>
        <p:txBody>
          <a:bodyPr>
            <a:noAutofit/>
          </a:bodyPr>
          <a:lstStyle/>
          <a:p>
            <a:r>
              <a:rPr kumimoji="1"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3.3 </a:t>
            </a:r>
            <a:r>
              <a:rPr kumimoji="1"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부트 요청</a:t>
            </a:r>
            <a:r>
              <a:rPr kumimoji="1"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kumimoji="1"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응답 과정 한방에 이해하기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73402"/>
          </a:xfrm>
        </p:spPr>
        <p:txBody>
          <a:bodyPr/>
          <a:lstStyle/>
          <a:p>
            <a:r>
              <a:rPr kumimoji="1"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1. </a:t>
            </a:r>
            <a:r>
              <a:rPr kumimoji="1" lang="ko-KR" altLang="en-US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포스트맨에서</a:t>
            </a:r>
            <a:r>
              <a:rPr kumimoji="1"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톰캣에</a:t>
            </a:r>
            <a:r>
              <a:rPr kumimoji="1"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/test GET </a:t>
            </a:r>
            <a:r>
              <a:rPr kumimoji="1"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요청</a:t>
            </a:r>
            <a:endParaRPr kumimoji="1" lang="en-US" altLang="ko-KR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2. dispatcher Servlet</a:t>
            </a:r>
            <a:r>
              <a:rPr kumimoji="1"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 </a:t>
            </a:r>
            <a:r>
              <a:rPr kumimoji="1"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URL </a:t>
            </a:r>
            <a:r>
              <a:rPr kumimoji="1"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분석 후 </a:t>
            </a:r>
            <a:r>
              <a:rPr kumimoji="1"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TestController</a:t>
            </a:r>
            <a:r>
              <a:rPr kumimoji="1"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kumimoji="1"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kumimoji="1"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요청전달</a:t>
            </a:r>
            <a:endParaRPr kumimoji="1" lang="en-US" altLang="ko-KR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3. /test </a:t>
            </a:r>
            <a:r>
              <a:rPr kumimoji="1"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요청에 대한 </a:t>
            </a:r>
            <a:r>
              <a:rPr kumimoji="1"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getAllMembers</a:t>
            </a:r>
            <a:r>
              <a:rPr kumimoji="1"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kumimoji="1"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에서 서비스계층과 </a:t>
            </a:r>
            <a:r>
              <a:rPr kumimoji="1" lang="ko-KR" altLang="en-US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퍼시스턴스</a:t>
            </a:r>
            <a:r>
              <a:rPr kumimoji="1"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계층을 통해 필요한 데이터를 가져온다</a:t>
            </a:r>
            <a:endParaRPr kumimoji="1" lang="en-US" altLang="ko-KR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4. view resolver</a:t>
            </a:r>
            <a:r>
              <a:rPr kumimoji="1"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 </a:t>
            </a:r>
            <a:r>
              <a:rPr kumimoji="1"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template </a:t>
            </a:r>
            <a:r>
              <a:rPr kumimoji="1"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엔진을 사용해 </a:t>
            </a:r>
            <a:r>
              <a:rPr kumimoji="1"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HTML,JSON,XML </a:t>
            </a:r>
            <a:r>
              <a:rPr kumimoji="1"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등의 데이터 생성</a:t>
            </a:r>
            <a:endParaRPr kumimoji="1" lang="en-US" altLang="ko-KR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5. members</a:t>
            </a:r>
            <a:r>
              <a:rPr kumimoji="1"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kumimoji="1" lang="en-US" altLang="ko-KR" sz="2400" smtClean="0"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kumimoji="1" lang="ko-KR" altLang="en-US" sz="240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kumimoji="1" lang="en-US" altLang="ko-KR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DBE91A-F75D-93FE-1447-1A2A2095D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43" y="1409002"/>
            <a:ext cx="10929429" cy="348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0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더잠실 5 Bold"/>
        <a:ea typeface="더잠실 5 Bold"/>
        <a:cs typeface=""/>
      </a:majorFont>
      <a:minorFont>
        <a:latin typeface="더잠실 2 Light"/>
        <a:ea typeface="더잠실 2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284</Words>
  <Application>Microsoft Office PowerPoint</Application>
  <PresentationFormat>와이드스크린</PresentationFormat>
  <Paragraphs>72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D2Coding</vt:lpstr>
      <vt:lpstr>더잠실 2 Light</vt:lpstr>
      <vt:lpstr>더잠실 3 Regular</vt:lpstr>
      <vt:lpstr>더잠실 5 Bold</vt:lpstr>
      <vt:lpstr>맑은 고딕</vt:lpstr>
      <vt:lpstr>Arial</vt:lpstr>
      <vt:lpstr>Office 테마</vt:lpstr>
      <vt:lpstr>스프링 부트 3 백엔드 개발자 되기</vt:lpstr>
      <vt:lpstr>03 스프링 부트 3 구조 이해하기</vt:lpstr>
      <vt:lpstr>3.1 스프링 부트 3 구조 살펴보기</vt:lpstr>
      <vt:lpstr>3.1 스프링 부트 3 구조 살펴보기(cont.)</vt:lpstr>
      <vt:lpstr>3.1 스프링 부트 3 구조 살펴보기(cont.)</vt:lpstr>
      <vt:lpstr>3.2 스프링 부트 3 프로젝트 발전시키기</vt:lpstr>
      <vt:lpstr>3.2 스프링 부트 3 프로젝트 발전시키기</vt:lpstr>
      <vt:lpstr>3.2 스프링 부트 3 프로젝트 발전시키기(cont.)</vt:lpstr>
      <vt:lpstr>3.3 스프링 부트 요청-응답 과정 한방에 이해하기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부트 3 백엔드 개발자 되기</dc:title>
  <dc:creator>현규 박</dc:creator>
  <cp:lastModifiedBy>505-t</cp:lastModifiedBy>
  <cp:revision>43</cp:revision>
  <dcterms:created xsi:type="dcterms:W3CDTF">2023-04-28T02:19:35Z</dcterms:created>
  <dcterms:modified xsi:type="dcterms:W3CDTF">2024-04-15T02:59:22Z</dcterms:modified>
</cp:coreProperties>
</file>