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EDC"/>
    <a:srgbClr val="00A881"/>
    <a:srgbClr val="9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6" autoAdjust="0"/>
    <p:restoredTop sz="97840"/>
  </p:normalViewPr>
  <p:slideViewPr>
    <p:cSldViewPr snapToGrid="0">
      <p:cViewPr varScale="1">
        <p:scale>
          <a:sx n="123" d="100"/>
          <a:sy n="123" d="100"/>
        </p:scale>
        <p:origin x="9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7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2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와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개념 익히기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test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디렉터리에서 작업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코드에는 다양한 패턴이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본 도서는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given-when-then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패턴으로 진행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4F370-25FB-4DFB-C38F-07C4A46F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2" y="1310380"/>
            <a:ext cx="4057187" cy="423724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E43221E-2C46-33A7-26A7-A4F89B460595}"/>
              </a:ext>
            </a:extLst>
          </p:cNvPr>
          <p:cNvGrpSpPr/>
          <p:nvPr/>
        </p:nvGrpSpPr>
        <p:grpSpPr>
          <a:xfrm>
            <a:off x="851807" y="2605236"/>
            <a:ext cx="6308632" cy="4252764"/>
            <a:chOff x="838200" y="2777364"/>
            <a:chExt cx="6342529" cy="42076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2722B8-1B57-A159-EB55-315EE5AE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77364"/>
              <a:ext cx="6342529" cy="135613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271E0E-FF43-6303-032C-38CD0A33B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5" r="1017" b="2525"/>
            <a:stretch/>
          </p:blipFill>
          <p:spPr>
            <a:xfrm>
              <a:off x="856489" y="4026280"/>
              <a:ext cx="6278090" cy="295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스타터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테스트 목록 참고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JUnit, 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AssertJ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가장 많이 사용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DB4C5-F064-D7FD-08F9-E9F43DF2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9" y="2406274"/>
            <a:ext cx="10330912" cy="43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테스트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JUnit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으로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단위 테스트 코드 만들기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91</a:t>
            </a:r>
            <a:r>
              <a:rPr kumimoji="1"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JUnitTest.java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Assertions.assertEquals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(sum, a + b)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과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a+b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같은지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Run test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실행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599FA4-906C-6AE5-43C0-6C71DF6C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07" y="2148117"/>
            <a:ext cx="5817749" cy="39965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43F696-70CA-98E5-66A6-42A042CBC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44" y="4138065"/>
            <a:ext cx="7007889" cy="12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테스트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JUnitCycleTest.java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93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BeforeAll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BeforeEach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AfterAll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AfterEach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310A8-3C01-0D07-0939-27509E2B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201469"/>
            <a:ext cx="4652107" cy="6465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D71B0-4A68-A9D2-A418-C2681B58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568" y="1402910"/>
            <a:ext cx="4129698" cy="12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테스트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가독성이 좋은 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AssertJ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메서드 외 다양한 메서드가 있음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97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 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F6B629-9788-F6BE-5445-76834D15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6" y="3011547"/>
            <a:ext cx="5344583" cy="267719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82A1F8F-2FB3-AB1C-08C9-C51467D884B2}"/>
              </a:ext>
            </a:extLst>
          </p:cNvPr>
          <p:cNvGrpSpPr/>
          <p:nvPr/>
        </p:nvGrpSpPr>
        <p:grpSpPr>
          <a:xfrm>
            <a:off x="5494149" y="1334114"/>
            <a:ext cx="5888227" cy="1881783"/>
            <a:chOff x="5308600" y="1377950"/>
            <a:chExt cx="5334000" cy="16774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3D215A-A33E-8131-702B-DABBCD1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8600" y="1377950"/>
              <a:ext cx="5334000" cy="1308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ECFFAD-0CA9-C1A7-6587-CF2F9CCF668B}"/>
                </a:ext>
              </a:extLst>
            </p:cNvPr>
            <p:cNvSpPr txBox="1"/>
            <p:nvPr/>
          </p:nvSpPr>
          <p:spPr>
            <a:xfrm>
              <a:off x="6714067" y="2686050"/>
              <a:ext cx="990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x-none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+ b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endParaRPr lang="x-none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AB732-B93B-C5C2-CB63-C937F49F8A3C}"/>
                </a:ext>
              </a:extLst>
            </p:cNvPr>
            <p:cNvSpPr txBox="1"/>
            <p:nvPr/>
          </p:nvSpPr>
          <p:spPr>
            <a:xfrm>
              <a:off x="8509000" y="2686050"/>
              <a:ext cx="20404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sum</a:t>
              </a:r>
              <a:r>
                <a:rPr kumimoji="1"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과 같은가</a:t>
              </a:r>
              <a:r>
                <a:rPr kumimoji="1"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?</a:t>
              </a:r>
              <a:endParaRPr lang="x-none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8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제대로 테스트 코드 작성해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testController.java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[Create Test]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test/java/&lt;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패키지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아래에 파일 생성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SpringBootTest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AutoConfigureMockMvc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BeforeEach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AfterEach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DC9581-CEB5-5029-340A-F8CC60B25046}"/>
              </a:ext>
            </a:extLst>
          </p:cNvPr>
          <p:cNvGrpSpPr/>
          <p:nvPr/>
        </p:nvGrpSpPr>
        <p:grpSpPr>
          <a:xfrm>
            <a:off x="5791200" y="1547592"/>
            <a:ext cx="5467961" cy="4597065"/>
            <a:chOff x="2209800" y="2524528"/>
            <a:chExt cx="7772400" cy="65344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6464B2-858F-ED7A-7546-A26A95417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2524528"/>
              <a:ext cx="7772400" cy="180894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74E54F8-5911-5332-A3D6-2702F5E81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4197999"/>
              <a:ext cx="7772400" cy="4860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27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4.3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제대로 테스트 코드 작성해 보기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(cont.)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testControllerTest.java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Given-When-Then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패턴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주요 응답 코드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63280-0A37-881E-2DEB-0A23CDA4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08789"/>
            <a:ext cx="5164666" cy="4687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653394-3FCA-7EA8-A405-4727D9B3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34237"/>
            <a:ext cx="5096934" cy="847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8AFA14-843B-69B9-3CCF-B8513CB03E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52"/>
          <a:stretch/>
        </p:blipFill>
        <p:spPr>
          <a:xfrm>
            <a:off x="838200" y="3688701"/>
            <a:ext cx="5096934" cy="23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206</Words>
  <Application>Microsoft Office PowerPoint</Application>
  <PresentationFormat>와이드스크린</PresentationFormat>
  <Paragraphs>68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D2Coding</vt:lpstr>
      <vt:lpstr>HY견고딕</vt:lpstr>
      <vt:lpstr>더잠실 2 Light</vt:lpstr>
      <vt:lpstr>더잠실 3 Regular</vt:lpstr>
      <vt:lpstr>더잠실 5 Bold</vt:lpstr>
      <vt:lpstr>맑은 고딕</vt:lpstr>
      <vt:lpstr>Arial</vt:lpstr>
      <vt:lpstr>Office 테마</vt:lpstr>
      <vt:lpstr>스프링 부트 3 백엔드 개발자 되기</vt:lpstr>
      <vt:lpstr>04 스프링 부트 3와 테스트</vt:lpstr>
      <vt:lpstr>4.1 테스트 코드 개념 익히기</vt:lpstr>
      <vt:lpstr>4.2 스프링 부트 3와 테스트</vt:lpstr>
      <vt:lpstr>4.2 스프링 부트 3와 테스트(cont.)</vt:lpstr>
      <vt:lpstr>4.2 스프링 부트 3와 테스트(cont.)</vt:lpstr>
      <vt:lpstr>4.2 스프링 부트 3와 테스트(cont.)</vt:lpstr>
      <vt:lpstr>4.3 제대로 테스트 코드 작성해 보기</vt:lpstr>
      <vt:lpstr>4.3 제대로 테스트 코드 작성해 보기(cont.)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43</cp:revision>
  <dcterms:created xsi:type="dcterms:W3CDTF">2023-04-28T02:19:35Z</dcterms:created>
  <dcterms:modified xsi:type="dcterms:W3CDTF">2024-04-15T04:58:33Z</dcterms:modified>
</cp:coreProperties>
</file>