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6" r:id="rId4"/>
    <p:sldId id="283" r:id="rId5"/>
    <p:sldId id="273" r:id="rId6"/>
    <p:sldId id="295" r:id="rId7"/>
    <p:sldId id="284" r:id="rId8"/>
    <p:sldId id="27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EBC"/>
    <a:srgbClr val="00A881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0" autoAdjust="0"/>
    <p:restoredTop sz="97840"/>
  </p:normalViewPr>
  <p:slideViewPr>
    <p:cSldViewPr snapToGrid="0">
      <p:cViewPr>
        <p:scale>
          <a:sx n="59" d="100"/>
          <a:sy n="59" d="100"/>
        </p:scale>
        <p:origin x="-234" y="-6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286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6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55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96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9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9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5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2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4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2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12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6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xmlns="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xmlns="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xmlns="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xmlns="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xmlns="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xmlns="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리포지터리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만들기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repository/</a:t>
            </a:r>
            <a:r>
              <a:rPr kumimoji="1"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BlogRepository.java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파일 생성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내용은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135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쪽부터 참고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개발을 위한 엔티티 구성하기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073083-A853-E113-C584-2EA4EED8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5567"/>
            <a:ext cx="7772400" cy="970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C632B2-09AD-42FA-9EC1-4DAE055FC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880" y="3652570"/>
            <a:ext cx="5022048" cy="25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3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구현 및 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자세한 내용은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135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서비스 클래스 메서드 구현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컨트롤러 클래스 메서드 구현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테스트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6.3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작성을 위한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AE4465D-6BB2-2902-2511-8F91DEB55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26" y="3039794"/>
            <a:ext cx="6981548" cy="23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7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코드 작성 후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포스트맨에서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POST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요청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/articles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6.3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작성을 위한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069A3A-AD4C-9CA9-577E-143082DA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38" y="2216037"/>
            <a:ext cx="7772400" cy="29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데이터베이스 콘솔에서 확인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로그인 시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입력값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주의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6.3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작성을 위한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F94D461-4B6E-45B2-0B64-74DC6228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18" y="2272014"/>
            <a:ext cx="3694648" cy="28635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E70C082-05C1-B2A9-4836-684DDCF42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647" y="2272014"/>
            <a:ext cx="3714099" cy="34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3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테스트 코드 작성하기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142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BlogApiControllerTest.java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자주 사용하는 테스트 메서드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6.3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작성을 위한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BC71737-FF50-ED10-6BA6-7FD6B572FE33}"/>
              </a:ext>
            </a:extLst>
          </p:cNvPr>
          <p:cNvGrpSpPr/>
          <p:nvPr/>
        </p:nvGrpSpPr>
        <p:grpSpPr>
          <a:xfrm>
            <a:off x="1366421" y="2974019"/>
            <a:ext cx="7366690" cy="2924778"/>
            <a:chOff x="913660" y="2848453"/>
            <a:chExt cx="7772400" cy="30858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A9DD1848-EA35-19C6-135E-51328C0F2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660" y="2848453"/>
              <a:ext cx="7772400" cy="116109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929A9F3D-8A53-3CA7-3E03-66F5560C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660" y="3986882"/>
              <a:ext cx="7772400" cy="194742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0D7458E-7B5C-E2F2-3F62-2DDA35B40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584" y="1587397"/>
            <a:ext cx="4502520" cy="12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목록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146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ArticleResponse.java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data.sql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포스트맨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요청 보내기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/articles/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테스트 코드 작성하기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BlogApiControllerTest.java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6.4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목록 조회를 위한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C3DF40F-7CE8-5FE1-33E4-2571EADCA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12" y="4379464"/>
            <a:ext cx="3773010" cy="15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목록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151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BlogService.java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BlogApiController.java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테스트 코드 작성하기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BlogApiControllerTest.java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6.5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조회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0928243-BBA4-CF56-2286-E17868287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96" y="3328633"/>
            <a:ext cx="5063292" cy="14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 목록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154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쪽부터 참고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BlogService.java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BlogApiController.java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포스트맨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요청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➝ GET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요청 보내기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kumimoji="1"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[DELETE] /</a:t>
            </a:r>
            <a:r>
              <a:rPr kumimoji="1"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kumimoji="1"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/articles/1</a:t>
            </a:r>
          </a:p>
          <a:p>
            <a:pPr lvl="2"/>
            <a:r>
              <a:rPr kumimoji="1"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[GET] /</a:t>
            </a:r>
            <a:r>
              <a:rPr kumimoji="1"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kumimoji="1"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/articles/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코드 작성하기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kumimoji="1"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BlogApiControllerTest.java</a:t>
            </a: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6.6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삭제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EDC9943-04C2-86F8-BAF3-3FA39D9A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28" y="4070818"/>
            <a:ext cx="4293648" cy="15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5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 목록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157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쪽부터 참고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Article.java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UpdateArticleRequest.java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BlogService.java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BlogApiController.java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포스트맨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PUT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요청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➝ GET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요청 보내기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kumimoji="1"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[PUT] /</a:t>
            </a:r>
            <a:r>
              <a:rPr kumimoji="1"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kumimoji="1"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/articles/1</a:t>
            </a:r>
          </a:p>
          <a:p>
            <a:pPr lvl="2"/>
            <a:r>
              <a:rPr kumimoji="1"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[GET] /</a:t>
            </a:r>
            <a:r>
              <a:rPr kumimoji="1"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kumimoji="1"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/articles/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테스트 코드 작성하기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kumimoji="1"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BlogApiControllerTest.java</a:t>
            </a:r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6.6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수정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88AE1F3-606D-F5E3-2998-B07CC625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80" y="3746845"/>
            <a:ext cx="4446726" cy="17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4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기획하고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API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9423B4-19A9-75E1-EC94-4AB6D79AF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09542"/>
            <a:ext cx="7772400" cy="28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소개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4954DE7-5D59-0009-EAC7-08691EE23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53232"/>
            <a:ext cx="7772400" cy="49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0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API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손님과 주방을 연결해 주는 점원의 역할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REST API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64C59F9-DFFE-FE2C-D337-B7B9B3C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470150"/>
            <a:ext cx="6845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REST API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Representational State Transfer API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-URL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의 설계 방식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서버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클라이언트 구조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무상태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캐시 처리 가능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계층화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인터페이스 일관성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주소와 </a:t>
            </a:r>
            <a:r>
              <a:rPr lang="ko-KR" altLang="en-US" sz="2000" dirty="0" err="1" smtClean="0">
                <a:latin typeface="HY견고딕" pitchFamily="18" charset="-127"/>
                <a:ea typeface="HY견고딕" pitchFamily="18" charset="-127"/>
              </a:rPr>
              <a:t>메소드만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보고 요청의 내용을 파악할 수 있다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95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06" y="1187947"/>
            <a:ext cx="10515600" cy="50363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REST API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REST = Representational State Transfer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이름으로 구분하여 상태를 주고받는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방식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설계 방식의 일종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REST API</a:t>
            </a:r>
            <a:r>
              <a:rPr kumimoji="1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사용 방법</a:t>
            </a:r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URL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에는 동사를 쓰지 말고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자원을 표시해야 함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/students/1 ➝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올바른 사용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kumimoji="1"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get-student?student_id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=1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➝ 올바르지 않은 사용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동사는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HTTP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메서드로 표현해야 함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API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REST API(cont.)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EB3BE0E-0A1A-F594-E33C-A01F28D0A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58"/>
          <a:stretch/>
        </p:blipFill>
        <p:spPr>
          <a:xfrm>
            <a:off x="6389118" y="1297477"/>
            <a:ext cx="5915177" cy="25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8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준비하기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기존 실습 파일 모두 삭제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application.yml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복사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새로 작성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개발을 위한 엔티티 구성하기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C7BBACE-F8E7-AF29-4476-6C29B6F3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26" y="1467285"/>
            <a:ext cx="6805474" cy="1948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A434E37-EE78-4136-1B09-706DB3F6F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462" y="3597233"/>
            <a:ext cx="7261192" cy="220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9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엔티티 구성하기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domain/</a:t>
            </a:r>
            <a:r>
              <a:rPr kumimoji="1"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Article.java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파일 생성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자세한 내용은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132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쪽부터 참고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6.2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개발을 위한 엔티티 구성하기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7537437-77A5-F2CE-9E4D-267001C0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1955"/>
            <a:ext cx="7772400" cy="15579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E48C3AD-7E04-EC43-8540-294867D23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505" y="4195629"/>
            <a:ext cx="4421080" cy="18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0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421</Words>
  <Application>Microsoft Office PowerPoint</Application>
  <PresentationFormat>사용자 지정</PresentationFormat>
  <Paragraphs>231</Paragraphs>
  <Slides>18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스프링 부트 3 백엔드 개발자 되기</vt:lpstr>
      <vt:lpstr>06 블로그 기획하고 API 만들기</vt:lpstr>
      <vt:lpstr>프로젝트 소개</vt:lpstr>
      <vt:lpstr>프로젝트 소개(cont.)</vt:lpstr>
      <vt:lpstr>6.1 사전 지식 : API와 REST API</vt:lpstr>
      <vt:lpstr>REST API</vt:lpstr>
      <vt:lpstr>6.1 사전 지식 : API와 REST API(cont.)</vt:lpstr>
      <vt:lpstr>6.2 블로그 개발을 위한 엔티티 구성하기</vt:lpstr>
      <vt:lpstr>6.2 블로그 개발을 위한 엔티티 구성하기</vt:lpstr>
      <vt:lpstr>6.2 블로그 개발을 위한 엔티티 구성하기</vt:lpstr>
      <vt:lpstr>6.3 블로그 글 작성을 위한 API 구현하기</vt:lpstr>
      <vt:lpstr>6.3 블로그 글 작성을 위한 API 구현하기(cont.)</vt:lpstr>
      <vt:lpstr>6.3 블로그 글 작성을 위한 API 구현하기(cont.)</vt:lpstr>
      <vt:lpstr>6.3 블로그 글 작성을 위한 API 구현하기(cont.)</vt:lpstr>
      <vt:lpstr>6.4 블로그 글 목록 조회를 위한 API 구현하기</vt:lpstr>
      <vt:lpstr>6.5 블로그 글 조회 API 구현하기</vt:lpstr>
      <vt:lpstr>6.6 블로그 글 삭제 API 구현하기</vt:lpstr>
      <vt:lpstr>6.6 블로그 글 수정 API 구현하기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admin</cp:lastModifiedBy>
  <cp:revision>43</cp:revision>
  <dcterms:created xsi:type="dcterms:W3CDTF">2023-04-28T02:19:35Z</dcterms:created>
  <dcterms:modified xsi:type="dcterms:W3CDTF">2024-04-13T07:01:43Z</dcterms:modified>
</cp:coreProperties>
</file>