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6" r:id="rId4"/>
    <p:sldId id="27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EBC"/>
    <a:srgbClr val="00A881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2872" autoAdjust="0"/>
  </p:normalViewPr>
  <p:slideViewPr>
    <p:cSldViewPr snapToGrid="0">
      <p:cViewPr>
        <p:scale>
          <a:sx n="59" d="100"/>
          <a:sy n="59" d="100"/>
        </p:scale>
        <p:origin x="-234" y="-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articles.js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수정 기능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 기능</a:t>
            </a:r>
            <a:b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modifyButton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('modify-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modifyButton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modifyButton.addEventListener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('click', event =&gt; {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URLSearchParams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location.search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let id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params.get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('id');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fetch(`/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/articles/${id}`, {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method: 'PUT',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headers: {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"Content-Type": "application/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},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body: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JSON.stringify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title: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('title').value,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content: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('content').value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})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})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.then(() =&gt; {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alert('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수정이 완료되었습니다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.');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            </a:t>
            </a:r>
            <a:r>
              <a:rPr lang="en-US" altLang="ko-K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location.replace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(`/articles/${id}`);</a:t>
            </a:r>
            <a:b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location.replace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('/articles');</a:t>
            </a:r>
            <a:b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});</a:t>
            </a:r>
            <a:b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});</a:t>
            </a:r>
            <a:b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5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9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0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9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7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&lt;a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th:href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="@{/articles/{id}(id=${item.id})}" class="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-primary"&gt;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보러가기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&lt;/a&gt;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8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9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7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xmlns="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xmlns="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xmlns="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xmlns="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xmlns="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xmlns="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JPA+OAuth2+JWT+AWS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백엔드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177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data.sql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SpringBootDeveloperApplication.java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ArticleViewResponse.java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BlogViewController.java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7.3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뷰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00B77CB-140D-B1B5-BECD-D914BD15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84" y="1468016"/>
            <a:ext cx="4426665" cy="46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182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article.js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7.4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삭제 기능 추가하기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08FFAA-A81C-C579-08E6-96558D93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68" y="2886776"/>
            <a:ext cx="7772400" cy="30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8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185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BlogViewController.java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newArticle.html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article.js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7.5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수정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생성 기능 추가하기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7F627F1-630D-CF2B-4EC6-39DBDB12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187" y="2678935"/>
            <a:ext cx="7395755" cy="33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9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191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article.js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7.6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생성 기능 마무리하기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C1F1639-E532-9270-4638-66AC107E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377" y="2568971"/>
            <a:ext cx="7772400" cy="35140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2A2D0BF-311F-D342-D8A1-5E7C9B3E2A8C}"/>
              </a:ext>
            </a:extLst>
          </p:cNvPr>
          <p:cNvSpPr/>
          <p:nvPr/>
        </p:nvSpPr>
        <p:spPr>
          <a:xfrm>
            <a:off x="3709851" y="4127863"/>
            <a:ext cx="435429" cy="296091"/>
          </a:xfrm>
          <a:prstGeom prst="rect">
            <a:avLst/>
          </a:prstGeom>
          <a:ln w="76200">
            <a:solidFill>
              <a:srgbClr val="00A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4136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07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화면 구성하기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완성 화면 미리보기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C04B60D-EFF4-8ECF-27FA-05A8BDFD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61619"/>
            <a:ext cx="7772400" cy="35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타임리프는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템플릿 엔진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스프링 서버의 데이터를 화면에 뿌려줄 수 있게 함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7.1 </a:t>
            </a:r>
            <a:r>
              <a:rPr kumimoji="1"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사전 지식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kumimoji="1"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타임리프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ThymeLeaf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kumimoji="1"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35ECB4E-5767-038F-7099-FA3ACD38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0" y="2631411"/>
            <a:ext cx="56261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타임리프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표현식과 문법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7.1 </a:t>
            </a:r>
            <a:r>
              <a:rPr kumimoji="1"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사전 지식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kumimoji="1"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타임리프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ThymeLeaf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)(cont.)</a:t>
            </a:r>
            <a:endParaRPr kumimoji="1"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AC62520-1255-F0A9-B300-C88E3D10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7" y="3850106"/>
            <a:ext cx="9772257" cy="3007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0D3F45-E141-0941-44C9-13F444DF1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463" y="1354016"/>
            <a:ext cx="7074013" cy="30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build.gradle</a:t>
            </a:r>
            <a:r>
              <a:rPr kumimoji="1"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의존성 추가해야 사용할 수 있음</a:t>
            </a:r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후 반드시 </a:t>
            </a:r>
            <a:r>
              <a:rPr kumimoji="1"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Reload</a:t>
            </a:r>
            <a:r>
              <a:rPr kumimoji="1"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하여 반영</a:t>
            </a:r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kumimoji="1"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/>
            <a:endParaRPr kumimoji="1"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7.1 </a:t>
            </a:r>
            <a:r>
              <a:rPr kumimoji="1"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사전 지식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kumimoji="1"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타임리프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1"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ThymeLeaf</a:t>
            </a:r>
            <a:r>
              <a:rPr kumimoji="1"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)(cont.)</a:t>
            </a:r>
            <a:endParaRPr kumimoji="1"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6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4F403F3-66A3-133D-6D73-E026E9EB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76289"/>
            <a:ext cx="7772400" cy="125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0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ExampleController.java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171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Person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모델에 데이터를 담아 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example.html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에 보내는 과정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타임리프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ThymeLeaf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5A588D-0BE7-5AA8-5B8C-51931236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00607"/>
            <a:ext cx="7772400" cy="25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7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example.html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172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타임리프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ThymeLeaf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BC10C8D-9DE7-A58F-59F3-5EB5ED7E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129" y="1508789"/>
            <a:ext cx="5079334" cy="45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실습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174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ArticleListViewResponse.java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BlogViewController.java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articleList.html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7.2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블로그 글 목록 뷰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A56803-5D31-A405-CA61-3BA17EE1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41" y="1502229"/>
            <a:ext cx="6058989" cy="380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5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234</Words>
  <Application>Microsoft Office PowerPoint</Application>
  <PresentationFormat>사용자 지정</PresentationFormat>
  <Paragraphs>122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스프링 부트 3 백엔드 개발자 되기</vt:lpstr>
      <vt:lpstr>07 블로그 화면 구성하기</vt:lpstr>
      <vt:lpstr>완성 화면 미리보기</vt:lpstr>
      <vt:lpstr>7.1 사전 지식 : 타임리프(ThymeLeaf)</vt:lpstr>
      <vt:lpstr>7.1 사전 지식 : 타임리프(ThymeLeaf)(cont.)</vt:lpstr>
      <vt:lpstr>7.1 사전 지식 : 타임리프(ThymeLeaf)(cont.)</vt:lpstr>
      <vt:lpstr>7.1 사전 지식 : 타임리프(ThymeLeaf)(cont.)</vt:lpstr>
      <vt:lpstr>7.1 사전 지식 : 타임리프(ThymeLeaf)(cont.)</vt:lpstr>
      <vt:lpstr>7.2 블로그 글 목록 뷰 구현하기</vt:lpstr>
      <vt:lpstr>7.3 블로그 글 뷰 구현하기</vt:lpstr>
      <vt:lpstr>7.4 삭제 기능 추가하기</vt:lpstr>
      <vt:lpstr>7.5 수정/생성 기능 추가하기</vt:lpstr>
      <vt:lpstr>7.6 생성 기능 마무리하기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admin</cp:lastModifiedBy>
  <cp:revision>45</cp:revision>
  <dcterms:created xsi:type="dcterms:W3CDTF">2023-04-28T02:19:35Z</dcterms:created>
  <dcterms:modified xsi:type="dcterms:W3CDTF">2024-04-14T09:39:08Z</dcterms:modified>
</cp:coreProperties>
</file>