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7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97840"/>
  </p:normalViewPr>
  <p:slideViewPr>
    <p:cSldViewPr snapToGrid="0">
      <p:cViewPr>
        <p:scale>
          <a:sx n="59" d="100"/>
          <a:sy n="59" d="100"/>
        </p:scale>
        <p:origin x="-58" y="-5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0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9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7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8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9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=""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=""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=""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=""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=""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JPA+OAuth2+JWT+AWS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177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SpringBootDeveloperApplication.java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뷰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00B77CB-140D-B1B5-BECD-D914BD15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84" y="1468016"/>
            <a:ext cx="4426665" cy="46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182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7.4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 기능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08FFAA-A81C-C579-08E6-96558D93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8" y="2886776"/>
            <a:ext cx="7772400" cy="30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185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7.5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 기능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7F627F1-630D-CF2B-4EC6-39DBDB12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87" y="2678935"/>
            <a:ext cx="7395755" cy="33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191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7.6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 기능 마무리하기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C1F1639-E532-9270-4638-66AC107E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77" y="2568971"/>
            <a:ext cx="7772400" cy="35140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2A2D0BF-311F-D342-D8A1-5E7C9B3E2A8C}"/>
              </a:ext>
            </a:extLst>
          </p:cNvPr>
          <p:cNvSpPr/>
          <p:nvPr/>
        </p:nvSpPr>
        <p:spPr>
          <a:xfrm>
            <a:off x="3709851" y="4127863"/>
            <a:ext cx="435429" cy="296091"/>
          </a:xfrm>
          <a:prstGeom prst="rect">
            <a:avLst/>
          </a:prstGeom>
          <a:ln w="76200">
            <a:solidFill>
              <a:srgbClr val="00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413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07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화면 구성하기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04B60D-EFF4-8ECF-27FA-05A8BDFD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1619"/>
            <a:ext cx="7772400" cy="35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타임리프는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템플릿 엔진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스프링 서버의 데이터를 화면에 뿌려줄 수 있게 함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35ECB4E-5767-038F-7099-FA3ACD38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2631411"/>
            <a:ext cx="5626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표현식과 문법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)(cont.)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0D3F45-E141-0941-44C9-13F444DF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9869"/>
            <a:ext cx="4813663" cy="2072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AC62520-1255-F0A9-B300-C88E3D10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46571"/>
            <a:ext cx="5767251" cy="17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build.gradle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의존성 추가해야 사용할 수 있음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후 반드시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Reload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하여 반영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)(cont.)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4F403F3-66A3-133D-6D73-E026E9EB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76289"/>
            <a:ext cx="7772400" cy="1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ExampleController.java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모델에 데이터를 담아 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example.html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보내는 과정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타임리프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ThymeLeaf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75A588D-0BE7-5AA8-5B8C-51931236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0607"/>
            <a:ext cx="7772400" cy="25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example.html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타임리프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ThymeLeaf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BC10C8D-9DE7-A58F-59F3-5EB5ED7E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29" y="1508789"/>
            <a:ext cx="5079334" cy="45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174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목록 뷰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9A56803-5D31-A405-CA61-3BA17EE1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1" y="1502229"/>
            <a:ext cx="6058989" cy="38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205</Words>
  <Application>Microsoft Office PowerPoint</Application>
  <PresentationFormat>사용자 지정</PresentationFormat>
  <Paragraphs>115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스프링 부트 3 백엔드 개발자 되기</vt:lpstr>
      <vt:lpstr>07 블로그 화면 구성하기</vt:lpstr>
      <vt:lpstr>완성 화면 미리보기</vt:lpstr>
      <vt:lpstr>7.1 사전 지식 : 타임리프(ThymeLeaf)</vt:lpstr>
      <vt:lpstr>7.1 사전 지식 : 타임리프(ThymeLeaf)(cont.)</vt:lpstr>
      <vt:lpstr>7.1 사전 지식 : 타임리프(ThymeLeaf)(cont.)</vt:lpstr>
      <vt:lpstr>7.1 사전 지식 : 타임리프(ThymeLeaf)(cont.)</vt:lpstr>
      <vt:lpstr>7.1 사전 지식 : 타임리프(ThymeLeaf)(cont.)</vt:lpstr>
      <vt:lpstr>7.2 블로그 글 목록 뷰 구현하기</vt:lpstr>
      <vt:lpstr>7.3 블로그 글 뷰 구현하기</vt:lpstr>
      <vt:lpstr>7.4 삭제 기능 추가하기</vt:lpstr>
      <vt:lpstr>7.5 수정/생성 기능 추가하기</vt:lpstr>
      <vt:lpstr>7.6 생성 기능 마무리하기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41</cp:revision>
  <dcterms:created xsi:type="dcterms:W3CDTF">2023-04-28T02:19:35Z</dcterms:created>
  <dcterms:modified xsi:type="dcterms:W3CDTF">2023-11-30T10:46:58Z</dcterms:modified>
</cp:coreProperties>
</file>