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6" r:id="rId4"/>
    <p:sldId id="27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BC"/>
    <a:srgbClr val="00A881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7840"/>
  </p:normalViewPr>
  <p:slideViewPr>
    <p:cSldViewPr snapToGrid="0">
      <p:cViewPr varScale="1">
        <p:scale>
          <a:sx n="102" d="100"/>
          <a:sy n="102" d="100"/>
        </p:scale>
        <p:origin x="150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2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0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6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3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1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login.html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signup.html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작성은 저자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깃허브에서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https://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github.com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shinsunyoung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-developer/blob/main/chapter7/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/main/resources/templates/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login.html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https://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github.com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shinsunyoung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-developer/blob/main/chapter7/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/main/resources/templates/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signup.html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8.5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회원 가입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 뷰 작성하기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21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8.6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로그아웃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8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application.yml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회원 가입 화면에서 회원 가입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화면에서 로그인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기본 화면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8.7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실행 테스트하기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CC4DA1-ECBA-F903-6670-3DBCA1EFD2ED}"/>
              </a:ext>
            </a:extLst>
          </p:cNvPr>
          <p:cNvGrpSpPr/>
          <p:nvPr/>
        </p:nvGrpSpPr>
        <p:grpSpPr>
          <a:xfrm>
            <a:off x="3325798" y="3361509"/>
            <a:ext cx="7923494" cy="2783148"/>
            <a:chOff x="4156167" y="3115649"/>
            <a:chExt cx="7923494" cy="278314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871B362-2598-5182-4A43-99B6D837BDA7}"/>
                </a:ext>
              </a:extLst>
            </p:cNvPr>
            <p:cNvGrpSpPr/>
            <p:nvPr/>
          </p:nvGrpSpPr>
          <p:grpSpPr>
            <a:xfrm>
              <a:off x="4156167" y="3115649"/>
              <a:ext cx="4994920" cy="2783148"/>
              <a:chOff x="3313248" y="1508789"/>
              <a:chExt cx="8319999" cy="463586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F91914B-026E-BD35-6522-47893C9B6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248" y="1508789"/>
                <a:ext cx="3979554" cy="4635868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24CD860-0B36-8470-D99D-60421F920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2802" y="1508789"/>
                <a:ext cx="4340445" cy="4635868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2D42FF-8288-2339-0245-1E5F88C9A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1087" y="3115649"/>
              <a:ext cx="2928574" cy="27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01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08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lang="ko-KR" altLang="en-US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시큐리티로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회원 가입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완성 화면 미리보기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5638B-70F3-EA03-9195-72F6532F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06442"/>
            <a:ext cx="7772400" cy="36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기반의 애플리케이션 보안을 담당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인증과 인가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인증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사용자의 신원을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입중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인가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사이트의 특정 부분에 접근할 수 있는 사용자인지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CSRF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공격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세션 고정 공격 등을 방어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개발자의 보안 관련 개발 부담을 </a:t>
            </a:r>
            <a:r>
              <a:rPr kumimoji="1"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줄여줌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필터 기반으로 동작하는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구성 참고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202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7C329-FCB7-CB7F-2B1D-A3AF1842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1" y="118135"/>
            <a:ext cx="8846270" cy="63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인증 절차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203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7D74C-7EA3-9638-3AF9-86FFC444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61" y="1593978"/>
            <a:ext cx="6952839" cy="39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UserRepository.java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UserDetailService.java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회원 도메인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7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WebSecurityConfig.java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AddUserRequest.java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controller/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8.3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설정하기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AddUserRequest.java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controller/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8.4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회원 가입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09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199</Words>
  <Application>Microsoft Office PowerPoint</Application>
  <PresentationFormat>와이드스크린</PresentationFormat>
  <Paragraphs>95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D2Coding</vt:lpstr>
      <vt:lpstr>더잠실 2 Light</vt:lpstr>
      <vt:lpstr>더잠실 3 Regular</vt:lpstr>
      <vt:lpstr>더잠실 5 Bold</vt:lpstr>
      <vt:lpstr>맑은 고딕</vt:lpstr>
      <vt:lpstr>Arial</vt:lpstr>
      <vt:lpstr>Office 테마</vt:lpstr>
      <vt:lpstr>스프링 부트 3 백엔드 개발자 되기</vt:lpstr>
      <vt:lpstr>08 스프링 시큐리티로 로그인/로그아웃, 회원 가입 구현하기</vt:lpstr>
      <vt:lpstr>완성 화면 미리보기</vt:lpstr>
      <vt:lpstr>8.1 사전 지식 : 스프링 시큐리티</vt:lpstr>
      <vt:lpstr>8.1 사전 지식 : 스프링 시큐리티(cont.)</vt:lpstr>
      <vt:lpstr>8.1 사전 지식 : 스프링 시큐리티(cont.)</vt:lpstr>
      <vt:lpstr>8.2 회원 도메인 만들기</vt:lpstr>
      <vt:lpstr>8.3 시큐리티 설정하기</vt:lpstr>
      <vt:lpstr>8.4 회원 가입 구현하기</vt:lpstr>
      <vt:lpstr>8.5 회원 가입, 로그인 뷰 작성하기</vt:lpstr>
      <vt:lpstr>8.6 로그아웃 구현하기</vt:lpstr>
      <vt:lpstr>8.7 실행 테스트하기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505-t</cp:lastModifiedBy>
  <cp:revision>43</cp:revision>
  <dcterms:created xsi:type="dcterms:W3CDTF">2023-04-28T02:19:35Z</dcterms:created>
  <dcterms:modified xsi:type="dcterms:W3CDTF">2024-04-15T07:28:21Z</dcterms:modified>
</cp:coreProperties>
</file>