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6" r:id="rId4"/>
    <p:sldId id="273" r:id="rId5"/>
    <p:sldId id="312" r:id="rId6"/>
    <p:sldId id="313" r:id="rId7"/>
    <p:sldId id="314" r:id="rId8"/>
    <p:sldId id="315" r:id="rId9"/>
    <p:sldId id="31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81"/>
    <a:srgbClr val="9ADEBC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 autoAdjust="0"/>
    <p:restoredTop sz="97840"/>
  </p:normalViewPr>
  <p:slideViewPr>
    <p:cSldViewPr snapToGrid="0">
      <p:cViewPr>
        <p:scale>
          <a:sx n="56" d="100"/>
          <a:sy n="56" d="100"/>
        </p:scale>
        <p:origin x="-91" y="-6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7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7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5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8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8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xmlns="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xmlns="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xmlns="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xmlns="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xmlns="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xmlns="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2363"/>
            <a:ext cx="11267877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09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JWT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로 로그인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로그아웃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42C9FB7-453D-B7F3-F283-EADB65FB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20" y="1810000"/>
            <a:ext cx="5933159" cy="3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토큰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서버에서 클라이언트를 구분하기 위한 유일한 값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서버가 토큰 생성 ➝ 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클라이언트에게 제공 ➝ 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클라이언트는 토큰을 소지 ➝ 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클라이언트는 토큰과 함께 서버에 요청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서버는 토큰으로 유효한 사용자인지 검증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9.1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토큰 기반 인증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EA18A6-A0C7-BE67-9595-1624CA8B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29" y="1716657"/>
            <a:ext cx="5502786" cy="37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토큰 기반 인증의 특징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무상태성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토큰을 클라이언트가 소지 ➝ 서버의 자원 절약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서버가 클라이언트의 인증 정보를 저장하거나 유지할 필요가 없음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확장성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하나의 토큰으로 다양한 서버에 요청을 보낼 수 있음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페이스북 로그인이나 구글 로그인으로 다른 서비스에 로그인하는 것이 그 예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무결성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토큰 발급 이후 변경하면 서버에서 감지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9.1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토큰 기반 인증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90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JWT</a:t>
            </a: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HTTP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요청 헤더 중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Authorization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키값에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Bearer + JWT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토큰값을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보냄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JWT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의 구조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헤더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토큰 타입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알고리즘 정보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내용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토큰과 관련된 정보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클레임 덩어리로 구성됨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등록된 클레임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공개 클레임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비공개 클레임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서명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토큰이 조작되었거나 변경되었는지 확인하기 위한 정보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헤더의 </a:t>
            </a:r>
            <a:r>
              <a:rPr kumimoji="1"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인코딩값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내용의 </a:t>
            </a:r>
            <a:r>
              <a:rPr kumimoji="1"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인코딩값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➝ 비밀키로 </a:t>
            </a:r>
            <a:r>
              <a:rPr kumimoji="1"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해시값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생성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9.1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토큰 기반 인증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721857-9AE2-73D9-B1A9-6FC8B57E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28" y="2436722"/>
            <a:ext cx="4411092" cy="147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토큰 유효기간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토큰 자체가 노출되었을 시 유효기간으로 보호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9.1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토큰 기반 인증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E5CA657-7DC8-4468-119B-1055A823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544" y="1467133"/>
            <a:ext cx="5641675" cy="44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1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(233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application.yml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/config/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jwt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JwtProperties.java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TokenProvider.java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JwtFactory.java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TokenProviderTest.java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RefreshToken.java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RefreshTokenRepository.java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TokenAuthenticationFilter.java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9.2 JWT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서비스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F0E57E-9D51-70F7-4675-6C7F2C83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003" y="1508789"/>
            <a:ext cx="3572774" cy="1682828"/>
          </a:xfrm>
          <a:prstGeom prst="rect">
            <a:avLst/>
          </a:prstGeom>
        </p:spPr>
      </p:pic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xmlns="" id="{21D16A9F-6701-C0C4-97B4-CB537AA4872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890513" y="2350203"/>
            <a:ext cx="3752490" cy="1128047"/>
          </a:xfrm>
          <a:prstGeom prst="curvedConnector3">
            <a:avLst/>
          </a:prstGeom>
          <a:ln w="76200">
            <a:solidFill>
              <a:srgbClr val="00A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BE298F6-D0BF-9DC3-0669-B6ABD5DFB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762" y="4755835"/>
            <a:ext cx="7772400" cy="1265892"/>
          </a:xfrm>
          <a:prstGeom prst="rect">
            <a:avLst/>
          </a:prstGeom>
        </p:spPr>
      </p:pic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xmlns="" id="{CAC17F15-830F-D0F8-4607-7D29C8A52CB7}"/>
              </a:ext>
            </a:extLst>
          </p:cNvPr>
          <p:cNvCxnSpPr>
            <a:endCxn id="10" idx="0"/>
          </p:cNvCxnSpPr>
          <p:nvPr/>
        </p:nvCxnSpPr>
        <p:spPr>
          <a:xfrm>
            <a:off x="4548998" y="4313208"/>
            <a:ext cx="2840964" cy="442627"/>
          </a:xfrm>
          <a:prstGeom prst="curvedConnector2">
            <a:avLst/>
          </a:prstGeom>
          <a:ln w="76200">
            <a:solidFill>
              <a:srgbClr val="00A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D21995-D20C-B71F-7393-3F56C1F211C4}"/>
              </a:ext>
            </a:extLst>
          </p:cNvPr>
          <p:cNvSpPr txBox="1"/>
          <p:nvPr/>
        </p:nvSpPr>
        <p:spPr>
          <a:xfrm>
            <a:off x="5633049" y="4005431"/>
            <a:ext cx="4623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x-none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getAuthentication</a:t>
            </a:r>
            <a:r>
              <a:rPr kumimoji="1" lang="en-US" altLang="x-none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 )</a:t>
            </a:r>
            <a:r>
              <a:rPr kumimoji="1"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x-none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메서드로</a:t>
            </a:r>
            <a:r>
              <a:rPr kumimoji="1"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유저 객체 반환</a:t>
            </a:r>
            <a:endParaRPr kumimoji="1" lang="x-none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46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(246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RefreshTokenService.java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TokenService.java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CreateAccessTokenRequests.java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CreateAccessTokenResponse.java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TokenApiController.java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TokenApiControllerTest.java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9.3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토큰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E84B6C6-B161-5AA8-D8D3-FAC4A004E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59" y="4167467"/>
            <a:ext cx="5588000" cy="1803400"/>
          </a:xfrm>
          <a:prstGeom prst="rect">
            <a:avLst/>
          </a:prstGeom>
        </p:spPr>
      </p:pic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xmlns="" id="{14FCA2B5-7021-2A5B-551B-7857A1D08C5A}"/>
              </a:ext>
            </a:extLst>
          </p:cNvPr>
          <p:cNvCxnSpPr>
            <a:endCxn id="6" idx="0"/>
          </p:cNvCxnSpPr>
          <p:nvPr/>
        </p:nvCxnSpPr>
        <p:spPr>
          <a:xfrm>
            <a:off x="4339087" y="3746923"/>
            <a:ext cx="4094672" cy="420544"/>
          </a:xfrm>
          <a:prstGeom prst="curvedConnector2">
            <a:avLst/>
          </a:prstGeom>
          <a:ln w="76200">
            <a:solidFill>
              <a:srgbClr val="00A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2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76200">
          <a:solidFill>
            <a:srgbClr val="00A88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259</Words>
  <Application>Microsoft Office PowerPoint</Application>
  <PresentationFormat>사용자 지정</PresentationFormat>
  <Paragraphs>92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스프링 부트 3 백엔드 개발자 되기</vt:lpstr>
      <vt:lpstr>09 JWT로 로그인/로그아웃 구현하기</vt:lpstr>
      <vt:lpstr>프로젝트 구성</vt:lpstr>
      <vt:lpstr>9.1 사전 지식 : 토큰 기반 인증</vt:lpstr>
      <vt:lpstr>9.1 사전 지식 : 토큰 기반 인증(cont.)</vt:lpstr>
      <vt:lpstr>9.1 사전 지식 : 토큰 기반 인증(cont.)</vt:lpstr>
      <vt:lpstr>9.1 사전 지식 : 토큰 기반 인증(cont.)</vt:lpstr>
      <vt:lpstr>9.2 JWT 서비스 구현하기</vt:lpstr>
      <vt:lpstr>9.3 토큰 API 구현하기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jslee912@gmail.com</cp:lastModifiedBy>
  <cp:revision>42</cp:revision>
  <dcterms:created xsi:type="dcterms:W3CDTF">2023-04-28T02:19:35Z</dcterms:created>
  <dcterms:modified xsi:type="dcterms:W3CDTF">2023-11-30T10:48:54Z</dcterms:modified>
</cp:coreProperties>
</file>