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6" r:id="rId4"/>
    <p:sldId id="273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81"/>
    <a:srgbClr val="9ADEBC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 autoAdjust="0"/>
    <p:restoredTop sz="97840"/>
  </p:normalViewPr>
  <p:slideViewPr>
    <p:cSldViewPr snapToGrid="0">
      <p:cViewPr>
        <p:scale>
          <a:sx n="57" d="100"/>
          <a:sy n="57" d="100"/>
        </p:scale>
        <p:origin x="-86" y="-6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5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5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9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8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9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1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쿠키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사이트 서버에서 로컬 환경에 저장하는 작은 데이터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값으로 구성되어 있음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만료 기간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도메인 등의 정보를 갖고 있음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쿠키의 추가 과정은 다음과 같음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51E913-6940-14B1-030C-1991E07A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18" y="3059477"/>
            <a:ext cx="4681388" cy="2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263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발급받기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9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271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CookieUtil.java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OAuth2UserCustomService.java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/config/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WebOAuthSecurityConfig.java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OAuth2AuthorizationRequestBasedOnCookieRepository.java</a:t>
            </a: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OAuth2SuccessHandler.java</a:t>
            </a: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AddArticleRequest.java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ArticleViewResponse.java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data.sql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oauthLogin.html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10.3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 </a:t>
            </a:r>
            <a:r>
              <a:rPr kumimoji="1" lang="ko-KR" altLang="en-US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시큐리티로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OAuth2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구현하고 적용하기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295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10.4 OAuth2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실행 테스트하기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9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BlogApiControllerTest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항목이 제대로 되지 않는 문제가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299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참고하여 수정하면 테스트 코드 성공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10.5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테스트 코드 실패 해결하고 코드 수정하기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7A855B-398D-7F72-B661-EB886598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96" y="1992223"/>
            <a:ext cx="3810000" cy="223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F44632-1989-9C13-9B5A-A6513EB7A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795" y="3325257"/>
            <a:ext cx="415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OAuth2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 로그인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완성 화면 미리보기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304786-5E73-52AE-3B99-DD99FDAB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346200"/>
            <a:ext cx="5410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제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의 서비스에 계정 관리를 맡기는 방식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네이버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구글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페이스북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인스타그램으로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로그인하기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OAuth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용어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529C9A-C2CB-F1E9-A422-7678DE8F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8969"/>
            <a:ext cx="7137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OAuth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사용하면 인증 서버에서 발급받은 토큰으로 리소스 서버에 리소스 오너의 정보를 요청하고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응답받아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사용할 수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클라이언트는 다음과 같은 방법으로 리소스 오너의 정보를 획득할 수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본 도서는 권한 부여 코드 승인 타입을 사용함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03CDE3-7797-AB1B-8EF3-887C421A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8304"/>
            <a:ext cx="6097438" cy="30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권한 부여 코드 승인 타입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애플리케이션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리소스 오너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리소스 서버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인증 서버는 다음 순서로 인증함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33A0C6-CB18-BF7A-3190-CF9670CD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2338543"/>
            <a:ext cx="488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권한 요청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서버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가 특정 사용자 데이터에 접근하기 위해 권한 서버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구글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카카오 등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요청을 보내는 것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F4E531-E532-BC6F-CE57-C3A39ECC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78" y="2319787"/>
            <a:ext cx="7073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 접근용 권한 부여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인증 서버에 요청을 처음 보내면 로그인 페이지로 보내 로그인 진행 후 접근 동의 얻음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최초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회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이후 접근 동의는 생략하고 로그인만 진행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인증 코드 제공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성공 시 파라미터로 보낸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리다이렉션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파라미터에 인증 코드 함께 제공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D9441C-617C-919E-0E66-C5A8217F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44" y="3540185"/>
            <a:ext cx="4318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2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엑세스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토큰 응답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세션에 대한 보안 자격을 증명하는 식별 코드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129E9C-6B4B-E45E-6C80-40C5D58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16" y="2273420"/>
            <a:ext cx="4559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76200">
          <a:solidFill>
            <a:srgbClr val="00A88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337</Words>
  <Application>Microsoft Office PowerPoint</Application>
  <PresentationFormat>사용자 지정</PresentationFormat>
  <Paragraphs>122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스프링 부트 3 백엔드 개발자 되기</vt:lpstr>
      <vt:lpstr>10 OAuth2로 로그인/로그아웃 구현하기</vt:lpstr>
      <vt:lpstr>완성 화면 미리보기</vt:lpstr>
      <vt:lpstr>10.1 사전 지식 : OAuth</vt:lpstr>
      <vt:lpstr>10.1 사전 지식 : OAuth(cont.)</vt:lpstr>
      <vt:lpstr>10.1 사전 지식 : OAuth(cont.)</vt:lpstr>
      <vt:lpstr>10.1 사전 지식 : OAuth(cont.)</vt:lpstr>
      <vt:lpstr>10.1 사전 지식 : OAuth(cont.)</vt:lpstr>
      <vt:lpstr>10.1 사전 지식 : OAuth(cont.)</vt:lpstr>
      <vt:lpstr>10.1 사전 지식 : OAuth(cont.)</vt:lpstr>
      <vt:lpstr>10.2 토큰 발급받기</vt:lpstr>
      <vt:lpstr>10.3 스프링 시큐리티로 OAuth2 구현하고 적용하기</vt:lpstr>
      <vt:lpstr>10.4 OAuth2 실행 테스트하기</vt:lpstr>
      <vt:lpstr>10.5 테스트 코드 실패 해결하고 코드 수정하기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jslee912@gmail.com</cp:lastModifiedBy>
  <cp:revision>43</cp:revision>
  <dcterms:created xsi:type="dcterms:W3CDTF">2023-04-28T02:19:35Z</dcterms:created>
  <dcterms:modified xsi:type="dcterms:W3CDTF">2023-11-30T10:49:55Z</dcterms:modified>
</cp:coreProperties>
</file>