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73" r:id="rId5"/>
    <p:sldId id="327" r:id="rId6"/>
    <p:sldId id="328" r:id="rId7"/>
    <p:sldId id="329" r:id="rId8"/>
    <p:sldId id="330" r:id="rId9"/>
    <p:sldId id="33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81"/>
    <a:srgbClr val="9ADEBC"/>
    <a:srgbClr val="CA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7" autoAdjust="0"/>
    <p:restoredTop sz="97840"/>
  </p:normalViewPr>
  <p:slideViewPr>
    <p:cSldViewPr snapToGrid="0">
      <p:cViewPr varScale="1">
        <p:scale>
          <a:sx n="57" d="100"/>
          <a:sy n="57" d="100"/>
        </p:scale>
        <p:origin x="-86" y="-6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8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2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4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xmlns="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xmlns="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xmlns="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xmlns="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xmlns="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xmlns="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b="1" dirty="0">
                <a:latin typeface="D2Coding" panose="020B0609020101020101" pitchFamily="49" charset="-127"/>
                <a:ea typeface="D2Coding" panose="020B0609020101020101" pitchFamily="49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1267877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AWS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에 프로젝트 배포하기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프로젝트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8518576-067A-2DB0-111B-55072742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101850"/>
            <a:ext cx="62865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8789"/>
            <a:ext cx="10833847" cy="4390008"/>
          </a:xfrm>
        </p:spPr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서버를 로컬에서 실행하지 않고 클라우드 컴퓨팅 서비스를 이용하는 방법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로컬 서버는 서버 담당자가 모든 것을 관리해야 하므로 불편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클라우드 컴퓨팅 서비스는 회사에서 관리하는 서버를 사용하니 직접 관리하는 불편함이 사라짐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11.1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AWS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84C27AE-5D08-3889-C1E5-0EBBDA29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3202911"/>
            <a:ext cx="59690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AWS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서비스 구성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11.1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AWS(cont.)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D26BD2-FAB2-3D7C-6B32-A36B1454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234"/>
            <a:ext cx="7213600" cy="229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4CAF267-00F3-8649-9E41-F2E89992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295" y="3142897"/>
            <a:ext cx="52578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6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일래스틱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빈스토크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앞서 본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AWS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서버의 세부 구성이 다 준비된 서비스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일종의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밀키트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개념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일래스틱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빈스토크를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사용하는 과정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1" indent="0">
              <a:buNone/>
            </a:pP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11.1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사전 지식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: AWS(cont.)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067F933-EDAD-C573-4474-9B257CF0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0" y="2961503"/>
            <a:ext cx="6731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년 간 </a:t>
            </a:r>
            <a:r>
              <a:rPr kumimoji="1"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프리티어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권한으로 사용 가능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회원 가입 시 결제 정보 입력해야 함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11.2 AWS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계정 생성하기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98CA76-5457-BC2E-1E7C-3510BF82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582" y="1468016"/>
            <a:ext cx="34417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지역은 아시아 태평양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서울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ap-northeast-2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로 선택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Elastic Beanstalk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검색하여 서비스 진입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[Create Application]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버튼으로 서비스 생성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자세한 내용은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319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11.3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일래스틱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빈스토크로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서버 구축하기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21D1DB-A277-34AB-962E-4E58F8C7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20" y="1912208"/>
            <a:ext cx="3746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331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빌드 후 빌드 완성 파일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(jar)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복사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일래스틱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빈스토크에서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업로드 및 배포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눌러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jar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파일 배포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구성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탭에서 구성 설정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3798"/>
            <a:ext cx="11008659" cy="688358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11.4 </a:t>
            </a:r>
            <a:r>
              <a:rPr kumimoji="1" lang="ko-KR" altLang="en-US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일래스틱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3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빈스토크에</a:t>
            </a:r>
            <a:r>
              <a:rPr kumimoji="1" lang="ko-KR" altLang="en-US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 우리의 서비스 배포하기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8908C25-CDFD-4360-CC81-F2ACF765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550" y="2366660"/>
            <a:ext cx="4615249" cy="37932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CFFBE26-3C55-135F-022C-615255DDCE3D}"/>
              </a:ext>
            </a:extLst>
          </p:cNvPr>
          <p:cNvGrpSpPr/>
          <p:nvPr/>
        </p:nvGrpSpPr>
        <p:grpSpPr>
          <a:xfrm>
            <a:off x="1307755" y="2800919"/>
            <a:ext cx="5200136" cy="2076170"/>
            <a:chOff x="1307755" y="2800919"/>
            <a:chExt cx="5200136" cy="20761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450D93BC-EBE8-2AEE-BBC2-E8A06D4D9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7755" y="2800919"/>
              <a:ext cx="5200136" cy="125616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CD63F382-91FA-7AA9-ED4B-E205F966C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700" y="4024129"/>
              <a:ext cx="5117760" cy="852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2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76200">
          <a:solidFill>
            <a:srgbClr val="00A88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76200">
          <a:solidFill>
            <a:srgbClr val="00A88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dirty="0" smtClean="0">
            <a:latin typeface="The Jamsil OTF 2 Light" pitchFamily="2" charset="-127"/>
            <a:ea typeface="The Jamsil OTF 2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190</Words>
  <Application>Microsoft Office PowerPoint</Application>
  <PresentationFormat>사용자 지정</PresentationFormat>
  <Paragraphs>55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스프링 부트 3 백엔드 개발자 되기</vt:lpstr>
      <vt:lpstr>11 AWS에 프로젝트 배포하기</vt:lpstr>
      <vt:lpstr>프로젝트 구성</vt:lpstr>
      <vt:lpstr>11.1 사전 지식 : AWS</vt:lpstr>
      <vt:lpstr>11.1 사전 지식 : AWS(cont.)</vt:lpstr>
      <vt:lpstr>11.1 사전 지식 : AWS(cont.)</vt:lpstr>
      <vt:lpstr>11.2 AWS 계정 생성하기</vt:lpstr>
      <vt:lpstr>11.3 일래스틱 빈스토크로 서버 구축하기</vt:lpstr>
      <vt:lpstr>11.4 일래스틱 빈스토크에 우리의 서비스 배포하기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44</cp:revision>
  <dcterms:created xsi:type="dcterms:W3CDTF">2023-04-28T02:19:35Z</dcterms:created>
  <dcterms:modified xsi:type="dcterms:W3CDTF">2023-11-30T10:50:52Z</dcterms:modified>
</cp:coreProperties>
</file>