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73" r:id="rId5"/>
    <p:sldId id="332" r:id="rId6"/>
    <p:sldId id="333" r:id="rId7"/>
    <p:sldId id="334" r:id="rId8"/>
    <p:sldId id="335" r:id="rId9"/>
    <p:sldId id="3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1"/>
    <a:srgbClr val="9ADEBC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1" autoAdjust="0"/>
    <p:restoredTop sz="97840"/>
  </p:normalViewPr>
  <p:slideViewPr>
    <p:cSldViewPr snapToGrid="0">
      <p:cViewPr>
        <p:scale>
          <a:sx n="57" d="100"/>
          <a:sy n="57" d="100"/>
        </p:scale>
        <p:origin x="-110" y="-6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7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0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9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5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CI/CD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도입하기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2C59C1-07FD-1A1A-1060-E610135F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1612900"/>
            <a:ext cx="6959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CI/CD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는 그 뜻보다 필요한 상황을 먼저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알아두는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것이 좋음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서버에 배포한 코드를 수정했다고 가정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코드 수정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로컬 환경에서 테스트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빌드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jar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파일 생성 및 업로드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배포 완료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 모든 과정을 자동화하는 과정을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CI/CD</a:t>
            </a:r>
            <a:r>
              <a:rPr kumimoji="1"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라고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함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CI/CD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xmlns="" id="{852E0573-C7D7-8DE5-367D-87BCE1125276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743200" y="2497667"/>
            <a:ext cx="12700" cy="1129926"/>
          </a:xfrm>
          <a:prstGeom prst="curvedConnector3">
            <a:avLst>
              <a:gd name="adj1" fmla="val 13733331"/>
            </a:avLst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D74938-8750-70A1-6424-C47D4DB2BCF1}"/>
              </a:ext>
            </a:extLst>
          </p:cNvPr>
          <p:cNvSpPr txBox="1"/>
          <p:nvPr/>
        </p:nvSpPr>
        <p:spPr>
          <a:xfrm>
            <a:off x="4521201" y="2877964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x-none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이것을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무한히 반복해야 함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피로도</a:t>
            </a:r>
            <a:endParaRPr kumimoji="1" lang="x-none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CI :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지속적 통합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Continuous Integration</a:t>
            </a:r>
          </a:p>
          <a:p>
            <a:pPr lvl="1"/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개발자를 위한 빌드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테스트를 자동화하는 과정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진행 과정 도중 문제가 생기면 알리는 기능도 포함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CI/CD(cont.)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ACA619-91E4-8A3C-E445-53550BC7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3297393"/>
            <a:ext cx="387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CD :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지속적 제공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지속적 배포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가지 의미를 포함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Continuous Delivery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코드의 빌드와 테스트를 성공했을 때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(CI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가 되었을 때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저장소에 업로드하는 과정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Continuous Deployment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성공적으로 병합한 코드를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AWS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와 같은 배포 환경에 보내는 과정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CI/CD(cont.)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77B00F-82B2-05CA-F14D-F82EF728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3098984"/>
            <a:ext cx="7175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CD :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지속적 제공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지속적 배포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가지 의미를 포함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Continuous Delivery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코드의 빌드와 테스트를 성공했을 때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(CI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가 되었을 때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저장소에 업로드하는 과정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Continuous Deployment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성공적으로 병합한 코드를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AWS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와 같은 배포 환경에 보내는 과정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CI/CD(cont.)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77B00F-82B2-05CA-F14D-F82EF728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3098984"/>
            <a:ext cx="7175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깃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코드를 저장하고 관리하는 시스템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깃과 연동하여 작업한 코드를 저장할 수 있는 원격 저장소 서비스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CI/CD(cont.)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8CDF34-1627-7A21-933C-D1B27BBD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82" y="1289932"/>
            <a:ext cx="4221118" cy="2263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0BF1ED2-411A-0C61-94E0-50D500B1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08" y="3703793"/>
            <a:ext cx="5099192" cy="22630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7C76CEE-8F5E-CFA5-A995-9941CBB179A0}"/>
              </a:ext>
            </a:extLst>
          </p:cNvPr>
          <p:cNvSpPr/>
          <p:nvPr/>
        </p:nvSpPr>
        <p:spPr>
          <a:xfrm>
            <a:off x="1405467" y="2971800"/>
            <a:ext cx="270933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C68A072-672F-72B6-76C1-8D287A103C01}"/>
              </a:ext>
            </a:extLst>
          </p:cNvPr>
          <p:cNvSpPr/>
          <p:nvPr/>
        </p:nvSpPr>
        <p:spPr>
          <a:xfrm>
            <a:off x="4413008" y="1955800"/>
            <a:ext cx="270933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xmlns="" id="{A53A492C-27F2-A1C3-BCD5-9B5769181523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683941" y="2032000"/>
            <a:ext cx="2448741" cy="389467"/>
          </a:xfrm>
          <a:prstGeom prst="curvedConnector3">
            <a:avLst/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xmlns="" id="{4C5DEDF4-1D56-D882-DBA1-7AD97B2B2BA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1676400" y="3048000"/>
            <a:ext cx="4578208" cy="1787328"/>
          </a:xfrm>
          <a:prstGeom prst="curvedConnector3">
            <a:avLst/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7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액션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깃허브에서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제공하는 서비스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리포지토리에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특정 이벤트가 발생하면 특정 이벤트를 실행할 수 있음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주기적으로도 가능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액션 스크립트를 작성하여 실행하는 구조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스크립트 작성 필수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345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 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12.2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액션 사용하기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661CA9-65BD-10D2-3917-FF5E0EBC609D}"/>
              </a:ext>
            </a:extLst>
          </p:cNvPr>
          <p:cNvSpPr/>
          <p:nvPr/>
        </p:nvSpPr>
        <p:spPr>
          <a:xfrm>
            <a:off x="2472266" y="2421467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325F01-6683-9E30-70CF-104899DD52FA}"/>
              </a:ext>
            </a:extLst>
          </p:cNvPr>
          <p:cNvSpPr/>
          <p:nvPr/>
        </p:nvSpPr>
        <p:spPr>
          <a:xfrm>
            <a:off x="2472266" y="3551393"/>
            <a:ext cx="270934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7C76CEE-8F5E-CFA5-A995-9941CBB179A0}"/>
              </a:ext>
            </a:extLst>
          </p:cNvPr>
          <p:cNvSpPr/>
          <p:nvPr/>
        </p:nvSpPr>
        <p:spPr>
          <a:xfrm>
            <a:off x="1405467" y="2971800"/>
            <a:ext cx="270933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C68A072-672F-72B6-76C1-8D287A103C01}"/>
              </a:ext>
            </a:extLst>
          </p:cNvPr>
          <p:cNvSpPr/>
          <p:nvPr/>
        </p:nvSpPr>
        <p:spPr>
          <a:xfrm>
            <a:off x="4413008" y="1955800"/>
            <a:ext cx="270933" cy="152400"/>
          </a:xfrm>
          <a:prstGeom prst="rect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830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6200">
          <a:solidFill>
            <a:srgbClr val="00A88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263</Words>
  <Application>Microsoft Office PowerPoint</Application>
  <PresentationFormat>사용자 지정</PresentationFormat>
  <Paragraphs>62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스프링 부트 3 백엔드 개발자 되기</vt:lpstr>
      <vt:lpstr>12 CI/CD 도입하기</vt:lpstr>
      <vt:lpstr>프로젝트 구성</vt:lpstr>
      <vt:lpstr>12.1 사전 지식 : CI/CD</vt:lpstr>
      <vt:lpstr>12.1 사전 지식 : CI/CD(cont.)</vt:lpstr>
      <vt:lpstr>12.1 사전 지식 : CI/CD(cont.)</vt:lpstr>
      <vt:lpstr>12.1 사전 지식 : CI/CD(cont.)</vt:lpstr>
      <vt:lpstr>12.1 사전 지식 : CI/CD(cont.)</vt:lpstr>
      <vt:lpstr>12.2 깃허브 액션 사용하기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45</cp:revision>
  <dcterms:created xsi:type="dcterms:W3CDTF">2023-04-28T02:19:35Z</dcterms:created>
  <dcterms:modified xsi:type="dcterms:W3CDTF">2023-11-30T10:51:42Z</dcterms:modified>
</cp:coreProperties>
</file>