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8" r:id="rId2"/>
    <p:sldId id="300" r:id="rId3"/>
    <p:sldId id="301" r:id="rId4"/>
    <p:sldId id="299" r:id="rId5"/>
    <p:sldId id="270" r:id="rId6"/>
    <p:sldId id="302" r:id="rId7"/>
    <p:sldId id="303" r:id="rId8"/>
    <p:sldId id="306" r:id="rId9"/>
    <p:sldId id="305" r:id="rId10"/>
    <p:sldId id="304" r:id="rId11"/>
    <p:sldId id="307" r:id="rId12"/>
    <p:sldId id="308" r:id="rId13"/>
    <p:sldId id="310" r:id="rId14"/>
    <p:sldId id="313" r:id="rId15"/>
    <p:sldId id="312" r:id="rId16"/>
    <p:sldId id="309" r:id="rId17"/>
    <p:sldId id="314" r:id="rId18"/>
    <p:sldId id="316" r:id="rId19"/>
    <p:sldId id="317" r:id="rId20"/>
    <p:sldId id="319" r:id="rId21"/>
    <p:sldId id="318" r:id="rId22"/>
    <p:sldId id="320" r:id="rId23"/>
    <p:sldId id="321" r:id="rId24"/>
    <p:sldId id="315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5FD"/>
    <a:srgbClr val="FF66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812" autoAdjust="0"/>
  </p:normalViewPr>
  <p:slideViewPr>
    <p:cSldViewPr snapToGrid="0">
      <p:cViewPr varScale="1">
        <p:scale>
          <a:sx n="66" d="100"/>
          <a:sy n="6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33A45-2A05-408E-94BC-33C11D1B010F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EE4A5-8EEA-4414-955F-CCBF00F51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5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PostMapping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redirect:{</a:t>
            </a:r>
            <a:r>
              <a:rPr lang="en-US" altLang="ko-KR" dirty="0" err="1" smtClean="0"/>
              <a:t>itemId</a:t>
            </a:r>
            <a:r>
              <a:rPr lang="en-US" altLang="ko-KR" dirty="0" smtClean="0"/>
              <a:t>} </a:t>
            </a:r>
            <a:r>
              <a:rPr lang="en-US" altLang="ko-KR" dirty="0" smtClean="0">
                <a:sym typeface="Wingdings" pitchFamily="2" charset="2"/>
              </a:rPr>
              <a:t> http://localhost:8090/items/1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EE4A5-8EEA-4414-955F-CCBF00F5185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4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PostMapping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redirect:{</a:t>
            </a:r>
            <a:r>
              <a:rPr lang="en-US" altLang="ko-KR" dirty="0" err="1" smtClean="0"/>
              <a:t>itemId</a:t>
            </a:r>
            <a:r>
              <a:rPr lang="en-US" altLang="ko-KR" dirty="0" smtClean="0"/>
              <a:t>} </a:t>
            </a:r>
            <a:r>
              <a:rPr lang="en-US" altLang="ko-KR" dirty="0" smtClean="0">
                <a:sym typeface="Wingdings" pitchFamily="2" charset="2"/>
              </a:rPr>
              <a:t> http://localhost:8090/items/1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EE4A5-8EEA-4414-955F-CCBF00F5185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4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8" y="1745797"/>
            <a:ext cx="7880466" cy="1919912"/>
          </a:xfrm>
        </p:spPr>
        <p:txBody>
          <a:bodyPr anchor="t"/>
          <a:lstStyle>
            <a:lvl1pPr algn="l">
              <a:defRPr sz="5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220" y="3740930"/>
            <a:ext cx="7653589" cy="814975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1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4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0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08615E-8400-4EF3-99ED-EADE0128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CCD28A-18E6-4722-A8C0-698EA328D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  <a:lvl2pPr>
              <a:defRPr>
                <a:latin typeface="HY견고딕" pitchFamily="18" charset="-127"/>
                <a:ea typeface="HY견고딕" pitchFamily="18" charset="-127"/>
              </a:defRPr>
            </a:lvl2pPr>
            <a:lvl3pPr>
              <a:defRPr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82640E-D65F-4AEB-9EA7-CB9033DD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4AC0-0F61-4443-83BF-D88E288991C3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496FCD2-ADB0-4228-9B95-53D5225B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12F35A1-5321-4B6F-9955-209A5D92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F1DB-8941-4D4D-9742-EB8922B7C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8951"/>
            <a:ext cx="7886700" cy="806449"/>
          </a:xfrm>
        </p:spPr>
        <p:txBody>
          <a:bodyPr>
            <a:normAutofit/>
          </a:bodyPr>
          <a:lstStyle>
            <a:lvl1pPr>
              <a:defRPr sz="35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587500"/>
            <a:ext cx="7886700" cy="5041900"/>
          </a:xfrm>
        </p:spPr>
        <p:txBody>
          <a:bodyPr>
            <a:normAutofit/>
          </a:bodyPr>
          <a:lstStyle>
            <a:lvl1pPr marL="230400" indent="-230400">
              <a:lnSpc>
                <a:spcPct val="150000"/>
              </a:lnSpc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60800">
              <a:lnSpc>
                <a:spcPct val="150000"/>
              </a:lnSpc>
              <a:spcBef>
                <a:spcPts val="1000"/>
              </a:spcBef>
              <a:defRPr sz="2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691200">
              <a:lnSpc>
                <a:spcPct val="150000"/>
              </a:lnSpc>
              <a:defRPr sz="18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921600">
              <a:lnSpc>
                <a:spcPct val="150000"/>
              </a:lnSpc>
              <a:defRPr sz="12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1152000">
              <a:lnSpc>
                <a:spcPct val="150000"/>
              </a:lnSpc>
              <a:defRPr sz="11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3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15390"/>
            <a:ext cx="7886700" cy="1194086"/>
          </a:xfrm>
        </p:spPr>
        <p:txBody>
          <a:bodyPr anchor="ctr">
            <a:normAutofit/>
          </a:bodyPr>
          <a:lstStyle>
            <a:lvl1pPr>
              <a:defRPr sz="33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294313"/>
            <a:ext cx="7886700" cy="379533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5192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b="1">
                <a:latin typeface="HY견고딕" pitchFamily="18" charset="-127"/>
                <a:ea typeface="HY견고딕" pitchFamily="18" charset="-127"/>
              </a:defRPr>
            </a:lvl1pPr>
            <a:lvl2pPr>
              <a:defRPr b="1">
                <a:latin typeface="HY견고딕" pitchFamily="18" charset="-127"/>
                <a:ea typeface="HY견고딕" pitchFamily="18" charset="-127"/>
              </a:defRPr>
            </a:lvl2pPr>
            <a:lvl3pPr>
              <a:defRPr b="1">
                <a:latin typeface="HY견고딕" pitchFamily="18" charset="-127"/>
                <a:ea typeface="HY견고딕" pitchFamily="18" charset="-127"/>
              </a:defRPr>
            </a:lvl3pPr>
            <a:lvl4pPr>
              <a:defRPr b="1">
                <a:latin typeface="HY견고딕" pitchFamily="18" charset="-127"/>
                <a:ea typeface="HY견고딕" pitchFamily="18" charset="-127"/>
              </a:defRPr>
            </a:lvl4pPr>
            <a:lvl5pPr>
              <a:defRPr b="1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b="1">
                <a:latin typeface="HY견고딕" pitchFamily="18" charset="-127"/>
                <a:ea typeface="HY견고딕" pitchFamily="18" charset="-127"/>
              </a:defRPr>
            </a:lvl1pPr>
            <a:lvl2pPr>
              <a:defRPr b="1">
                <a:latin typeface="HY견고딕" pitchFamily="18" charset="-127"/>
                <a:ea typeface="HY견고딕" pitchFamily="18" charset="-127"/>
              </a:defRPr>
            </a:lvl2pPr>
            <a:lvl3pPr>
              <a:defRPr b="1">
                <a:latin typeface="HY견고딕" pitchFamily="18" charset="-127"/>
                <a:ea typeface="HY견고딕" pitchFamily="18" charset="-127"/>
              </a:defRPr>
            </a:lvl3pPr>
            <a:lvl4pPr>
              <a:defRPr b="1">
                <a:latin typeface="HY견고딕" pitchFamily="18" charset="-127"/>
                <a:ea typeface="HY견고딕" pitchFamily="18" charset="-127"/>
              </a:defRPr>
            </a:lvl4pPr>
            <a:lvl5pPr>
              <a:defRPr b="1"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4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HY견고딕" pitchFamily="18" charset="-127"/>
                <a:ea typeface="HY견고딕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  <a:lvl2pPr>
              <a:defRPr>
                <a:latin typeface="HY견고딕" pitchFamily="18" charset="-127"/>
                <a:ea typeface="HY견고딕" pitchFamily="18" charset="-127"/>
              </a:defRPr>
            </a:lvl2pPr>
            <a:lvl3pPr>
              <a:defRPr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HY견고딕" pitchFamily="18" charset="-127"/>
                <a:ea typeface="HY견고딕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  <a:lvl2pPr>
              <a:defRPr>
                <a:latin typeface="HY견고딕" pitchFamily="18" charset="-127"/>
                <a:ea typeface="HY견고딕" pitchFamily="18" charset="-127"/>
              </a:defRPr>
            </a:lvl2pPr>
            <a:lvl3pPr>
              <a:defRPr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93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8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5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1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F891-201B-4CCE-98CC-6B60D15F2948}" type="datetimeFigureOut">
              <a:rPr lang="ko-KR" altLang="en-US" smtClean="0"/>
              <a:t>2024-04-21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8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3336DA46-6EF3-4CAE-8C6D-D1741623B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767" y="1878676"/>
            <a:ext cx="7680960" cy="1256410"/>
          </a:xfrm>
        </p:spPr>
        <p:txBody>
          <a:bodyPr>
            <a:no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File Upload </a:t>
            </a:r>
            <a:r>
              <a:rPr lang="ko-KR" altLang="en-US" b="1" dirty="0" smtClean="0">
                <a:solidFill>
                  <a:schemeClr val="accent6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구현하기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13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중복된 이름의 파일 처리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1800" b="0" dirty="0"/>
              <a:t>UUID</a:t>
            </a:r>
            <a:r>
              <a:rPr lang="ko-KR" altLang="en-US" sz="1800" b="0" dirty="0"/>
              <a:t>를 이용해서 고유한 문자열 </a:t>
            </a:r>
            <a:r>
              <a:rPr lang="ko-KR" altLang="en-US" sz="1800" b="0" dirty="0" err="1"/>
              <a:t>생성후</a:t>
            </a:r>
            <a:r>
              <a:rPr lang="ko-KR" altLang="en-US" sz="1800" b="0" dirty="0"/>
              <a:t> </a:t>
            </a:r>
            <a:r>
              <a:rPr lang="ko-KR" altLang="en-US" sz="1800" b="0" dirty="0" err="1"/>
              <a:t>업로드된</a:t>
            </a:r>
            <a:r>
              <a:rPr lang="ko-KR" altLang="en-US" sz="1800" b="0" dirty="0"/>
              <a:t> 파일의 이름으로 사용 </a:t>
            </a:r>
            <a:endParaRPr lang="en-US" altLang="ko-KR" sz="1800" b="0" dirty="0"/>
          </a:p>
          <a:p>
            <a:pPr>
              <a:buFont typeface="Wingdings" pitchFamily="2" charset="2"/>
              <a:buChar char="Ø"/>
            </a:pPr>
            <a:r>
              <a:rPr lang="en-US" altLang="ko-KR" sz="1800" b="0" dirty="0" err="1" smtClean="0"/>
              <a:t>java.util.UUID</a:t>
            </a:r>
            <a:endParaRPr lang="en-US" altLang="ko-KR" sz="1800" b="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1800" b="0" dirty="0" smtClean="0"/>
              <a:t>UUID</a:t>
            </a:r>
            <a:r>
              <a:rPr lang="ko-KR" altLang="en-US" sz="1800" b="0" dirty="0" smtClean="0"/>
              <a:t>는 중복될 가능성이 거의 없는 코드 값을 생성</a:t>
            </a:r>
            <a:endParaRPr lang="en-US" altLang="ko-KR" sz="1800" b="0" dirty="0" smtClean="0"/>
          </a:p>
          <a:p>
            <a:pPr>
              <a:buFont typeface="Wingdings" pitchFamily="2" charset="2"/>
              <a:buChar char="Ø"/>
            </a:pPr>
            <a:r>
              <a:rPr lang="en-US" altLang="ko-KR" sz="1800" b="0" dirty="0" smtClean="0"/>
              <a:t>UUID(16</a:t>
            </a:r>
            <a:r>
              <a:rPr lang="ko-KR" altLang="en-US" sz="1800" b="0" dirty="0" smtClean="0"/>
              <a:t>자리</a:t>
            </a:r>
            <a:r>
              <a:rPr lang="en-US" altLang="ko-KR" sz="1800" b="0" dirty="0" smtClean="0"/>
              <a:t>) +_+</a:t>
            </a:r>
            <a:r>
              <a:rPr lang="ko-KR" altLang="en-US" sz="1800" b="0" dirty="0" err="1" smtClean="0"/>
              <a:t>원래파일명</a:t>
            </a:r>
            <a:endParaRPr lang="ko-KR" altLang="en-US" sz="1800" b="0" dirty="0"/>
          </a:p>
          <a:p>
            <a:pPr>
              <a:buFont typeface="Wingdings" pitchFamily="2" charset="2"/>
              <a:buChar char="Ø"/>
            </a:pP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53630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09897" y="31768"/>
            <a:ext cx="7886700" cy="806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Consolas" pitchFamily="49" charset="0"/>
              </a:rPr>
              <a:t>UploadController.java   </a:t>
            </a:r>
            <a:r>
              <a:rPr lang="en-US" altLang="ko-KR" sz="1400" b="0" dirty="0" err="1" smtClean="0">
                <a:latin typeface="Consolas" pitchFamily="49" charset="0"/>
              </a:rPr>
              <a:t>GetMapping</a:t>
            </a:r>
            <a:r>
              <a:rPr lang="en-US" altLang="ko-KR" sz="1400" b="0" dirty="0" smtClean="0">
                <a:latin typeface="Consolas" pitchFamily="49" charset="0"/>
              </a:rPr>
              <a:t>(“/upload/file2”)</a:t>
            </a:r>
            <a:endParaRPr lang="ko-KR" altLang="en-US" sz="1400" b="0" dirty="0">
              <a:latin typeface="Consolas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70" y="838217"/>
            <a:ext cx="6671995" cy="6019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65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74270" y="0"/>
            <a:ext cx="7886700" cy="806449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Consolas" pitchFamily="49" charset="0"/>
              </a:rPr>
              <a:t>upload_form2.html</a:t>
            </a:r>
            <a:endParaRPr lang="ko-KR" altLang="en-US" sz="2400" dirty="0">
              <a:latin typeface="Consolas" pitchFamily="49" charset="0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649" y="688769"/>
            <a:ext cx="7874083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b="0" dirty="0"/>
              <a:t>&lt;!DOCTYPE html&gt;</a:t>
            </a:r>
            <a:br>
              <a:rPr lang="en-US" altLang="ko-KR" sz="1100" b="0" dirty="0"/>
            </a:br>
            <a:r>
              <a:rPr lang="en-US" altLang="ko-KR" sz="1100" b="0" dirty="0"/>
              <a:t>&lt;html </a:t>
            </a:r>
            <a:r>
              <a:rPr lang="en-US" altLang="ko-KR" sz="1100" b="0" dirty="0" err="1"/>
              <a:t>lang</a:t>
            </a:r>
            <a:r>
              <a:rPr lang="en-US" altLang="ko-KR" sz="1100" b="0" dirty="0"/>
              <a:t>="</a:t>
            </a:r>
            <a:r>
              <a:rPr lang="en-US" altLang="ko-KR" sz="1100" b="0" dirty="0" err="1"/>
              <a:t>ko</a:t>
            </a:r>
            <a:r>
              <a:rPr lang="en-US" altLang="ko-KR" sz="1100" b="0" dirty="0"/>
              <a:t>" </a:t>
            </a:r>
            <a:r>
              <a:rPr lang="en-US" altLang="ko-KR" sz="1100" b="0" dirty="0" err="1"/>
              <a:t>xmlns:th</a:t>
            </a:r>
            <a:r>
              <a:rPr lang="en-US" altLang="ko-KR" sz="1100" b="0" dirty="0"/>
              <a:t>="http://www.thymeleaf.org"&gt;</a:t>
            </a:r>
            <a:br>
              <a:rPr lang="en-US" altLang="ko-KR" sz="1100" b="0" dirty="0"/>
            </a:br>
            <a:r>
              <a:rPr lang="en-US" altLang="ko-KR" sz="1100" b="0" dirty="0"/>
              <a:t>&lt;head&gt;</a:t>
            </a:r>
            <a:br>
              <a:rPr lang="en-US" altLang="ko-KR" sz="1100" b="0" dirty="0"/>
            </a:br>
            <a:r>
              <a:rPr lang="en-US" altLang="ko-KR" sz="1100" b="0" dirty="0"/>
              <a:t>    &lt;meta charset="UTF-8"&gt;</a:t>
            </a:r>
            <a:br>
              <a:rPr lang="en-US" altLang="ko-KR" sz="1100" b="0" dirty="0"/>
            </a:br>
            <a:r>
              <a:rPr lang="en-US" altLang="ko-KR" sz="1100" b="0" dirty="0"/>
              <a:t>    &lt;title&gt;Title&lt;/title&gt;</a:t>
            </a:r>
            <a:br>
              <a:rPr lang="en-US" altLang="ko-KR" sz="1100" b="0" dirty="0"/>
            </a:br>
            <a:r>
              <a:rPr lang="en-US" altLang="ko-KR" sz="1100" b="0" dirty="0"/>
              <a:t>    &lt;link </a:t>
            </a:r>
            <a:r>
              <a:rPr lang="en-US" altLang="ko-KR" sz="1100" b="0" dirty="0" err="1"/>
              <a:t>href</a:t>
            </a:r>
            <a:r>
              <a:rPr lang="en-US" altLang="ko-KR" sz="1100" b="0" dirty="0"/>
              <a:t>="../../static/</a:t>
            </a:r>
            <a:r>
              <a:rPr lang="en-US" altLang="ko-KR" sz="1100" b="0" dirty="0" err="1"/>
              <a:t>css</a:t>
            </a:r>
            <a:r>
              <a:rPr lang="en-US" altLang="ko-KR" sz="1100" b="0" dirty="0"/>
              <a:t>/bootstrap.min.css"</a:t>
            </a:r>
            <a:br>
              <a:rPr lang="en-US" altLang="ko-KR" sz="1100" b="0" dirty="0"/>
            </a:br>
            <a:r>
              <a:rPr lang="en-US" altLang="ko-KR" sz="1100" b="0" dirty="0"/>
              <a:t>          </a:t>
            </a:r>
            <a:r>
              <a:rPr lang="en-US" altLang="ko-KR" sz="1100" b="0" dirty="0" err="1"/>
              <a:t>th:href</a:t>
            </a:r>
            <a:r>
              <a:rPr lang="en-US" altLang="ko-KR" sz="1100" b="0" dirty="0"/>
              <a:t>="@{/</a:t>
            </a:r>
            <a:r>
              <a:rPr lang="en-US" altLang="ko-KR" sz="1100" b="0" dirty="0" err="1"/>
              <a:t>css</a:t>
            </a:r>
            <a:r>
              <a:rPr lang="en-US" altLang="ko-KR" sz="1100" b="0" dirty="0"/>
              <a:t>/bootstrap.min.css}"</a:t>
            </a:r>
            <a:br>
              <a:rPr lang="en-US" altLang="ko-KR" sz="1100" b="0" dirty="0"/>
            </a:br>
            <a:r>
              <a:rPr lang="en-US" altLang="ko-KR" sz="1100" b="0" dirty="0"/>
              <a:t>          </a:t>
            </a:r>
            <a:r>
              <a:rPr lang="en-US" altLang="ko-KR" sz="1100" b="0" dirty="0" err="1"/>
              <a:t>rel</a:t>
            </a:r>
            <a:r>
              <a:rPr lang="en-US" altLang="ko-KR" sz="1100" b="0" dirty="0"/>
              <a:t>="</a:t>
            </a:r>
            <a:r>
              <a:rPr lang="en-US" altLang="ko-KR" sz="1100" b="0" dirty="0" err="1"/>
              <a:t>stylesheet</a:t>
            </a:r>
            <a:r>
              <a:rPr lang="en-US" altLang="ko-KR" sz="1100" b="0" dirty="0"/>
              <a:t>" type="text/</a:t>
            </a:r>
            <a:r>
              <a:rPr lang="en-US" altLang="ko-KR" sz="1100" b="0" dirty="0" err="1"/>
              <a:t>css</a:t>
            </a:r>
            <a:r>
              <a:rPr lang="en-US" altLang="ko-KR" sz="1100" b="0" dirty="0"/>
              <a:t>"&gt;</a:t>
            </a:r>
            <a:br>
              <a:rPr lang="en-US" altLang="ko-KR" sz="1100" b="0" dirty="0"/>
            </a:br>
            <a:r>
              <a:rPr lang="en-US" altLang="ko-KR" sz="1100" b="0" dirty="0"/>
              <a:t>&lt;/head&gt;</a:t>
            </a:r>
            <a:br>
              <a:rPr lang="en-US" altLang="ko-KR" sz="1100" b="0" dirty="0"/>
            </a:br>
            <a:r>
              <a:rPr lang="en-US" altLang="ko-KR" sz="1100" b="0" dirty="0"/>
              <a:t>&lt;body&gt;</a:t>
            </a:r>
            <a:br>
              <a:rPr lang="en-US" altLang="ko-KR" sz="1100" b="0" dirty="0"/>
            </a:br>
            <a:r>
              <a:rPr lang="en-US" altLang="ko-KR" sz="1100" b="0" dirty="0"/>
              <a:t>    &lt;div class="container"&gt;</a:t>
            </a:r>
            <a:br>
              <a:rPr lang="en-US" altLang="ko-KR" sz="1100" b="0" dirty="0"/>
            </a:br>
            <a:r>
              <a:rPr lang="en-US" altLang="ko-KR" sz="1100" b="0" dirty="0"/>
              <a:t>        &lt;div class="py-5 text-center"&gt;</a:t>
            </a:r>
            <a:br>
              <a:rPr lang="en-US" altLang="ko-KR" sz="1100" b="0" dirty="0"/>
            </a:br>
            <a:r>
              <a:rPr lang="en-US" altLang="ko-KR" sz="1100" b="0" dirty="0"/>
              <a:t>            &lt;h2&gt;</a:t>
            </a:r>
            <a:r>
              <a:rPr lang="ko-KR" altLang="en-US" sz="1100" b="0" dirty="0"/>
              <a:t>상품 등록 폼</a:t>
            </a:r>
            <a:r>
              <a:rPr lang="en-US" altLang="ko-KR" sz="1100" b="0" dirty="0"/>
              <a:t>&lt;/h2&gt;</a:t>
            </a:r>
            <a:br>
              <a:rPr lang="en-US" altLang="ko-KR" sz="1100" b="0" dirty="0"/>
            </a:br>
            <a:r>
              <a:rPr lang="en-US" altLang="ko-KR" sz="1100" b="0" dirty="0"/>
              <a:t>        &lt;/div&gt;</a:t>
            </a:r>
            <a:br>
              <a:rPr lang="en-US" altLang="ko-KR" sz="1100" b="0" dirty="0"/>
            </a:br>
            <a:r>
              <a:rPr lang="en-US" altLang="ko-KR" sz="1100" b="0" dirty="0"/>
              <a:t>        &lt;h4 class="mb-3"&gt;</a:t>
            </a:r>
            <a:r>
              <a:rPr lang="ko-KR" altLang="en-US" sz="1100" b="0" dirty="0"/>
              <a:t>상품 입력</a:t>
            </a:r>
            <a:r>
              <a:rPr lang="en-US" altLang="ko-KR" sz="1100" b="0" dirty="0"/>
              <a:t>&lt;/h4&gt;</a:t>
            </a:r>
            <a:br>
              <a:rPr lang="en-US" altLang="ko-KR" sz="1100" b="0" dirty="0"/>
            </a:br>
            <a:r>
              <a:rPr lang="en-US" altLang="ko-KR" sz="1100" b="0" dirty="0"/>
              <a:t>        &lt;form </a:t>
            </a:r>
            <a:r>
              <a:rPr lang="en-US" altLang="ko-KR" sz="1100" b="0" dirty="0" err="1"/>
              <a:t>th:action</a:t>
            </a:r>
            <a:r>
              <a:rPr lang="en-US" altLang="ko-KR" sz="1100" b="0" dirty="0"/>
              <a:t> method="post" </a:t>
            </a:r>
            <a:r>
              <a:rPr lang="en-US" altLang="ko-KR" sz="1100" b="0" dirty="0" err="1"/>
              <a:t>enctype</a:t>
            </a:r>
            <a:r>
              <a:rPr lang="en-US" altLang="ko-KR" sz="1100" b="0" dirty="0"/>
              <a:t>="multipart/form-data"&gt;</a:t>
            </a:r>
            <a:br>
              <a:rPr lang="en-US" altLang="ko-KR" sz="1100" b="0" dirty="0"/>
            </a:br>
            <a:r>
              <a:rPr lang="en-US" altLang="ko-KR" sz="1100" b="0" dirty="0"/>
              <a:t>            &lt;</a:t>
            </a:r>
            <a:r>
              <a:rPr lang="en-US" altLang="ko-KR" sz="1100" b="0" dirty="0" err="1"/>
              <a:t>ul</a:t>
            </a:r>
            <a:r>
              <a:rPr lang="en-US" altLang="ko-KR" sz="1100" b="0" dirty="0"/>
              <a:t>&gt;</a:t>
            </a:r>
            <a:br>
              <a:rPr lang="en-US" altLang="ko-KR" sz="1100" b="0" dirty="0"/>
            </a:br>
            <a:r>
              <a:rPr lang="en-US" altLang="ko-KR" sz="1100" b="0" dirty="0"/>
              <a:t>                &lt;li&gt;</a:t>
            </a:r>
            <a:r>
              <a:rPr lang="ko-KR" altLang="en-US" sz="1100" b="0" dirty="0"/>
              <a:t>상품명 </a:t>
            </a:r>
            <a:r>
              <a:rPr lang="en-US" altLang="ko-KR" sz="1100" b="0" dirty="0"/>
              <a:t>&lt;input type="text" name="</a:t>
            </a:r>
            <a:r>
              <a:rPr lang="en-US" altLang="ko-KR" sz="1100" b="0" dirty="0" err="1"/>
              <a:t>itemName</a:t>
            </a:r>
            <a:r>
              <a:rPr lang="en-US" altLang="ko-KR" sz="1100" b="0" dirty="0"/>
              <a:t>"&gt;&lt;/li&gt;</a:t>
            </a:r>
            <a:br>
              <a:rPr lang="en-US" altLang="ko-KR" sz="1100" b="0" dirty="0"/>
            </a:br>
            <a:r>
              <a:rPr lang="en-US" altLang="ko-KR" sz="1100" b="0" dirty="0"/>
              <a:t>                &lt;li&gt;</a:t>
            </a:r>
            <a:r>
              <a:rPr lang="ko-KR" altLang="en-US" sz="1100" b="0" dirty="0"/>
              <a:t>파일</a:t>
            </a:r>
            <a:r>
              <a:rPr lang="en-US" altLang="ko-KR" sz="1100" b="0" dirty="0"/>
              <a:t>1 &lt;input type="file" name="file1"&gt;&lt;/li&gt;</a:t>
            </a:r>
            <a:br>
              <a:rPr lang="en-US" altLang="ko-KR" sz="1100" b="0" dirty="0"/>
            </a:br>
            <a:r>
              <a:rPr lang="en-US" altLang="ko-KR" sz="1100" b="0" dirty="0"/>
              <a:t>                &lt;li&gt;</a:t>
            </a:r>
            <a:r>
              <a:rPr lang="ko-KR" altLang="en-US" sz="1100" b="0" dirty="0"/>
              <a:t>파일</a:t>
            </a:r>
            <a:r>
              <a:rPr lang="en-US" altLang="ko-KR" sz="1100" b="0" dirty="0"/>
              <a:t>2 &lt;input type="file" name="file2"&gt;&lt;/li&gt;</a:t>
            </a:r>
            <a:br>
              <a:rPr lang="en-US" altLang="ko-KR" sz="1100" b="0" dirty="0"/>
            </a:br>
            <a:r>
              <a:rPr lang="en-US" altLang="ko-KR" sz="1100" b="0" dirty="0"/>
              <a:t>            &lt;/</a:t>
            </a:r>
            <a:r>
              <a:rPr lang="en-US" altLang="ko-KR" sz="1100" b="0" dirty="0" err="1"/>
              <a:t>ul</a:t>
            </a:r>
            <a:r>
              <a:rPr lang="en-US" altLang="ko-KR" sz="1100" b="0" dirty="0"/>
              <a:t>&gt;</a:t>
            </a:r>
            <a:br>
              <a:rPr lang="en-US" altLang="ko-KR" sz="1100" b="0" dirty="0"/>
            </a:br>
            <a:r>
              <a:rPr lang="en-US" altLang="ko-KR" sz="1100" b="0" dirty="0"/>
              <a:t>            &lt;input type="submit"&gt;</a:t>
            </a:r>
            <a:br>
              <a:rPr lang="en-US" altLang="ko-KR" sz="1100" b="0" dirty="0"/>
            </a:br>
            <a:r>
              <a:rPr lang="en-US" altLang="ko-KR" sz="1100" b="0" dirty="0"/>
              <a:t>        &lt;/form&gt;</a:t>
            </a:r>
            <a:br>
              <a:rPr lang="en-US" altLang="ko-KR" sz="1100" b="0" dirty="0"/>
            </a:br>
            <a:r>
              <a:rPr lang="en-US" altLang="ko-KR" sz="1100" b="0" dirty="0"/>
              <a:t>    &lt;/div&gt;</a:t>
            </a:r>
            <a:r>
              <a:rPr lang="en-US" altLang="ko-KR" sz="1100" b="0" i="1" dirty="0"/>
              <a:t>&lt;!-- /container --&gt;</a:t>
            </a:r>
            <a:br>
              <a:rPr lang="en-US" altLang="ko-KR" sz="1100" b="0" i="1" dirty="0"/>
            </a:br>
            <a:r>
              <a:rPr lang="en-US" altLang="ko-KR" sz="1100" b="0" dirty="0"/>
              <a:t>&lt;/body&gt;</a:t>
            </a:r>
            <a:br>
              <a:rPr lang="en-US" altLang="ko-KR" sz="1100" b="0" dirty="0"/>
            </a:br>
            <a:r>
              <a:rPr lang="en-US" altLang="ko-KR" sz="1100" b="0" dirty="0"/>
              <a:t>&lt;/html&gt;</a:t>
            </a:r>
          </a:p>
          <a:p>
            <a:pPr marL="0" indent="0">
              <a:buNone/>
            </a:pPr>
            <a:endParaRPr lang="ko-KR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367366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09897" y="31768"/>
            <a:ext cx="7886700" cy="806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Consolas" pitchFamily="49" charset="0"/>
              </a:rPr>
              <a:t>UploadController.java   </a:t>
            </a:r>
            <a:r>
              <a:rPr lang="en-US" altLang="ko-KR" sz="1400" b="0" dirty="0" err="1" smtClean="0">
                <a:latin typeface="Consolas" pitchFamily="49" charset="0"/>
              </a:rPr>
              <a:t>PostMapping</a:t>
            </a:r>
            <a:r>
              <a:rPr lang="en-US" altLang="ko-KR" sz="1400" b="0" dirty="0" smtClean="0">
                <a:latin typeface="Consolas" pitchFamily="49" charset="0"/>
              </a:rPr>
              <a:t>(“/upload/file2”)</a:t>
            </a:r>
            <a:endParaRPr lang="ko-KR" altLang="en-US" sz="1400" b="0" dirty="0">
              <a:latin typeface="Consolas" pitchFamily="49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0" y="714536"/>
            <a:ext cx="7669872" cy="624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92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09897" y="31768"/>
            <a:ext cx="7886700" cy="806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상품등록   </a:t>
            </a:r>
            <a:r>
              <a:rPr lang="en-US" altLang="ko-KR" sz="2400" dirty="0" smtClean="0">
                <a:latin typeface="Consolas" pitchFamily="49" charset="0"/>
              </a:rPr>
              <a:t>domain/Item.java</a:t>
            </a:r>
            <a:endParaRPr lang="ko-KR" altLang="en-US" sz="1400" b="0" dirty="0">
              <a:latin typeface="Consolas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92" y="1040349"/>
            <a:ext cx="6768749" cy="457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10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09897" y="31768"/>
            <a:ext cx="7886700" cy="806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Consolas" pitchFamily="49" charset="0"/>
              </a:rPr>
              <a:t>domain/UploadFile.java</a:t>
            </a:r>
            <a:endParaRPr lang="ko-KR" altLang="en-US" sz="1400" b="0" dirty="0">
              <a:latin typeface="Consolas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48" y="1211676"/>
            <a:ext cx="7642221" cy="218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536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09897" y="31768"/>
            <a:ext cx="7886700" cy="806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Consolas" pitchFamily="49" charset="0"/>
              </a:rPr>
              <a:t>controller/form/ItemForm.java</a:t>
            </a:r>
            <a:endParaRPr lang="ko-KR" altLang="en-US" sz="1400" b="0" dirty="0">
              <a:latin typeface="Consolas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80" y="1081850"/>
            <a:ext cx="5342288" cy="339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51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09897" y="31768"/>
            <a:ext cx="7886700" cy="806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Consolas" pitchFamily="49" charset="0"/>
              </a:rPr>
              <a:t>ItemController.java   </a:t>
            </a:r>
            <a:r>
              <a:rPr lang="en-US" altLang="ko-KR" sz="1400" b="0" dirty="0" err="1" smtClean="0">
                <a:latin typeface="Consolas" pitchFamily="49" charset="0"/>
              </a:rPr>
              <a:t>GetMapping</a:t>
            </a:r>
            <a:r>
              <a:rPr lang="en-US" altLang="ko-KR" sz="1400" b="0" dirty="0" smtClean="0">
                <a:latin typeface="Consolas" pitchFamily="49" charset="0"/>
              </a:rPr>
              <a:t>(“/items/add”)</a:t>
            </a:r>
            <a:endParaRPr lang="ko-KR" altLang="en-US" sz="1400" b="0" dirty="0">
              <a:latin typeface="Consolas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40" y="1140032"/>
            <a:ext cx="5161441" cy="244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16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74270" y="0"/>
            <a:ext cx="7886700" cy="806449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Consolas" pitchFamily="49" charset="0"/>
              </a:rPr>
              <a:t>item/addForm.html</a:t>
            </a:r>
            <a:endParaRPr lang="ko-KR" altLang="en-US" sz="2400" dirty="0">
              <a:latin typeface="Consolas" pitchFamily="49" charset="0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649" y="688769"/>
            <a:ext cx="7874083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b="0" dirty="0"/>
              <a:t>&lt;!DOCTYPE html&gt;</a:t>
            </a:r>
            <a:br>
              <a:rPr lang="en-US" altLang="ko-KR" sz="1100" b="0" dirty="0"/>
            </a:br>
            <a:r>
              <a:rPr lang="en-US" altLang="ko-KR" sz="1100" b="0" dirty="0"/>
              <a:t>&lt;html </a:t>
            </a:r>
            <a:r>
              <a:rPr lang="en-US" altLang="ko-KR" sz="1100" b="0" dirty="0" err="1"/>
              <a:t>lang</a:t>
            </a:r>
            <a:r>
              <a:rPr lang="en-US" altLang="ko-KR" sz="1100" b="0" dirty="0"/>
              <a:t>="</a:t>
            </a:r>
            <a:r>
              <a:rPr lang="en-US" altLang="ko-KR" sz="1100" b="0" dirty="0" err="1"/>
              <a:t>ko</a:t>
            </a:r>
            <a:r>
              <a:rPr lang="en-US" altLang="ko-KR" sz="1100" b="0" dirty="0"/>
              <a:t>" </a:t>
            </a:r>
            <a:r>
              <a:rPr lang="en-US" altLang="ko-KR" sz="1100" b="0" dirty="0" err="1"/>
              <a:t>xmlns:th</a:t>
            </a:r>
            <a:r>
              <a:rPr lang="en-US" altLang="ko-KR" sz="1100" b="0" dirty="0"/>
              <a:t>="http://www.thymeleaf.org"&gt;</a:t>
            </a:r>
            <a:br>
              <a:rPr lang="en-US" altLang="ko-KR" sz="1100" b="0" dirty="0"/>
            </a:br>
            <a:r>
              <a:rPr lang="en-US" altLang="ko-KR" sz="1100" b="0" dirty="0"/>
              <a:t>&lt;head&gt;</a:t>
            </a:r>
            <a:br>
              <a:rPr lang="en-US" altLang="ko-KR" sz="1100" b="0" dirty="0"/>
            </a:br>
            <a:r>
              <a:rPr lang="en-US" altLang="ko-KR" sz="1100" b="0" dirty="0"/>
              <a:t>    &lt;meta charset="UTF-8"&gt;</a:t>
            </a:r>
            <a:br>
              <a:rPr lang="en-US" altLang="ko-KR" sz="1100" b="0" dirty="0"/>
            </a:br>
            <a:r>
              <a:rPr lang="en-US" altLang="ko-KR" sz="1100" b="0" dirty="0"/>
              <a:t>    &lt;title&gt;Title&lt;/title&gt;</a:t>
            </a:r>
            <a:br>
              <a:rPr lang="en-US" altLang="ko-KR" sz="1100" b="0" dirty="0"/>
            </a:br>
            <a:r>
              <a:rPr lang="en-US" altLang="ko-KR" sz="1100" b="0" dirty="0"/>
              <a:t>    &lt;link </a:t>
            </a:r>
            <a:r>
              <a:rPr lang="en-US" altLang="ko-KR" sz="1100" b="0" dirty="0" err="1"/>
              <a:t>href</a:t>
            </a:r>
            <a:r>
              <a:rPr lang="en-US" altLang="ko-KR" sz="1100" b="0" dirty="0"/>
              <a:t>="../../static/</a:t>
            </a:r>
            <a:r>
              <a:rPr lang="en-US" altLang="ko-KR" sz="1100" b="0" dirty="0" err="1"/>
              <a:t>css</a:t>
            </a:r>
            <a:r>
              <a:rPr lang="en-US" altLang="ko-KR" sz="1100" b="0" dirty="0"/>
              <a:t>/bootstrap.min.css"</a:t>
            </a:r>
            <a:br>
              <a:rPr lang="en-US" altLang="ko-KR" sz="1100" b="0" dirty="0"/>
            </a:br>
            <a:r>
              <a:rPr lang="en-US" altLang="ko-KR" sz="1100" b="0" dirty="0"/>
              <a:t>          </a:t>
            </a:r>
            <a:r>
              <a:rPr lang="en-US" altLang="ko-KR" sz="1100" b="0" dirty="0" err="1"/>
              <a:t>th:href</a:t>
            </a:r>
            <a:r>
              <a:rPr lang="en-US" altLang="ko-KR" sz="1100" b="0" dirty="0"/>
              <a:t>="@{/</a:t>
            </a:r>
            <a:r>
              <a:rPr lang="en-US" altLang="ko-KR" sz="1100" b="0" dirty="0" err="1"/>
              <a:t>css</a:t>
            </a:r>
            <a:r>
              <a:rPr lang="en-US" altLang="ko-KR" sz="1100" b="0" dirty="0"/>
              <a:t>/bootstrap.min.css}"</a:t>
            </a:r>
            <a:br>
              <a:rPr lang="en-US" altLang="ko-KR" sz="1100" b="0" dirty="0"/>
            </a:br>
            <a:r>
              <a:rPr lang="en-US" altLang="ko-KR" sz="1100" b="0" dirty="0"/>
              <a:t>          </a:t>
            </a:r>
            <a:r>
              <a:rPr lang="en-US" altLang="ko-KR" sz="1100" b="0" dirty="0" err="1"/>
              <a:t>rel</a:t>
            </a:r>
            <a:r>
              <a:rPr lang="en-US" altLang="ko-KR" sz="1100" b="0" dirty="0"/>
              <a:t>="</a:t>
            </a:r>
            <a:r>
              <a:rPr lang="en-US" altLang="ko-KR" sz="1100" b="0" dirty="0" err="1"/>
              <a:t>stylesheet</a:t>
            </a:r>
            <a:r>
              <a:rPr lang="en-US" altLang="ko-KR" sz="1100" b="0" dirty="0"/>
              <a:t>" type="text/</a:t>
            </a:r>
            <a:r>
              <a:rPr lang="en-US" altLang="ko-KR" sz="1100" b="0" dirty="0" err="1"/>
              <a:t>css</a:t>
            </a:r>
            <a:r>
              <a:rPr lang="en-US" altLang="ko-KR" sz="1100" b="0" dirty="0"/>
              <a:t>"&gt;</a:t>
            </a:r>
            <a:br>
              <a:rPr lang="en-US" altLang="ko-KR" sz="1100" b="0" dirty="0"/>
            </a:br>
            <a:r>
              <a:rPr lang="en-US" altLang="ko-KR" sz="1100" b="0" dirty="0"/>
              <a:t>&lt;/head&gt;</a:t>
            </a:r>
            <a:br>
              <a:rPr lang="en-US" altLang="ko-KR" sz="1100" b="0" dirty="0"/>
            </a:br>
            <a:r>
              <a:rPr lang="en-US" altLang="ko-KR" sz="1100" b="0" dirty="0"/>
              <a:t>&lt;body&gt;</a:t>
            </a:r>
            <a:br>
              <a:rPr lang="en-US" altLang="ko-KR" sz="1100" b="0" dirty="0"/>
            </a:br>
            <a:r>
              <a:rPr lang="en-US" altLang="ko-KR" sz="1100" b="0" dirty="0"/>
              <a:t>&lt;div class="container"&gt;</a:t>
            </a:r>
            <a:br>
              <a:rPr lang="en-US" altLang="ko-KR" sz="1100" b="0" dirty="0"/>
            </a:br>
            <a:r>
              <a:rPr lang="en-US" altLang="ko-KR" sz="1100" b="0" dirty="0"/>
              <a:t>    &lt;div class="py-5 text-center"&gt;</a:t>
            </a:r>
            <a:br>
              <a:rPr lang="en-US" altLang="ko-KR" sz="1100" b="0" dirty="0"/>
            </a:br>
            <a:r>
              <a:rPr lang="en-US" altLang="ko-KR" sz="1100" b="0" dirty="0"/>
              <a:t>        &lt;h2&gt;</a:t>
            </a:r>
            <a:r>
              <a:rPr lang="ko-KR" altLang="en-US" sz="1100" b="0" dirty="0"/>
              <a:t>상품 등록</a:t>
            </a:r>
            <a:r>
              <a:rPr lang="en-US" altLang="ko-KR" sz="1100" b="0" dirty="0"/>
              <a:t>&lt;/h2&gt;</a:t>
            </a:r>
            <a:br>
              <a:rPr lang="en-US" altLang="ko-KR" sz="1100" b="0" dirty="0"/>
            </a:br>
            <a:r>
              <a:rPr lang="en-US" altLang="ko-KR" sz="1100" b="0" dirty="0"/>
              <a:t>    &lt;/div&gt;</a:t>
            </a:r>
            <a:br>
              <a:rPr lang="en-US" altLang="ko-KR" sz="1100" b="0" dirty="0"/>
            </a:br>
            <a:r>
              <a:rPr lang="en-US" altLang="ko-KR" sz="1100" b="0" dirty="0"/>
              <a:t>    &lt;form </a:t>
            </a:r>
            <a:r>
              <a:rPr lang="en-US" altLang="ko-KR" sz="1100" b="0" dirty="0" err="1"/>
              <a:t>th:action</a:t>
            </a:r>
            <a:r>
              <a:rPr lang="en-US" altLang="ko-KR" sz="1100" b="0" dirty="0"/>
              <a:t> method="post" </a:t>
            </a:r>
            <a:r>
              <a:rPr lang="en-US" altLang="ko-KR" sz="1100" b="0" dirty="0" err="1"/>
              <a:t>th:object</a:t>
            </a:r>
            <a:r>
              <a:rPr lang="en-US" altLang="ko-KR" sz="1100" b="0" dirty="0"/>
              <a:t>="${</a:t>
            </a:r>
            <a:r>
              <a:rPr lang="en-US" altLang="ko-KR" sz="1100" b="0" dirty="0" err="1"/>
              <a:t>itemForm</a:t>
            </a:r>
            <a:r>
              <a:rPr lang="en-US" altLang="ko-KR" sz="1100" b="0" dirty="0"/>
              <a:t>}" </a:t>
            </a:r>
            <a:r>
              <a:rPr lang="en-US" altLang="ko-KR" sz="1100" b="0" dirty="0" err="1"/>
              <a:t>enctype</a:t>
            </a:r>
            <a:r>
              <a:rPr lang="en-US" altLang="ko-KR" sz="1100" b="0" dirty="0"/>
              <a:t>="multipart/form-data"&gt;</a:t>
            </a:r>
            <a:br>
              <a:rPr lang="en-US" altLang="ko-KR" sz="1100" b="0" dirty="0"/>
            </a:br>
            <a:r>
              <a:rPr lang="en-US" altLang="ko-KR" sz="1100" b="0" dirty="0"/>
              <a:t>        &lt;</a:t>
            </a:r>
            <a:r>
              <a:rPr lang="en-US" altLang="ko-KR" sz="1100" b="0" dirty="0" err="1"/>
              <a:t>ul</a:t>
            </a:r>
            <a:r>
              <a:rPr lang="en-US" altLang="ko-KR" sz="1100" b="0" dirty="0"/>
              <a:t>&gt;</a:t>
            </a:r>
            <a:br>
              <a:rPr lang="en-US" altLang="ko-KR" sz="1100" b="0" dirty="0"/>
            </a:br>
            <a:r>
              <a:rPr lang="en-US" altLang="ko-KR" sz="1100" b="0" dirty="0"/>
              <a:t>            &lt;li&gt;</a:t>
            </a:r>
            <a:r>
              <a:rPr lang="ko-KR" altLang="en-US" sz="1100" b="0" dirty="0"/>
              <a:t>상품명 </a:t>
            </a:r>
            <a:r>
              <a:rPr lang="en-US" altLang="ko-KR" sz="1100" b="0" dirty="0"/>
              <a:t>&lt;input type="text" </a:t>
            </a:r>
            <a:r>
              <a:rPr lang="en-US" altLang="ko-KR" sz="1100" b="0" dirty="0" err="1"/>
              <a:t>th:field</a:t>
            </a:r>
            <a:r>
              <a:rPr lang="en-US" altLang="ko-KR" sz="1100" b="0" dirty="0"/>
              <a:t>="*{</a:t>
            </a:r>
            <a:r>
              <a:rPr lang="en-US" altLang="ko-KR" sz="1100" b="0" dirty="0" err="1"/>
              <a:t>itemName</a:t>
            </a:r>
            <a:r>
              <a:rPr lang="en-US" altLang="ko-KR" sz="1100" b="0" dirty="0"/>
              <a:t>}"&gt;&lt;/li&gt;</a:t>
            </a:r>
            <a:br>
              <a:rPr lang="en-US" altLang="ko-KR" sz="1100" b="0" dirty="0"/>
            </a:br>
            <a:r>
              <a:rPr lang="en-US" altLang="ko-KR" sz="1100" b="0" dirty="0"/>
              <a:t>            &lt;li&gt;</a:t>
            </a:r>
            <a:r>
              <a:rPr lang="ko-KR" altLang="en-US" sz="1100" b="0" dirty="0"/>
              <a:t>첨부파일</a:t>
            </a:r>
            <a:r>
              <a:rPr lang="en-US" altLang="ko-KR" sz="1100" b="0" dirty="0"/>
              <a:t>&lt;input type="file" name="</a:t>
            </a:r>
            <a:r>
              <a:rPr lang="en-US" altLang="ko-KR" sz="1100" b="0" dirty="0" err="1"/>
              <a:t>attachFile</a:t>
            </a:r>
            <a:r>
              <a:rPr lang="en-US" altLang="ko-KR" sz="1100" b="0" dirty="0"/>
              <a:t>" &gt;&lt;/li&gt;</a:t>
            </a:r>
            <a:br>
              <a:rPr lang="en-US" altLang="ko-KR" sz="1100" b="0" dirty="0"/>
            </a:br>
            <a:r>
              <a:rPr lang="en-US" altLang="ko-KR" sz="1100" b="0" dirty="0"/>
              <a:t>            &lt;li&gt;</a:t>
            </a:r>
            <a:r>
              <a:rPr lang="ko-KR" altLang="en-US" sz="1100" b="0" dirty="0"/>
              <a:t>이미지 파일들</a:t>
            </a:r>
            <a:r>
              <a:rPr lang="en-US" altLang="ko-KR" sz="1100" b="0" dirty="0"/>
              <a:t>&lt;input type="file" multiple="multiple"</a:t>
            </a:r>
            <a:br>
              <a:rPr lang="en-US" altLang="ko-KR" sz="1100" b="0" dirty="0"/>
            </a:br>
            <a:r>
              <a:rPr lang="en-US" altLang="ko-KR" sz="1100" b="0" dirty="0"/>
              <a:t>                              name="</a:t>
            </a:r>
            <a:r>
              <a:rPr lang="en-US" altLang="ko-KR" sz="1100" b="0" dirty="0" err="1"/>
              <a:t>imageFiles</a:t>
            </a:r>
            <a:r>
              <a:rPr lang="en-US" altLang="ko-KR" sz="1100" b="0" dirty="0"/>
              <a:t>" &gt;&lt;/li&gt;</a:t>
            </a:r>
            <a:br>
              <a:rPr lang="en-US" altLang="ko-KR" sz="1100" b="0" dirty="0"/>
            </a:br>
            <a:r>
              <a:rPr lang="en-US" altLang="ko-KR" sz="1100" b="0" dirty="0"/>
              <a:t>        &lt;/</a:t>
            </a:r>
            <a:r>
              <a:rPr lang="en-US" altLang="ko-KR" sz="1100" b="0" dirty="0" err="1"/>
              <a:t>ul</a:t>
            </a:r>
            <a:r>
              <a:rPr lang="en-US" altLang="ko-KR" sz="1100" b="0" dirty="0"/>
              <a:t>&gt;</a:t>
            </a:r>
            <a:br>
              <a:rPr lang="en-US" altLang="ko-KR" sz="1100" b="0" dirty="0"/>
            </a:br>
            <a:r>
              <a:rPr lang="en-US" altLang="ko-KR" sz="1100" b="0" dirty="0"/>
              <a:t>        &lt;input type="submit"/&gt;</a:t>
            </a:r>
            <a:br>
              <a:rPr lang="en-US" altLang="ko-KR" sz="1100" b="0" dirty="0"/>
            </a:br>
            <a:r>
              <a:rPr lang="en-US" altLang="ko-KR" sz="1100" b="0" dirty="0"/>
              <a:t>    &lt;/form&gt;</a:t>
            </a:r>
            <a:br>
              <a:rPr lang="en-US" altLang="ko-KR" sz="1100" b="0" dirty="0"/>
            </a:br>
            <a:r>
              <a:rPr lang="en-US" altLang="ko-KR" sz="1100" b="0" dirty="0"/>
              <a:t>&lt;/div&gt; </a:t>
            </a:r>
            <a:r>
              <a:rPr lang="en-US" altLang="ko-KR" sz="1100" b="0" i="1" dirty="0"/>
              <a:t>&lt;!-- /container --&gt;</a:t>
            </a:r>
            <a:br>
              <a:rPr lang="en-US" altLang="ko-KR" sz="1100" b="0" i="1" dirty="0"/>
            </a:br>
            <a:r>
              <a:rPr lang="en-US" altLang="ko-KR" sz="1100" b="0" dirty="0"/>
              <a:t>&lt;/body&gt;</a:t>
            </a:r>
            <a:br>
              <a:rPr lang="en-US" altLang="ko-KR" sz="1100" b="0" dirty="0"/>
            </a:br>
            <a:r>
              <a:rPr lang="en-US" altLang="ko-KR" sz="1100" b="0" dirty="0"/>
              <a:t>&lt;/html&gt;</a:t>
            </a:r>
          </a:p>
          <a:p>
            <a:pPr marL="0" indent="0">
              <a:buNone/>
            </a:pPr>
            <a:endParaRPr lang="ko-KR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1637133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09897" y="31768"/>
            <a:ext cx="7886700" cy="806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Consolas" pitchFamily="49" charset="0"/>
              </a:rPr>
              <a:t>ItemController.java   </a:t>
            </a:r>
            <a:r>
              <a:rPr lang="en-US" altLang="ko-KR" sz="1400" b="0" dirty="0" err="1" smtClean="0">
                <a:latin typeface="Consolas" pitchFamily="49" charset="0"/>
              </a:rPr>
              <a:t>PostMapping</a:t>
            </a:r>
            <a:r>
              <a:rPr lang="en-US" altLang="ko-KR" sz="1400" b="0" dirty="0" smtClean="0">
                <a:latin typeface="Consolas" pitchFamily="49" charset="0"/>
              </a:rPr>
              <a:t>(“/items/add”)</a:t>
            </a:r>
            <a:endParaRPr lang="ko-KR" altLang="en-US" sz="1400" b="0" dirty="0">
              <a:latin typeface="Consolas" pitchFamily="49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7" y="1342325"/>
            <a:ext cx="7869396" cy="394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74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509" y="488951"/>
            <a:ext cx="8811491" cy="806449"/>
          </a:xfrm>
        </p:spPr>
        <p:txBody>
          <a:bodyPr/>
          <a:lstStyle/>
          <a:p>
            <a:r>
              <a:rPr lang="en-US" altLang="ko-KR" b="1" dirty="0" err="1" smtClean="0">
                <a:latin typeface="Consolas" pitchFamily="49" charset="0"/>
              </a:rPr>
              <a:t>build.gradle</a:t>
            </a:r>
            <a:endParaRPr lang="ko-KR" altLang="en-US" b="0" dirty="0">
              <a:latin typeface="Consolas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3757" y="1330036"/>
            <a:ext cx="8930244" cy="5299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Consolas" pitchFamily="49" charset="0"/>
              </a:rPr>
              <a:t>dependencies {</a:t>
            </a:r>
            <a:br>
              <a:rPr lang="en-US" altLang="ko-KR" sz="1600" dirty="0">
                <a:latin typeface="Consolas" pitchFamily="49" charset="0"/>
              </a:rPr>
            </a:br>
            <a:r>
              <a:rPr lang="en-US" altLang="ko-KR" sz="1600" dirty="0">
                <a:latin typeface="Consolas" pitchFamily="49" charset="0"/>
              </a:rPr>
              <a:t>    implementation '</a:t>
            </a:r>
            <a:r>
              <a:rPr lang="en-US" altLang="ko-KR" sz="1600" dirty="0" err="1">
                <a:latin typeface="Consolas" pitchFamily="49" charset="0"/>
              </a:rPr>
              <a:t>org.springframework.boot:spring-boot-starter-thymeleaf</a:t>
            </a:r>
            <a:r>
              <a:rPr lang="en-US" altLang="ko-KR" sz="1600" dirty="0">
                <a:latin typeface="Consolas" pitchFamily="49" charset="0"/>
              </a:rPr>
              <a:t>'</a:t>
            </a:r>
            <a:br>
              <a:rPr lang="en-US" altLang="ko-KR" sz="1600" dirty="0">
                <a:latin typeface="Consolas" pitchFamily="49" charset="0"/>
              </a:rPr>
            </a:br>
            <a:r>
              <a:rPr lang="en-US" altLang="ko-KR" sz="1600" dirty="0">
                <a:latin typeface="Consolas" pitchFamily="49" charset="0"/>
              </a:rPr>
              <a:t>    implementation '</a:t>
            </a:r>
            <a:r>
              <a:rPr lang="en-US" altLang="ko-KR" sz="1600" dirty="0" err="1">
                <a:latin typeface="Consolas" pitchFamily="49" charset="0"/>
              </a:rPr>
              <a:t>org.springframework.boot:spring-boot-starter-validation</a:t>
            </a:r>
            <a:r>
              <a:rPr lang="en-US" altLang="ko-KR" sz="1600" dirty="0">
                <a:latin typeface="Consolas" pitchFamily="49" charset="0"/>
              </a:rPr>
              <a:t>'</a:t>
            </a:r>
            <a:br>
              <a:rPr lang="en-US" altLang="ko-KR" sz="1600" dirty="0">
                <a:latin typeface="Consolas" pitchFamily="49" charset="0"/>
              </a:rPr>
            </a:br>
            <a:r>
              <a:rPr lang="en-US" altLang="ko-KR" sz="1600" dirty="0">
                <a:latin typeface="Consolas" pitchFamily="49" charset="0"/>
              </a:rPr>
              <a:t>    implementation '</a:t>
            </a:r>
            <a:r>
              <a:rPr lang="en-US" altLang="ko-KR" sz="1600" dirty="0" err="1">
                <a:latin typeface="Consolas" pitchFamily="49" charset="0"/>
              </a:rPr>
              <a:t>org.springframework.boot:spring-boot-starter-web</a:t>
            </a:r>
            <a:r>
              <a:rPr lang="en-US" altLang="ko-KR" sz="1600" dirty="0">
                <a:latin typeface="Consolas" pitchFamily="49" charset="0"/>
              </a:rPr>
              <a:t>'</a:t>
            </a:r>
            <a:br>
              <a:rPr lang="en-US" altLang="ko-KR" sz="1600" dirty="0">
                <a:latin typeface="Consolas" pitchFamily="49" charset="0"/>
              </a:rPr>
            </a:br>
            <a:r>
              <a:rPr lang="en-US" altLang="ko-KR" sz="1600" dirty="0">
                <a:latin typeface="Consolas" pitchFamily="49" charset="0"/>
              </a:rPr>
              <a:t>    </a:t>
            </a:r>
            <a:r>
              <a:rPr lang="en-US" altLang="ko-KR" sz="1600" dirty="0" err="1">
                <a:latin typeface="Consolas" pitchFamily="49" charset="0"/>
              </a:rPr>
              <a:t>compileOnly</a:t>
            </a:r>
            <a:r>
              <a:rPr lang="en-US" altLang="ko-KR" sz="1600" dirty="0">
                <a:latin typeface="Consolas" pitchFamily="49" charset="0"/>
              </a:rPr>
              <a:t> '</a:t>
            </a:r>
            <a:r>
              <a:rPr lang="en-US" altLang="ko-KR" sz="1600" dirty="0" err="1">
                <a:latin typeface="Consolas" pitchFamily="49" charset="0"/>
              </a:rPr>
              <a:t>org.projectlombok:lombok</a:t>
            </a:r>
            <a:r>
              <a:rPr lang="en-US" altLang="ko-KR" sz="1600" dirty="0">
                <a:latin typeface="Consolas" pitchFamily="49" charset="0"/>
              </a:rPr>
              <a:t>'</a:t>
            </a:r>
            <a:br>
              <a:rPr lang="en-US" altLang="ko-KR" sz="1600" dirty="0">
                <a:latin typeface="Consolas" pitchFamily="49" charset="0"/>
              </a:rPr>
            </a:br>
            <a:r>
              <a:rPr lang="en-US" altLang="ko-KR" sz="1600" dirty="0">
                <a:latin typeface="Consolas" pitchFamily="49" charset="0"/>
              </a:rPr>
              <a:t>    </a:t>
            </a:r>
            <a:r>
              <a:rPr lang="en-US" altLang="ko-KR" sz="1600" dirty="0" err="1">
                <a:latin typeface="Consolas" pitchFamily="49" charset="0"/>
              </a:rPr>
              <a:t>developmentOnly</a:t>
            </a:r>
            <a:r>
              <a:rPr lang="en-US" altLang="ko-KR" sz="1600" dirty="0">
                <a:latin typeface="Consolas" pitchFamily="49" charset="0"/>
              </a:rPr>
              <a:t> '</a:t>
            </a:r>
            <a:r>
              <a:rPr lang="en-US" altLang="ko-KR" sz="1600" dirty="0" err="1">
                <a:latin typeface="Consolas" pitchFamily="49" charset="0"/>
              </a:rPr>
              <a:t>org.springframework.boot:spring-boot-devtools</a:t>
            </a:r>
            <a:r>
              <a:rPr lang="en-US" altLang="ko-KR" sz="1600" dirty="0">
                <a:latin typeface="Consolas" pitchFamily="49" charset="0"/>
              </a:rPr>
              <a:t>'</a:t>
            </a:r>
            <a:br>
              <a:rPr lang="en-US" altLang="ko-KR" sz="1600" dirty="0">
                <a:latin typeface="Consolas" pitchFamily="49" charset="0"/>
              </a:rPr>
            </a:br>
            <a:r>
              <a:rPr lang="en-US" altLang="ko-KR" sz="1600" dirty="0">
                <a:latin typeface="Consolas" pitchFamily="49" charset="0"/>
              </a:rPr>
              <a:t>    </a:t>
            </a:r>
            <a:r>
              <a:rPr lang="en-US" altLang="ko-KR" sz="1600" dirty="0" err="1">
                <a:latin typeface="Consolas" pitchFamily="49" charset="0"/>
              </a:rPr>
              <a:t>annotationProcessor</a:t>
            </a:r>
            <a:r>
              <a:rPr lang="en-US" altLang="ko-KR" sz="1600" dirty="0">
                <a:latin typeface="Consolas" pitchFamily="49" charset="0"/>
              </a:rPr>
              <a:t> '</a:t>
            </a:r>
            <a:r>
              <a:rPr lang="en-US" altLang="ko-KR" sz="1600" dirty="0" err="1">
                <a:latin typeface="Consolas" pitchFamily="49" charset="0"/>
              </a:rPr>
              <a:t>org.projectlombok:lombok</a:t>
            </a:r>
            <a:r>
              <a:rPr lang="en-US" altLang="ko-KR" sz="1600" dirty="0">
                <a:latin typeface="Consolas" pitchFamily="49" charset="0"/>
              </a:rPr>
              <a:t>'</a:t>
            </a:r>
            <a:br>
              <a:rPr lang="en-US" altLang="ko-KR" sz="1600" dirty="0">
                <a:latin typeface="Consolas" pitchFamily="49" charset="0"/>
              </a:rPr>
            </a:br>
            <a:r>
              <a:rPr lang="en-US" altLang="ko-KR" sz="1600" dirty="0">
                <a:latin typeface="Consolas" pitchFamily="49" charset="0"/>
              </a:rPr>
              <a:t>    </a:t>
            </a:r>
            <a:r>
              <a:rPr lang="en-US" altLang="ko-KR" sz="1600" dirty="0" err="1">
                <a:latin typeface="Consolas" pitchFamily="49" charset="0"/>
              </a:rPr>
              <a:t>testImplementation</a:t>
            </a:r>
            <a:r>
              <a:rPr lang="en-US" altLang="ko-KR" sz="1600" dirty="0">
                <a:latin typeface="Consolas" pitchFamily="49" charset="0"/>
              </a:rPr>
              <a:t> '</a:t>
            </a:r>
            <a:r>
              <a:rPr lang="en-US" altLang="ko-KR" sz="1600" dirty="0" err="1">
                <a:latin typeface="Consolas" pitchFamily="49" charset="0"/>
              </a:rPr>
              <a:t>org.springframework.boot:spring-boot-starter-test</a:t>
            </a:r>
            <a:r>
              <a:rPr lang="en-US" altLang="ko-KR" sz="1600" dirty="0">
                <a:latin typeface="Consolas" pitchFamily="49" charset="0"/>
              </a:rPr>
              <a:t>'</a:t>
            </a:r>
            <a:br>
              <a:rPr lang="en-US" altLang="ko-KR" sz="1600" dirty="0">
                <a:latin typeface="Consolas" pitchFamily="49" charset="0"/>
              </a:rPr>
            </a:br>
            <a:r>
              <a:rPr lang="en-US" altLang="ko-KR" sz="1600" dirty="0">
                <a:latin typeface="Consolas" pitchFamily="49" charset="0"/>
              </a:rPr>
              <a:t>}</a:t>
            </a:r>
            <a:br>
              <a:rPr lang="en-US" altLang="ko-KR" sz="1600" dirty="0">
                <a:latin typeface="Consolas" pitchFamily="49" charset="0"/>
              </a:rPr>
            </a:br>
            <a:endParaRPr lang="en-US" altLang="ko-KR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8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09897" y="31768"/>
            <a:ext cx="7886700" cy="806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 smtClean="0">
                <a:latin typeface="Consolas" pitchFamily="49" charset="0"/>
              </a:rPr>
              <a:t>fileservice</a:t>
            </a:r>
            <a:r>
              <a:rPr lang="en-US" altLang="ko-KR" sz="2400" dirty="0" smtClean="0">
                <a:latin typeface="Consolas" pitchFamily="49" charset="0"/>
              </a:rPr>
              <a:t>/FileStore.java  (1)</a:t>
            </a:r>
            <a:endParaRPr lang="ko-KR" altLang="en-US" sz="1400" b="0" dirty="0">
              <a:latin typeface="Consolas" pitchFamily="49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36" y="822324"/>
            <a:ext cx="7792535" cy="60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275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09897" y="31768"/>
            <a:ext cx="7886700" cy="806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 smtClean="0">
                <a:latin typeface="Consolas" pitchFamily="49" charset="0"/>
              </a:rPr>
              <a:t>fileservice</a:t>
            </a:r>
            <a:r>
              <a:rPr lang="en-US" altLang="ko-KR" sz="2400" dirty="0" smtClean="0">
                <a:latin typeface="Consolas" pitchFamily="49" charset="0"/>
              </a:rPr>
              <a:t>/FileStore.java  (2)</a:t>
            </a:r>
            <a:endParaRPr lang="ko-KR" altLang="en-US" sz="1400" b="0" dirty="0">
              <a:latin typeface="Consolas" pitchFamily="49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63" y="1063398"/>
            <a:ext cx="7450023" cy="371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162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09897" y="31768"/>
            <a:ext cx="7886700" cy="806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Consolas" pitchFamily="49" charset="0"/>
              </a:rPr>
              <a:t>repository/ItemRepository.java  </a:t>
            </a:r>
            <a:endParaRPr lang="ko-KR" altLang="en-US" sz="1400" b="0" dirty="0">
              <a:latin typeface="Consolas" pitchFamily="49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3" y="963838"/>
            <a:ext cx="6206038" cy="2998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493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09897" y="31768"/>
            <a:ext cx="3945989" cy="806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Consolas" pitchFamily="49" charset="0"/>
              </a:rPr>
              <a:t>ItemController.java</a:t>
            </a:r>
            <a:endParaRPr lang="ko-KR" altLang="en-US" sz="1400" b="0" dirty="0">
              <a:latin typeface="Consolas" pitchFamily="49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46" y="1006248"/>
            <a:ext cx="8775486" cy="571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81600" y="188686"/>
            <a:ext cx="3961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itchFamily="49" charset="0"/>
              </a:rPr>
              <a:t>GetMapping</a:t>
            </a:r>
            <a:r>
              <a:rPr lang="en-US" altLang="ko-KR" sz="1400" dirty="0">
                <a:latin typeface="Consolas" pitchFamily="49" charset="0"/>
              </a:rPr>
              <a:t>(“/items/{id</a:t>
            </a:r>
            <a:r>
              <a:rPr lang="en-US" altLang="ko-KR" sz="1400" dirty="0" smtClean="0">
                <a:latin typeface="Consolas" pitchFamily="49" charset="0"/>
              </a:rPr>
              <a:t>}”)</a:t>
            </a:r>
          </a:p>
          <a:p>
            <a:r>
              <a:rPr lang="en-US" altLang="ko-KR" sz="1400" dirty="0" err="1">
                <a:latin typeface="Consolas" pitchFamily="49" charset="0"/>
              </a:rPr>
              <a:t>GetMapping</a:t>
            </a:r>
            <a:r>
              <a:rPr lang="en-US" altLang="ko-KR" sz="1400" dirty="0">
                <a:latin typeface="Consolas" pitchFamily="49" charset="0"/>
              </a:rPr>
              <a:t>(“/</a:t>
            </a:r>
            <a:r>
              <a:rPr lang="en-US" altLang="ko-KR" sz="1400" dirty="0" smtClean="0">
                <a:latin typeface="Consolas" pitchFamily="49" charset="0"/>
              </a:rPr>
              <a:t>items/images/{filename}”)</a:t>
            </a:r>
            <a:endParaRPr lang="en-US" altLang="ko-KR" sz="1400" dirty="0">
              <a:latin typeface="Consolas" pitchFamily="49" charset="0"/>
            </a:endParaRPr>
          </a:p>
          <a:p>
            <a:r>
              <a:rPr lang="en-US" altLang="ko-KR" sz="1400" dirty="0" err="1">
                <a:latin typeface="Consolas" pitchFamily="49" charset="0"/>
              </a:rPr>
              <a:t>GetMapping</a:t>
            </a:r>
            <a:r>
              <a:rPr lang="en-US" altLang="ko-KR" sz="1400" dirty="0">
                <a:latin typeface="Consolas" pitchFamily="49" charset="0"/>
              </a:rPr>
              <a:t>(“/</a:t>
            </a:r>
            <a:r>
              <a:rPr lang="en-US" altLang="ko-KR" sz="1400" dirty="0" smtClean="0">
                <a:latin typeface="Consolas" pitchFamily="49" charset="0"/>
              </a:rPr>
              <a:t>items/attach/{</a:t>
            </a:r>
            <a:r>
              <a:rPr lang="en-US" altLang="ko-KR" sz="1400" dirty="0" err="1" smtClean="0">
                <a:latin typeface="Consolas" pitchFamily="49" charset="0"/>
              </a:rPr>
              <a:t>itemId</a:t>
            </a:r>
            <a:r>
              <a:rPr lang="en-US" altLang="ko-KR" sz="1400" dirty="0" smtClean="0">
                <a:latin typeface="Consolas" pitchFamily="49" charset="0"/>
              </a:rPr>
              <a:t>}”)</a:t>
            </a:r>
            <a:endParaRPr lang="en-US" altLang="ko-KR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45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74270" y="0"/>
            <a:ext cx="7886700" cy="806449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Consolas" pitchFamily="49" charset="0"/>
              </a:rPr>
              <a:t>item/itemView.html</a:t>
            </a:r>
            <a:endParaRPr lang="ko-KR" altLang="en-US" sz="2400" dirty="0">
              <a:latin typeface="Consolas" pitchFamily="49" charset="0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649" y="688769"/>
            <a:ext cx="7874083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b="0" dirty="0"/>
              <a:t>&lt;!DOCTYPE html&gt;</a:t>
            </a:r>
            <a:br>
              <a:rPr lang="en-US" altLang="ko-KR" sz="1100" b="0" dirty="0"/>
            </a:br>
            <a:r>
              <a:rPr lang="en-US" altLang="ko-KR" sz="1100" b="0" dirty="0"/>
              <a:t>&lt;html </a:t>
            </a:r>
            <a:r>
              <a:rPr lang="en-US" altLang="ko-KR" sz="1100" b="0" dirty="0" err="1"/>
              <a:t>lang</a:t>
            </a:r>
            <a:r>
              <a:rPr lang="en-US" altLang="ko-KR" sz="1100" b="0" dirty="0"/>
              <a:t>="</a:t>
            </a:r>
            <a:r>
              <a:rPr lang="en-US" altLang="ko-KR" sz="1100" b="0" dirty="0" err="1"/>
              <a:t>ko</a:t>
            </a:r>
            <a:r>
              <a:rPr lang="en-US" altLang="ko-KR" sz="1100" b="0" dirty="0"/>
              <a:t>" </a:t>
            </a:r>
            <a:r>
              <a:rPr lang="en-US" altLang="ko-KR" sz="1100" b="0" dirty="0" err="1"/>
              <a:t>xmlns:th</a:t>
            </a:r>
            <a:r>
              <a:rPr lang="en-US" altLang="ko-KR" sz="1100" b="0" dirty="0"/>
              <a:t>="http://www.thymeleaf.org"&gt;</a:t>
            </a:r>
            <a:br>
              <a:rPr lang="en-US" altLang="ko-KR" sz="1100" b="0" dirty="0"/>
            </a:br>
            <a:r>
              <a:rPr lang="en-US" altLang="ko-KR" sz="1100" b="0" dirty="0"/>
              <a:t>&lt;head&gt;</a:t>
            </a:r>
            <a:br>
              <a:rPr lang="en-US" altLang="ko-KR" sz="1100" b="0" dirty="0"/>
            </a:br>
            <a:r>
              <a:rPr lang="en-US" altLang="ko-KR" sz="1100" b="0" dirty="0"/>
              <a:t>    &lt;meta charset="UTF-8"&gt;</a:t>
            </a:r>
            <a:br>
              <a:rPr lang="en-US" altLang="ko-KR" sz="1100" b="0" dirty="0"/>
            </a:br>
            <a:r>
              <a:rPr lang="en-US" altLang="ko-KR" sz="1100" b="0" dirty="0"/>
              <a:t>    &lt;title&gt;Title&lt;/title&gt;</a:t>
            </a:r>
            <a:br>
              <a:rPr lang="en-US" altLang="ko-KR" sz="1100" b="0" dirty="0"/>
            </a:br>
            <a:r>
              <a:rPr lang="en-US" altLang="ko-KR" sz="1100" b="0" dirty="0"/>
              <a:t>    &lt;link </a:t>
            </a:r>
            <a:r>
              <a:rPr lang="en-US" altLang="ko-KR" sz="1100" b="0" dirty="0" err="1"/>
              <a:t>href</a:t>
            </a:r>
            <a:r>
              <a:rPr lang="en-US" altLang="ko-KR" sz="1100" b="0" dirty="0"/>
              <a:t>="../../static/</a:t>
            </a:r>
            <a:r>
              <a:rPr lang="en-US" altLang="ko-KR" sz="1100" b="0" dirty="0" err="1"/>
              <a:t>css</a:t>
            </a:r>
            <a:r>
              <a:rPr lang="en-US" altLang="ko-KR" sz="1100" b="0" dirty="0"/>
              <a:t>/bootstrap.min.css"</a:t>
            </a:r>
            <a:br>
              <a:rPr lang="en-US" altLang="ko-KR" sz="1100" b="0" dirty="0"/>
            </a:br>
            <a:r>
              <a:rPr lang="en-US" altLang="ko-KR" sz="1100" b="0" dirty="0"/>
              <a:t>          </a:t>
            </a:r>
            <a:r>
              <a:rPr lang="en-US" altLang="ko-KR" sz="1100" b="0" dirty="0" err="1"/>
              <a:t>th:href</a:t>
            </a:r>
            <a:r>
              <a:rPr lang="en-US" altLang="ko-KR" sz="1100" b="0" dirty="0"/>
              <a:t>="@{/</a:t>
            </a:r>
            <a:r>
              <a:rPr lang="en-US" altLang="ko-KR" sz="1100" b="0" dirty="0" err="1"/>
              <a:t>css</a:t>
            </a:r>
            <a:r>
              <a:rPr lang="en-US" altLang="ko-KR" sz="1100" b="0" dirty="0"/>
              <a:t>/bootstrap.min.css}"</a:t>
            </a:r>
            <a:br>
              <a:rPr lang="en-US" altLang="ko-KR" sz="1100" b="0" dirty="0"/>
            </a:br>
            <a:r>
              <a:rPr lang="en-US" altLang="ko-KR" sz="1100" b="0" dirty="0"/>
              <a:t>          </a:t>
            </a:r>
            <a:r>
              <a:rPr lang="en-US" altLang="ko-KR" sz="1100" b="0" dirty="0" err="1"/>
              <a:t>rel</a:t>
            </a:r>
            <a:r>
              <a:rPr lang="en-US" altLang="ko-KR" sz="1100" b="0" dirty="0"/>
              <a:t>="</a:t>
            </a:r>
            <a:r>
              <a:rPr lang="en-US" altLang="ko-KR" sz="1100" b="0" dirty="0" err="1"/>
              <a:t>stylesheet</a:t>
            </a:r>
            <a:r>
              <a:rPr lang="en-US" altLang="ko-KR" sz="1100" b="0" dirty="0"/>
              <a:t>" type="text/</a:t>
            </a:r>
            <a:r>
              <a:rPr lang="en-US" altLang="ko-KR" sz="1100" b="0" dirty="0" err="1"/>
              <a:t>css</a:t>
            </a:r>
            <a:r>
              <a:rPr lang="en-US" altLang="ko-KR" sz="1100" b="0" dirty="0"/>
              <a:t>"&gt;</a:t>
            </a:r>
            <a:br>
              <a:rPr lang="en-US" altLang="ko-KR" sz="1100" b="0" dirty="0"/>
            </a:br>
            <a:r>
              <a:rPr lang="en-US" altLang="ko-KR" sz="1100" b="0" dirty="0"/>
              <a:t>&lt;/head&gt;</a:t>
            </a:r>
            <a:br>
              <a:rPr lang="en-US" altLang="ko-KR" sz="1100" b="0" dirty="0"/>
            </a:br>
            <a:r>
              <a:rPr lang="en-US" altLang="ko-KR" sz="1100" b="0" dirty="0"/>
              <a:t>&lt;body&gt;</a:t>
            </a:r>
            <a:br>
              <a:rPr lang="en-US" altLang="ko-KR" sz="1100" b="0" dirty="0"/>
            </a:br>
            <a:r>
              <a:rPr lang="en-US" altLang="ko-KR" sz="1100" b="0" dirty="0"/>
              <a:t>&lt;div class="container"&gt;</a:t>
            </a:r>
            <a:br>
              <a:rPr lang="en-US" altLang="ko-KR" sz="1100" b="0" dirty="0"/>
            </a:br>
            <a:r>
              <a:rPr lang="en-US" altLang="ko-KR" sz="1100" b="0" dirty="0"/>
              <a:t>    &lt;div class="py-5 text-center"&gt;</a:t>
            </a:r>
            <a:br>
              <a:rPr lang="en-US" altLang="ko-KR" sz="1100" b="0" dirty="0"/>
            </a:br>
            <a:r>
              <a:rPr lang="en-US" altLang="ko-KR" sz="1100" b="0" dirty="0"/>
              <a:t>        &lt;h2&gt;</a:t>
            </a:r>
            <a:r>
              <a:rPr lang="ko-KR" altLang="en-US" sz="1100" b="0" dirty="0"/>
              <a:t>상품 조회</a:t>
            </a:r>
            <a:r>
              <a:rPr lang="en-US" altLang="ko-KR" sz="1100" b="0" dirty="0"/>
              <a:t>&lt;/h2&gt;</a:t>
            </a:r>
            <a:br>
              <a:rPr lang="en-US" altLang="ko-KR" sz="1100" b="0" dirty="0"/>
            </a:br>
            <a:r>
              <a:rPr lang="en-US" altLang="ko-KR" sz="1100" b="0" dirty="0"/>
              <a:t>    &lt;/div&gt;</a:t>
            </a:r>
            <a:br>
              <a:rPr lang="en-US" altLang="ko-KR" sz="1100" b="0" dirty="0"/>
            </a:br>
            <a:r>
              <a:rPr lang="en-US" altLang="ko-KR" sz="1100" b="0" dirty="0"/>
              <a:t>    </a:t>
            </a:r>
            <a:r>
              <a:rPr lang="ko-KR" altLang="en-US" sz="1100" b="0" dirty="0"/>
              <a:t>상품명</a:t>
            </a:r>
            <a:r>
              <a:rPr lang="en-US" altLang="ko-KR" sz="1100" b="0" dirty="0"/>
              <a:t>: &lt;span </a:t>
            </a:r>
            <a:r>
              <a:rPr lang="en-US" altLang="ko-KR" sz="1100" b="0" dirty="0" err="1"/>
              <a:t>th:text</a:t>
            </a:r>
            <a:r>
              <a:rPr lang="en-US" altLang="ko-KR" sz="1100" b="0" dirty="0"/>
              <a:t>="${</a:t>
            </a:r>
            <a:r>
              <a:rPr lang="en-US" altLang="ko-KR" sz="1100" b="0" dirty="0" err="1"/>
              <a:t>item.itemName</a:t>
            </a:r>
            <a:r>
              <a:rPr lang="en-US" altLang="ko-KR" sz="1100" b="0" dirty="0"/>
              <a:t>}"&gt;</a:t>
            </a:r>
            <a:r>
              <a:rPr lang="ko-KR" altLang="en-US" sz="1100" b="0" dirty="0"/>
              <a:t>상품명</a:t>
            </a:r>
            <a:r>
              <a:rPr lang="en-US" altLang="ko-KR" sz="1100" b="0" dirty="0"/>
              <a:t>&lt;/span&gt;&lt;</a:t>
            </a:r>
            <a:r>
              <a:rPr lang="en-US" altLang="ko-KR" sz="1100" b="0" dirty="0" err="1"/>
              <a:t>br</a:t>
            </a:r>
            <a:r>
              <a:rPr lang="en-US" altLang="ko-KR" sz="1100" b="0" dirty="0"/>
              <a:t>/&gt;</a:t>
            </a:r>
            <a:br>
              <a:rPr lang="en-US" altLang="ko-KR" sz="1100" b="0" dirty="0"/>
            </a:br>
            <a:r>
              <a:rPr lang="en-US" altLang="ko-KR" sz="1100" b="0" dirty="0"/>
              <a:t>    </a:t>
            </a:r>
            <a:r>
              <a:rPr lang="ko-KR" altLang="en-US" sz="1100" b="0" dirty="0"/>
              <a:t>첨부파일</a:t>
            </a:r>
            <a:r>
              <a:rPr lang="en-US" altLang="ko-KR" sz="1100" b="0" dirty="0"/>
              <a:t>: &lt;a </a:t>
            </a:r>
            <a:r>
              <a:rPr lang="en-US" altLang="ko-KR" sz="1100" b="0" dirty="0" err="1"/>
              <a:t>th:if</a:t>
            </a:r>
            <a:r>
              <a:rPr lang="en-US" altLang="ko-KR" sz="1100" b="0" dirty="0"/>
              <a:t>="${</a:t>
            </a:r>
            <a:r>
              <a:rPr lang="en-US" altLang="ko-KR" sz="1100" b="0" dirty="0" err="1"/>
              <a:t>item.attachFile</a:t>
            </a:r>
            <a:r>
              <a:rPr lang="en-US" altLang="ko-KR" sz="1100" b="0" dirty="0"/>
              <a:t>}" </a:t>
            </a:r>
            <a:r>
              <a:rPr lang="en-US" altLang="ko-KR" sz="1100" b="0" dirty="0" err="1"/>
              <a:t>th:href</a:t>
            </a:r>
            <a:r>
              <a:rPr lang="en-US" altLang="ko-KR" sz="1100" b="0" dirty="0"/>
              <a:t>="|/items/attach/${item.id}|"</a:t>
            </a:r>
            <a:br>
              <a:rPr lang="en-US" altLang="ko-KR" sz="1100" b="0" dirty="0"/>
            </a:br>
            <a:r>
              <a:rPr lang="en-US" altLang="ko-KR" sz="1100" b="0" dirty="0"/>
              <a:t>             </a:t>
            </a:r>
            <a:r>
              <a:rPr lang="en-US" altLang="ko-KR" sz="1100" b="0" dirty="0" err="1"/>
              <a:t>th:text</a:t>
            </a:r>
            <a:r>
              <a:rPr lang="en-US" altLang="ko-KR" sz="1100" b="0" dirty="0"/>
              <a:t>="${</a:t>
            </a:r>
            <a:r>
              <a:rPr lang="en-US" altLang="ko-KR" sz="1100" b="0" dirty="0" err="1"/>
              <a:t>item.attachFile.uploadFileName</a:t>
            </a:r>
            <a:r>
              <a:rPr lang="en-US" altLang="ko-KR" sz="1100" b="0" dirty="0"/>
              <a:t>}" /&gt;&lt;</a:t>
            </a:r>
            <a:r>
              <a:rPr lang="en-US" altLang="ko-KR" sz="1100" b="0" dirty="0" err="1"/>
              <a:t>br</a:t>
            </a:r>
            <a:r>
              <a:rPr lang="en-US" altLang="ko-KR" sz="1100" b="0" dirty="0"/>
              <a:t>/&gt;</a:t>
            </a:r>
            <a:br>
              <a:rPr lang="en-US" altLang="ko-KR" sz="1100" b="0" dirty="0"/>
            </a:br>
            <a:r>
              <a:rPr lang="en-US" altLang="ko-KR" sz="1100" b="0" dirty="0"/>
              <a:t/>
            </a:r>
            <a:br>
              <a:rPr lang="en-US" altLang="ko-KR" sz="1100" b="0" dirty="0"/>
            </a:br>
            <a:r>
              <a:rPr lang="en-US" altLang="ko-KR" sz="1100" b="0" dirty="0"/>
              <a:t>    &lt;</a:t>
            </a:r>
            <a:r>
              <a:rPr lang="en-US" altLang="ko-KR" sz="1100" b="0" dirty="0" err="1"/>
              <a:t>hr</a:t>
            </a:r>
            <a:r>
              <a:rPr lang="en-US" altLang="ko-KR" sz="1100" b="0" dirty="0"/>
              <a:t>&gt;</a:t>
            </a:r>
            <a:br>
              <a:rPr lang="en-US" altLang="ko-KR" sz="1100" b="0" dirty="0"/>
            </a:br>
            <a:r>
              <a:rPr lang="en-US" altLang="ko-KR" sz="1100" b="0" dirty="0"/>
              <a:t>    &lt;</a:t>
            </a:r>
            <a:r>
              <a:rPr lang="en-US" altLang="ko-KR" sz="1100" b="0" dirty="0" err="1"/>
              <a:t>img</a:t>
            </a:r>
            <a:r>
              <a:rPr lang="en-US" altLang="ko-KR" sz="1100" b="0" dirty="0"/>
              <a:t> </a:t>
            </a:r>
            <a:r>
              <a:rPr lang="en-US" altLang="ko-KR" sz="1100" b="0" dirty="0" err="1"/>
              <a:t>th:each</a:t>
            </a:r>
            <a:r>
              <a:rPr lang="en-US" altLang="ko-KR" sz="1100" b="0" dirty="0"/>
              <a:t>="</a:t>
            </a:r>
            <a:r>
              <a:rPr lang="en-US" altLang="ko-KR" sz="1100" b="0" dirty="0" err="1"/>
              <a:t>imageFile</a:t>
            </a:r>
            <a:r>
              <a:rPr lang="en-US" altLang="ko-KR" sz="1100" b="0" dirty="0"/>
              <a:t> : ${</a:t>
            </a:r>
            <a:r>
              <a:rPr lang="en-US" altLang="ko-KR" sz="1100" b="0" dirty="0" err="1"/>
              <a:t>item.imageFiles</a:t>
            </a:r>
            <a:r>
              <a:rPr lang="en-US" altLang="ko-KR" sz="1100" b="0" dirty="0"/>
              <a:t>}"</a:t>
            </a:r>
            <a:br>
              <a:rPr lang="en-US" altLang="ko-KR" sz="1100" b="0" dirty="0"/>
            </a:br>
            <a:r>
              <a:rPr lang="en-US" altLang="ko-KR" sz="1100" b="0" dirty="0"/>
              <a:t>             </a:t>
            </a:r>
            <a:r>
              <a:rPr lang="en-US" altLang="ko-KR" sz="1100" b="0" dirty="0" err="1"/>
              <a:t>th:src</a:t>
            </a:r>
            <a:r>
              <a:rPr lang="en-US" altLang="ko-KR" sz="1100" b="0" dirty="0"/>
              <a:t>="|/items/images/${</a:t>
            </a:r>
            <a:r>
              <a:rPr lang="en-US" altLang="ko-KR" sz="1100" b="0" dirty="0" err="1"/>
              <a:t>imageFile.storeFileName</a:t>
            </a:r>
            <a:r>
              <a:rPr lang="en-US" altLang="ko-KR" sz="1100" b="0" dirty="0"/>
              <a:t>}|" width="300" height="300"&gt;</a:t>
            </a:r>
            <a:br>
              <a:rPr lang="en-US" altLang="ko-KR" sz="1100" b="0" dirty="0"/>
            </a:br>
            <a:r>
              <a:rPr lang="en-US" altLang="ko-KR" sz="1100" b="0" dirty="0"/>
              <a:t>&lt;/div&gt; </a:t>
            </a:r>
            <a:r>
              <a:rPr lang="en-US" altLang="ko-KR" sz="1100" b="0" i="1" dirty="0"/>
              <a:t>&lt;!-- /container --&gt;</a:t>
            </a:r>
            <a:br>
              <a:rPr lang="en-US" altLang="ko-KR" sz="1100" b="0" i="1" dirty="0"/>
            </a:br>
            <a:r>
              <a:rPr lang="en-US" altLang="ko-KR" sz="1100" b="0" dirty="0"/>
              <a:t>&lt;/body&gt;</a:t>
            </a:r>
            <a:br>
              <a:rPr lang="en-US" altLang="ko-KR" sz="1100" b="0" dirty="0"/>
            </a:br>
            <a:r>
              <a:rPr lang="en-US" altLang="ko-KR" sz="1100" b="0" dirty="0"/>
              <a:t>&lt;/html&gt;</a:t>
            </a:r>
          </a:p>
          <a:p>
            <a:pPr marL="0" indent="0">
              <a:buNone/>
            </a:pPr>
            <a:endParaRPr lang="ko-KR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21745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509" y="488951"/>
            <a:ext cx="8811491" cy="806449"/>
          </a:xfrm>
        </p:spPr>
        <p:txBody>
          <a:bodyPr/>
          <a:lstStyle/>
          <a:p>
            <a:r>
              <a:rPr lang="en-US" altLang="ko-KR" b="1" dirty="0" err="1" smtClean="0">
                <a:latin typeface="Consolas" pitchFamily="49" charset="0"/>
              </a:rPr>
              <a:t>application.properties</a:t>
            </a:r>
            <a:endParaRPr lang="ko-KR" altLang="en-US" b="1" dirty="0">
              <a:latin typeface="Consolas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509" y="1330036"/>
            <a:ext cx="8811491" cy="5299364"/>
          </a:xfrm>
        </p:spPr>
        <p:txBody>
          <a:bodyPr>
            <a:noAutofit/>
          </a:bodyPr>
          <a:lstStyle/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>spring.application.name=ch11_fileupload</a:t>
            </a:r>
            <a:br>
              <a:rPr lang="en-US" altLang="ko-KR" sz="1400" b="1" dirty="0">
                <a:latin typeface="Consolas" pitchFamily="49" charset="0"/>
                <a:ea typeface="바탕체" pitchFamily="17" charset="-127"/>
              </a:rPr>
            </a:br>
            <a:r>
              <a:rPr lang="en-US" altLang="ko-KR" sz="1400" b="1" dirty="0" err="1">
                <a:latin typeface="Consolas" pitchFamily="49" charset="0"/>
                <a:ea typeface="바탕체" pitchFamily="17" charset="-127"/>
              </a:rPr>
              <a:t>server.port</a:t>
            </a: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>=8090</a:t>
            </a:r>
            <a:br>
              <a:rPr lang="en-US" altLang="ko-KR" sz="1400" b="1" dirty="0">
                <a:latin typeface="Consolas" pitchFamily="49" charset="0"/>
                <a:ea typeface="바탕체" pitchFamily="17" charset="-127"/>
              </a:rPr>
            </a:b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/>
            </a:r>
            <a:br>
              <a:rPr lang="en-US" altLang="ko-KR" sz="1400" b="1" dirty="0">
                <a:latin typeface="Consolas" pitchFamily="49" charset="0"/>
                <a:ea typeface="바탕체" pitchFamily="17" charset="-127"/>
              </a:rPr>
            </a:br>
            <a:r>
              <a:rPr lang="en-US" altLang="ko-KR" sz="1400" b="1" dirty="0" smtClean="0">
                <a:latin typeface="Consolas" pitchFamily="49" charset="0"/>
                <a:ea typeface="바탕체" pitchFamily="17" charset="-127"/>
              </a:rPr>
              <a:t># Http </a:t>
            </a:r>
            <a:r>
              <a:rPr lang="ko-KR" altLang="en-US" sz="1400" b="1" dirty="0" err="1">
                <a:latin typeface="Consolas" pitchFamily="49" charset="0"/>
                <a:ea typeface="바탕체" pitchFamily="17" charset="-127"/>
              </a:rPr>
              <a:t>메세지를</a:t>
            </a:r>
            <a:r>
              <a:rPr lang="ko-KR" altLang="en-US" sz="1400" b="1" dirty="0">
                <a:latin typeface="Consolas" pitchFamily="49" charset="0"/>
                <a:ea typeface="바탕체" pitchFamily="17" charset="-127"/>
              </a:rPr>
              <a:t> 서버에서 로그를 남겨 다 볼 수 있음</a:t>
            </a:r>
            <a:br>
              <a:rPr lang="ko-KR" altLang="en-US" sz="1400" b="1" dirty="0">
                <a:latin typeface="Consolas" pitchFamily="49" charset="0"/>
                <a:ea typeface="바탕체" pitchFamily="17" charset="-127"/>
              </a:rPr>
            </a:b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>logging.level.org.apache.coyote.http11=debug</a:t>
            </a:r>
            <a:br>
              <a:rPr lang="en-US" altLang="ko-KR" sz="1400" b="1" dirty="0">
                <a:latin typeface="Consolas" pitchFamily="49" charset="0"/>
                <a:ea typeface="바탕체" pitchFamily="17" charset="-127"/>
              </a:rPr>
            </a:b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/>
            </a:r>
            <a:br>
              <a:rPr lang="en-US" altLang="ko-KR" sz="1400" b="1" dirty="0">
                <a:latin typeface="Consolas" pitchFamily="49" charset="0"/>
                <a:ea typeface="바탕체" pitchFamily="17" charset="-127"/>
              </a:rPr>
            </a:b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># </a:t>
            </a:r>
            <a:r>
              <a:rPr lang="ko-KR" altLang="en-US" sz="1400" b="1" dirty="0">
                <a:latin typeface="Consolas" pitchFamily="49" charset="0"/>
                <a:ea typeface="바탕체" pitchFamily="17" charset="-127"/>
              </a:rPr>
              <a:t>멀티 파트 사용 옵션</a:t>
            </a:r>
            <a:br>
              <a:rPr lang="ko-KR" altLang="en-US" sz="1400" b="1" dirty="0">
                <a:latin typeface="Consolas" pitchFamily="49" charset="0"/>
                <a:ea typeface="바탕체" pitchFamily="17" charset="-127"/>
              </a:rPr>
            </a:br>
            <a:r>
              <a:rPr lang="en-US" altLang="ko-KR" sz="1400" b="1" dirty="0" smtClean="0">
                <a:latin typeface="Consolas" pitchFamily="49" charset="0"/>
                <a:ea typeface="바탕체" pitchFamily="17" charset="-127"/>
              </a:rPr>
              <a:t># </a:t>
            </a:r>
            <a:r>
              <a:rPr lang="ko-KR" altLang="en-US" sz="1400" b="1" dirty="0" smtClean="0">
                <a:latin typeface="Consolas" pitchFamily="49" charset="0"/>
                <a:ea typeface="바탕체" pitchFamily="17" charset="-127"/>
              </a:rPr>
              <a:t>업로드 </a:t>
            </a:r>
            <a:r>
              <a:rPr lang="ko-KR" altLang="en-US" sz="1400" b="1" dirty="0">
                <a:latin typeface="Consolas" pitchFamily="49" charset="0"/>
                <a:ea typeface="바탕체" pitchFamily="17" charset="-127"/>
              </a:rPr>
              <a:t>사이즈 제한</a:t>
            </a: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>(max-file-size:</a:t>
            </a:r>
            <a:r>
              <a:rPr lang="ko-KR" altLang="en-US" sz="1400" b="1" dirty="0">
                <a:latin typeface="Consolas" pitchFamily="49" charset="0"/>
                <a:ea typeface="바탕체" pitchFamily="17" charset="-127"/>
              </a:rPr>
              <a:t>파일 하나의 최대사이즈</a:t>
            </a: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>,</a:t>
            </a:r>
            <a:br>
              <a:rPr lang="en-US" altLang="ko-KR" sz="1400" b="1" dirty="0">
                <a:latin typeface="Consolas" pitchFamily="49" charset="0"/>
                <a:ea typeface="바탕체" pitchFamily="17" charset="-127"/>
              </a:rPr>
            </a:b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># max-request-size:</a:t>
            </a:r>
            <a:r>
              <a:rPr lang="ko-KR" altLang="en-US" sz="1400" b="1" dirty="0">
                <a:latin typeface="Consolas" pitchFamily="49" charset="0"/>
                <a:ea typeface="바탕체" pitchFamily="17" charset="-127"/>
              </a:rPr>
              <a:t>멀티파트 요청 하나에 여러 파일 업로드 가능한데 그 전체의 합</a:t>
            </a: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>)</a:t>
            </a:r>
            <a:br>
              <a:rPr lang="en-US" altLang="ko-KR" sz="1400" b="1" dirty="0">
                <a:latin typeface="Consolas" pitchFamily="49" charset="0"/>
                <a:ea typeface="바탕체" pitchFamily="17" charset="-127"/>
              </a:rPr>
            </a:b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># </a:t>
            </a:r>
            <a:r>
              <a:rPr lang="ko-KR" altLang="en-US" sz="1400" b="1" dirty="0">
                <a:latin typeface="Consolas" pitchFamily="49" charset="0"/>
                <a:ea typeface="바탕체" pitchFamily="17" charset="-127"/>
              </a:rPr>
              <a:t>파일 사이즈를 넘으면 </a:t>
            </a:r>
            <a:r>
              <a:rPr lang="en-US" altLang="ko-KR" sz="1400" b="1" dirty="0" err="1">
                <a:latin typeface="Consolas" pitchFamily="49" charset="0"/>
                <a:ea typeface="바탕체" pitchFamily="17" charset="-127"/>
              </a:rPr>
              <a:t>SizeLimitExceededException</a:t>
            </a:r>
            <a:r>
              <a:rPr lang="ko-KR" altLang="en-US" sz="1400" b="1" dirty="0">
                <a:latin typeface="Consolas" pitchFamily="49" charset="0"/>
                <a:ea typeface="바탕체" pitchFamily="17" charset="-127"/>
              </a:rPr>
              <a:t>이 발생</a:t>
            </a:r>
            <a:br>
              <a:rPr lang="ko-KR" altLang="en-US" sz="1400" b="1" dirty="0">
                <a:latin typeface="Consolas" pitchFamily="49" charset="0"/>
                <a:ea typeface="바탕체" pitchFamily="17" charset="-127"/>
              </a:rPr>
            </a:br>
            <a:r>
              <a:rPr lang="en-US" altLang="ko-KR" sz="1400" b="1" dirty="0" err="1">
                <a:latin typeface="Consolas" pitchFamily="49" charset="0"/>
                <a:ea typeface="바탕체" pitchFamily="17" charset="-127"/>
              </a:rPr>
              <a:t>spring.servlet.multipart.max</a:t>
            </a: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>-file-size=1MB</a:t>
            </a:r>
            <a:br>
              <a:rPr lang="en-US" altLang="ko-KR" sz="1400" b="1" dirty="0">
                <a:latin typeface="Consolas" pitchFamily="49" charset="0"/>
                <a:ea typeface="바탕체" pitchFamily="17" charset="-127"/>
              </a:rPr>
            </a:br>
            <a:r>
              <a:rPr lang="en-US" altLang="ko-KR" sz="1400" b="1" dirty="0" err="1">
                <a:latin typeface="Consolas" pitchFamily="49" charset="0"/>
                <a:ea typeface="바탕체" pitchFamily="17" charset="-127"/>
              </a:rPr>
              <a:t>spring.servlet.multipart.max</a:t>
            </a: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>-request-size=10MB</a:t>
            </a:r>
            <a:br>
              <a:rPr lang="en-US" altLang="ko-KR" sz="1400" b="1" dirty="0">
                <a:latin typeface="Consolas" pitchFamily="49" charset="0"/>
                <a:ea typeface="바탕체" pitchFamily="17" charset="-127"/>
              </a:rPr>
            </a:b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/>
            </a:r>
            <a:br>
              <a:rPr lang="en-US" altLang="ko-KR" sz="1400" b="1" dirty="0">
                <a:latin typeface="Consolas" pitchFamily="49" charset="0"/>
                <a:ea typeface="바탕체" pitchFamily="17" charset="-127"/>
              </a:rPr>
            </a:br>
            <a:r>
              <a:rPr lang="en-US" altLang="ko-KR" sz="1400" b="1" dirty="0" smtClean="0">
                <a:latin typeface="Consolas" pitchFamily="49" charset="0"/>
                <a:ea typeface="바탕체" pitchFamily="17" charset="-127"/>
              </a:rPr>
              <a:t># </a:t>
            </a:r>
            <a:r>
              <a:rPr lang="en-US" altLang="ko-KR" sz="1400" b="1" dirty="0" err="1" smtClean="0">
                <a:latin typeface="Consolas" pitchFamily="49" charset="0"/>
                <a:ea typeface="바탕체" pitchFamily="17" charset="-127"/>
              </a:rPr>
              <a:t>spring.servlet.multipart.enabled</a:t>
            </a:r>
            <a:r>
              <a:rPr lang="en-US" altLang="ko-KR" sz="1400" b="1" dirty="0" smtClean="0">
                <a:latin typeface="Consolas" pitchFamily="49" charset="0"/>
                <a:ea typeface="바탕체" pitchFamily="17" charset="-127"/>
              </a:rPr>
              <a:t> </a:t>
            </a:r>
            <a:r>
              <a:rPr lang="ko-KR" altLang="en-US" sz="1400" b="1" dirty="0">
                <a:latin typeface="Consolas" pitchFamily="49" charset="0"/>
                <a:ea typeface="바탕체" pitchFamily="17" charset="-127"/>
              </a:rPr>
              <a:t>끄기</a:t>
            </a: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>(</a:t>
            </a:r>
            <a:r>
              <a:rPr lang="ko-KR" altLang="en-US" sz="1400" b="1" dirty="0">
                <a:latin typeface="Consolas" pitchFamily="49" charset="0"/>
                <a:ea typeface="바탕체" pitchFamily="17" charset="-127"/>
              </a:rPr>
              <a:t>기본값이 </a:t>
            </a: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>true)</a:t>
            </a:r>
            <a:br>
              <a:rPr lang="en-US" altLang="ko-KR" sz="1400" b="1" dirty="0">
                <a:latin typeface="Consolas" pitchFamily="49" charset="0"/>
                <a:ea typeface="바탕체" pitchFamily="17" charset="-127"/>
              </a:rPr>
            </a:br>
            <a:r>
              <a:rPr lang="en-US" altLang="ko-KR" sz="1400" b="1" dirty="0" smtClean="0">
                <a:latin typeface="Consolas" pitchFamily="49" charset="0"/>
                <a:ea typeface="바탕체" pitchFamily="17" charset="-127"/>
              </a:rPr>
              <a:t># </a:t>
            </a:r>
            <a:r>
              <a:rPr lang="ko-KR" altLang="en-US" sz="1400" b="1" dirty="0" smtClean="0">
                <a:latin typeface="Consolas" pitchFamily="49" charset="0"/>
                <a:ea typeface="바탕체" pitchFamily="17" charset="-127"/>
              </a:rPr>
              <a:t>끄면 </a:t>
            </a: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>application/x-www-form-</a:t>
            </a:r>
            <a:r>
              <a:rPr lang="en-US" altLang="ko-KR" sz="1400" b="1" dirty="0" err="1">
                <a:latin typeface="Consolas" pitchFamily="49" charset="0"/>
                <a:ea typeface="바탕체" pitchFamily="17" charset="-127"/>
              </a:rPr>
              <a:t>urlencoded</a:t>
            </a:r>
            <a:r>
              <a:rPr lang="ko-KR" altLang="en-US" sz="1400" b="1" dirty="0">
                <a:latin typeface="Consolas" pitchFamily="49" charset="0"/>
                <a:ea typeface="바탕체" pitchFamily="17" charset="-127"/>
              </a:rPr>
              <a:t>방식만 지원한다는 의미</a:t>
            </a:r>
            <a:br>
              <a:rPr lang="ko-KR" altLang="en-US" sz="1400" b="1" dirty="0">
                <a:latin typeface="Consolas" pitchFamily="49" charset="0"/>
                <a:ea typeface="바탕체" pitchFamily="17" charset="-127"/>
              </a:rPr>
            </a:b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># </a:t>
            </a:r>
            <a:r>
              <a:rPr lang="en-US" altLang="ko-KR" sz="1400" b="1" dirty="0" err="1">
                <a:latin typeface="Consolas" pitchFamily="49" charset="0"/>
                <a:ea typeface="바탕체" pitchFamily="17" charset="-127"/>
              </a:rPr>
              <a:t>spring.servlet.multipart.enabled</a:t>
            </a: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>=false</a:t>
            </a:r>
            <a:br>
              <a:rPr lang="en-US" altLang="ko-KR" sz="1400" b="1" dirty="0">
                <a:latin typeface="Consolas" pitchFamily="49" charset="0"/>
                <a:ea typeface="바탕체" pitchFamily="17" charset="-127"/>
              </a:rPr>
            </a:b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/>
            </a:r>
            <a:br>
              <a:rPr lang="en-US" altLang="ko-KR" sz="1400" b="1" dirty="0">
                <a:latin typeface="Consolas" pitchFamily="49" charset="0"/>
                <a:ea typeface="바탕체" pitchFamily="17" charset="-127"/>
              </a:rPr>
            </a:br>
            <a:r>
              <a:rPr lang="en-US" altLang="ko-KR" sz="1400" b="1" dirty="0" smtClean="0">
                <a:latin typeface="Consolas" pitchFamily="49" charset="0"/>
                <a:ea typeface="바탕체" pitchFamily="17" charset="-127"/>
              </a:rPr>
              <a:t># </a:t>
            </a:r>
            <a:r>
              <a:rPr lang="ko-KR" altLang="en-US" sz="1400" b="1" dirty="0" smtClean="0">
                <a:latin typeface="Consolas" pitchFamily="49" charset="0"/>
                <a:ea typeface="바탕체" pitchFamily="17" charset="-127"/>
              </a:rPr>
              <a:t>파일 </a:t>
            </a:r>
            <a:r>
              <a:rPr lang="ko-KR" altLang="en-US" sz="1400" b="1" dirty="0">
                <a:latin typeface="Consolas" pitchFamily="49" charset="0"/>
                <a:ea typeface="바탕체" pitchFamily="17" charset="-127"/>
              </a:rPr>
              <a:t>업로드 경로 설정</a:t>
            </a:r>
            <a:br>
              <a:rPr lang="ko-KR" altLang="en-US" sz="1400" b="1" dirty="0">
                <a:latin typeface="Consolas" pitchFamily="49" charset="0"/>
                <a:ea typeface="바탕체" pitchFamily="17" charset="-127"/>
              </a:rPr>
            </a:br>
            <a:r>
              <a:rPr lang="en-US" altLang="ko-KR" sz="1400" b="1" dirty="0" err="1">
                <a:latin typeface="Consolas" pitchFamily="49" charset="0"/>
                <a:ea typeface="바탕체" pitchFamily="17" charset="-127"/>
              </a:rPr>
              <a:t>file.dir</a:t>
            </a:r>
            <a:r>
              <a:rPr lang="en-US" altLang="ko-KR" sz="1400" b="1" dirty="0">
                <a:latin typeface="Consolas" pitchFamily="49" charset="0"/>
                <a:ea typeface="바탕체" pitchFamily="17" charset="-127"/>
              </a:rPr>
              <a:t>=E:/</a:t>
            </a:r>
            <a:r>
              <a:rPr lang="en-US" altLang="ko-KR" sz="1400" b="1" dirty="0" smtClean="0">
                <a:latin typeface="Consolas" pitchFamily="49" charset="0"/>
                <a:ea typeface="바탕체" pitchFamily="17" charset="-127"/>
              </a:rPr>
              <a:t>Boot/upload/</a:t>
            </a:r>
            <a:endParaRPr lang="ko-KR" altLang="en-US" sz="1400" b="1" dirty="0">
              <a:latin typeface="Consolas" pitchFamily="49" charset="0"/>
              <a:ea typeface="바탕체" pitchFamily="17" charset="-127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endParaRPr lang="ko-KR" altLang="en-US" sz="1400" b="1" dirty="0">
              <a:latin typeface="Consolas" pitchFamily="49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04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AE76B6-BF33-D672-FA0E-21005FB3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kern="100" dirty="0" smtClean="0"/>
              <a:t>프로젝트 구조</a:t>
            </a:r>
            <a:endParaRPr lang="ko-KR" altLang="en-US" b="0" i="0" u="none" strike="noStrike" kern="100" baseline="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1488074"/>
            <a:ext cx="3467595" cy="506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43"/>
          <a:stretch/>
        </p:blipFill>
        <p:spPr bwMode="auto">
          <a:xfrm>
            <a:off x="4868883" y="1549916"/>
            <a:ext cx="3871356" cy="3863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53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215D3444-4F57-4BC7-AC33-487240F0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7" y="277883"/>
            <a:ext cx="7886700" cy="11940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500" b="1" dirty="0"/>
              <a:t>1. </a:t>
            </a:r>
            <a:r>
              <a:rPr lang="ko-KR" altLang="en-US" sz="3500" b="1" dirty="0"/>
              <a:t>시작화면</a:t>
            </a:r>
            <a:endParaRPr lang="ko-KR" altLang="en-US" sz="35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528" y="0"/>
            <a:ext cx="3665472" cy="293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332509" y="1330036"/>
            <a:ext cx="8811491" cy="5299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latin typeface="Consolas" pitchFamily="49" charset="0"/>
              </a:rPr>
              <a:t>index.html</a:t>
            </a:r>
          </a:p>
          <a:p>
            <a:r>
              <a:rPr lang="en-US" altLang="ko-KR" sz="1400" b="1" dirty="0" smtClean="0">
                <a:latin typeface="Consolas" pitchFamily="49" charset="0"/>
              </a:rPr>
              <a:t>&lt;!</a:t>
            </a:r>
            <a:r>
              <a:rPr lang="en-US" altLang="ko-KR" sz="1400" b="1" dirty="0">
                <a:latin typeface="Consolas" pitchFamily="49" charset="0"/>
              </a:rPr>
              <a:t>DOCTYPE html&gt;</a:t>
            </a:r>
            <a:br>
              <a:rPr lang="en-US" altLang="ko-KR" sz="1400" b="1" dirty="0">
                <a:latin typeface="Consolas" pitchFamily="49" charset="0"/>
              </a:rPr>
            </a:br>
            <a:r>
              <a:rPr lang="en-US" altLang="ko-KR" sz="1400" b="1" dirty="0">
                <a:latin typeface="Consolas" pitchFamily="49" charset="0"/>
              </a:rPr>
              <a:t>&lt;html </a:t>
            </a:r>
            <a:r>
              <a:rPr lang="en-US" altLang="ko-KR" sz="1400" b="1" dirty="0" err="1">
                <a:latin typeface="Consolas" pitchFamily="49" charset="0"/>
              </a:rPr>
              <a:t>lang</a:t>
            </a:r>
            <a:r>
              <a:rPr lang="en-US" altLang="ko-KR" sz="1400" b="1" dirty="0">
                <a:latin typeface="Consolas" pitchFamily="49" charset="0"/>
              </a:rPr>
              <a:t>="</a:t>
            </a:r>
            <a:r>
              <a:rPr lang="en-US" altLang="ko-KR" sz="1400" b="1" dirty="0" err="1">
                <a:latin typeface="Consolas" pitchFamily="49" charset="0"/>
              </a:rPr>
              <a:t>ko</a:t>
            </a:r>
            <a:r>
              <a:rPr lang="en-US" altLang="ko-KR" sz="1400" b="1" dirty="0">
                <a:latin typeface="Consolas" pitchFamily="49" charset="0"/>
              </a:rPr>
              <a:t>" </a:t>
            </a:r>
            <a:r>
              <a:rPr lang="en-US" altLang="ko-KR" sz="1400" b="1" dirty="0" err="1">
                <a:latin typeface="Consolas" pitchFamily="49" charset="0"/>
              </a:rPr>
              <a:t>xmlns:th</a:t>
            </a:r>
            <a:r>
              <a:rPr lang="en-US" altLang="ko-KR" sz="1400" b="1" dirty="0">
                <a:latin typeface="Consolas" pitchFamily="49" charset="0"/>
              </a:rPr>
              <a:t>="http://www.thymeleaf.org"&gt;</a:t>
            </a:r>
            <a:br>
              <a:rPr lang="en-US" altLang="ko-KR" sz="1400" b="1" dirty="0">
                <a:latin typeface="Consolas" pitchFamily="49" charset="0"/>
              </a:rPr>
            </a:br>
            <a:r>
              <a:rPr lang="en-US" altLang="ko-KR" sz="1400" b="1" dirty="0">
                <a:latin typeface="Consolas" pitchFamily="49" charset="0"/>
              </a:rPr>
              <a:t>&lt;head&gt;</a:t>
            </a:r>
            <a:br>
              <a:rPr lang="en-US" altLang="ko-KR" sz="1400" b="1" dirty="0">
                <a:latin typeface="Consolas" pitchFamily="49" charset="0"/>
              </a:rPr>
            </a:br>
            <a:r>
              <a:rPr lang="en-US" altLang="ko-KR" sz="1400" b="1" dirty="0">
                <a:latin typeface="Consolas" pitchFamily="49" charset="0"/>
              </a:rPr>
              <a:t>    &lt;meta charset="UTF-8"&gt;</a:t>
            </a:r>
            <a:br>
              <a:rPr lang="en-US" altLang="ko-KR" sz="1400" b="1" dirty="0">
                <a:latin typeface="Consolas" pitchFamily="49" charset="0"/>
              </a:rPr>
            </a:br>
            <a:r>
              <a:rPr lang="en-US" altLang="ko-KR" sz="1400" b="1" dirty="0">
                <a:latin typeface="Consolas" pitchFamily="49" charset="0"/>
              </a:rPr>
              <a:t>&lt;/head&gt;</a:t>
            </a:r>
            <a:br>
              <a:rPr lang="en-US" altLang="ko-KR" sz="1400" b="1" dirty="0">
                <a:latin typeface="Consolas" pitchFamily="49" charset="0"/>
              </a:rPr>
            </a:br>
            <a:r>
              <a:rPr lang="en-US" altLang="ko-KR" sz="1400" b="1" dirty="0">
                <a:latin typeface="Consolas" pitchFamily="49" charset="0"/>
              </a:rPr>
              <a:t>&lt;body&gt;</a:t>
            </a:r>
            <a:br>
              <a:rPr lang="en-US" altLang="ko-KR" sz="1400" b="1" dirty="0">
                <a:latin typeface="Consolas" pitchFamily="49" charset="0"/>
              </a:rPr>
            </a:br>
            <a:r>
              <a:rPr lang="en-US" altLang="ko-KR" sz="1400" b="1" dirty="0">
                <a:latin typeface="Consolas" pitchFamily="49" charset="0"/>
              </a:rPr>
              <a:t>&lt;</a:t>
            </a:r>
            <a:r>
              <a:rPr lang="en-US" altLang="ko-KR" sz="1400" b="1" dirty="0" err="1">
                <a:latin typeface="Consolas" pitchFamily="49" charset="0"/>
              </a:rPr>
              <a:t>ul</a:t>
            </a:r>
            <a:r>
              <a:rPr lang="en-US" altLang="ko-KR" sz="1400" b="1" dirty="0">
                <a:latin typeface="Consolas" pitchFamily="49" charset="0"/>
              </a:rPr>
              <a:t>&gt;</a:t>
            </a:r>
            <a:br>
              <a:rPr lang="en-US" altLang="ko-KR" sz="1400" b="1" dirty="0">
                <a:latin typeface="Consolas" pitchFamily="49" charset="0"/>
              </a:rPr>
            </a:br>
            <a:r>
              <a:rPr lang="en-US" altLang="ko-KR" sz="1400" b="1" dirty="0">
                <a:latin typeface="Consolas" pitchFamily="49" charset="0"/>
              </a:rPr>
              <a:t>    &lt;li&gt;</a:t>
            </a:r>
            <a:r>
              <a:rPr lang="ko-KR" altLang="en-US" sz="1400" b="1" dirty="0">
                <a:latin typeface="Consolas" pitchFamily="49" charset="0"/>
              </a:rPr>
              <a:t>상품 관리</a:t>
            </a:r>
            <a:br>
              <a:rPr lang="ko-KR" altLang="en-US" sz="1400" b="1" dirty="0">
                <a:latin typeface="Consolas" pitchFamily="49" charset="0"/>
              </a:rPr>
            </a:br>
            <a:r>
              <a:rPr lang="ko-KR" altLang="en-US" sz="1400" b="1" dirty="0">
                <a:latin typeface="Consolas" pitchFamily="49" charset="0"/>
              </a:rPr>
              <a:t>        </a:t>
            </a:r>
            <a:r>
              <a:rPr lang="en-US" altLang="ko-KR" sz="1400" b="1" dirty="0">
                <a:latin typeface="Consolas" pitchFamily="49" charset="0"/>
              </a:rPr>
              <a:t>&lt;</a:t>
            </a:r>
            <a:r>
              <a:rPr lang="en-US" altLang="ko-KR" sz="1400" b="1" dirty="0" err="1">
                <a:latin typeface="Consolas" pitchFamily="49" charset="0"/>
              </a:rPr>
              <a:t>ul</a:t>
            </a:r>
            <a:r>
              <a:rPr lang="en-US" altLang="ko-KR" sz="1400" b="1" dirty="0">
                <a:latin typeface="Consolas" pitchFamily="49" charset="0"/>
              </a:rPr>
              <a:t>&gt;</a:t>
            </a:r>
            <a:br>
              <a:rPr lang="en-US" altLang="ko-KR" sz="1400" b="1" dirty="0">
                <a:latin typeface="Consolas" pitchFamily="49" charset="0"/>
              </a:rPr>
            </a:br>
            <a:r>
              <a:rPr lang="en-US" altLang="ko-KR" sz="1400" b="1" dirty="0">
                <a:latin typeface="Consolas" pitchFamily="49" charset="0"/>
              </a:rPr>
              <a:t>            &lt;li&gt;&lt;a </a:t>
            </a:r>
            <a:r>
              <a:rPr lang="en-US" altLang="ko-KR" sz="1400" b="1" dirty="0" err="1">
                <a:latin typeface="Consolas" pitchFamily="49" charset="0"/>
              </a:rPr>
              <a:t>href</a:t>
            </a:r>
            <a:r>
              <a:rPr lang="en-US" altLang="ko-KR" sz="1400" b="1" dirty="0">
                <a:latin typeface="Consolas" pitchFamily="49" charset="0"/>
              </a:rPr>
              <a:t>="/upload/file1"&gt;</a:t>
            </a:r>
            <a:r>
              <a:rPr lang="ko-KR" altLang="en-US" sz="1400" b="1" dirty="0">
                <a:latin typeface="Consolas" pitchFamily="49" charset="0"/>
              </a:rPr>
              <a:t>스프링 파일 업로드</a:t>
            </a:r>
            <a:r>
              <a:rPr lang="en-US" altLang="ko-KR" sz="1400" b="1" dirty="0">
                <a:latin typeface="Consolas" pitchFamily="49" charset="0"/>
              </a:rPr>
              <a:t>(</a:t>
            </a:r>
            <a:r>
              <a:rPr lang="ko-KR" altLang="en-US" sz="1400" b="1" dirty="0">
                <a:latin typeface="Consolas" pitchFamily="49" charset="0"/>
              </a:rPr>
              <a:t>업로드</a:t>
            </a:r>
            <a:r>
              <a:rPr lang="en-US" altLang="ko-KR" sz="1400" b="1" dirty="0">
                <a:latin typeface="Consolas" pitchFamily="49" charset="0"/>
              </a:rPr>
              <a:t>1</a:t>
            </a:r>
            <a:r>
              <a:rPr lang="ko-KR" altLang="en-US" sz="1400" b="1" dirty="0">
                <a:latin typeface="Consolas" pitchFamily="49" charset="0"/>
              </a:rPr>
              <a:t>개</a:t>
            </a:r>
            <a:r>
              <a:rPr lang="en-US" altLang="ko-KR" sz="1400" b="1" dirty="0">
                <a:latin typeface="Consolas" pitchFamily="49" charset="0"/>
              </a:rPr>
              <a:t>)&lt;/a&gt;&lt;/li&gt;</a:t>
            </a:r>
            <a:br>
              <a:rPr lang="en-US" altLang="ko-KR" sz="1400" b="1" dirty="0">
                <a:latin typeface="Consolas" pitchFamily="49" charset="0"/>
              </a:rPr>
            </a:br>
            <a:r>
              <a:rPr lang="en-US" altLang="ko-KR" sz="1400" b="1" dirty="0">
                <a:latin typeface="Consolas" pitchFamily="49" charset="0"/>
              </a:rPr>
              <a:t>            &lt;li&gt;&lt;a </a:t>
            </a:r>
            <a:r>
              <a:rPr lang="en-US" altLang="ko-KR" sz="1400" b="1" dirty="0" err="1">
                <a:latin typeface="Consolas" pitchFamily="49" charset="0"/>
              </a:rPr>
              <a:t>href</a:t>
            </a:r>
            <a:r>
              <a:rPr lang="en-US" altLang="ko-KR" sz="1400" b="1" dirty="0">
                <a:latin typeface="Consolas" pitchFamily="49" charset="0"/>
              </a:rPr>
              <a:t>="/upload/file2"&gt;</a:t>
            </a:r>
            <a:r>
              <a:rPr lang="ko-KR" altLang="en-US" sz="1400" b="1" dirty="0">
                <a:latin typeface="Consolas" pitchFamily="49" charset="0"/>
              </a:rPr>
              <a:t>스프링 파일 업로드</a:t>
            </a:r>
            <a:r>
              <a:rPr lang="en-US" altLang="ko-KR" sz="1400" b="1" dirty="0">
                <a:latin typeface="Consolas" pitchFamily="49" charset="0"/>
              </a:rPr>
              <a:t>(</a:t>
            </a:r>
            <a:r>
              <a:rPr lang="ko-KR" altLang="en-US" sz="1400" b="1" dirty="0">
                <a:latin typeface="Consolas" pitchFamily="49" charset="0"/>
              </a:rPr>
              <a:t>업로드</a:t>
            </a:r>
            <a:r>
              <a:rPr lang="en-US" altLang="ko-KR" sz="1400" b="1" dirty="0">
                <a:latin typeface="Consolas" pitchFamily="49" charset="0"/>
              </a:rPr>
              <a:t>2</a:t>
            </a:r>
            <a:r>
              <a:rPr lang="ko-KR" altLang="en-US" sz="1400" b="1" dirty="0" err="1">
                <a:latin typeface="Consolas" pitchFamily="49" charset="0"/>
              </a:rPr>
              <a:t>개이상</a:t>
            </a:r>
            <a:r>
              <a:rPr lang="en-US" altLang="ko-KR" sz="1400" b="1" dirty="0">
                <a:latin typeface="Consolas" pitchFamily="49" charset="0"/>
              </a:rPr>
              <a:t>)&lt;/a&gt;&lt;/li&gt;</a:t>
            </a:r>
            <a:br>
              <a:rPr lang="en-US" altLang="ko-KR" sz="1400" b="1" dirty="0">
                <a:latin typeface="Consolas" pitchFamily="49" charset="0"/>
              </a:rPr>
            </a:br>
            <a:r>
              <a:rPr lang="en-US" altLang="ko-KR" sz="1400" b="1" dirty="0">
                <a:latin typeface="Consolas" pitchFamily="49" charset="0"/>
              </a:rPr>
              <a:t>            &lt;li&gt;&lt;a </a:t>
            </a:r>
            <a:r>
              <a:rPr lang="en-US" altLang="ko-KR" sz="1400" b="1" dirty="0" err="1">
                <a:latin typeface="Consolas" pitchFamily="49" charset="0"/>
              </a:rPr>
              <a:t>href</a:t>
            </a:r>
            <a:r>
              <a:rPr lang="en-US" altLang="ko-KR" sz="1400" b="1" dirty="0">
                <a:latin typeface="Consolas" pitchFamily="49" charset="0"/>
              </a:rPr>
              <a:t>="/items/add"&gt;</a:t>
            </a:r>
            <a:r>
              <a:rPr lang="ko-KR" altLang="en-US" sz="1400" b="1" dirty="0">
                <a:latin typeface="Consolas" pitchFamily="49" charset="0"/>
              </a:rPr>
              <a:t>상품 </a:t>
            </a:r>
            <a:r>
              <a:rPr lang="en-US" altLang="ko-KR" sz="1400" b="1" dirty="0">
                <a:latin typeface="Consolas" pitchFamily="49" charset="0"/>
              </a:rPr>
              <a:t>- </a:t>
            </a:r>
            <a:r>
              <a:rPr lang="ko-KR" altLang="en-US" sz="1400" b="1" dirty="0">
                <a:latin typeface="Consolas" pitchFamily="49" charset="0"/>
              </a:rPr>
              <a:t>파일</a:t>
            </a:r>
            <a:r>
              <a:rPr lang="en-US" altLang="ko-KR" sz="1400" b="1" dirty="0">
                <a:latin typeface="Consolas" pitchFamily="49" charset="0"/>
              </a:rPr>
              <a:t>, </a:t>
            </a:r>
            <a:r>
              <a:rPr lang="ko-KR" altLang="en-US" sz="1400" b="1" dirty="0">
                <a:latin typeface="Consolas" pitchFamily="49" charset="0"/>
              </a:rPr>
              <a:t>이미지 업로드</a:t>
            </a:r>
            <a:r>
              <a:rPr lang="en-US" altLang="ko-KR" sz="1400" b="1" dirty="0">
                <a:latin typeface="Consolas" pitchFamily="49" charset="0"/>
              </a:rPr>
              <a:t>&lt;/a&gt;&lt;/li&gt;</a:t>
            </a:r>
            <a:br>
              <a:rPr lang="en-US" altLang="ko-KR" sz="1400" b="1" dirty="0">
                <a:latin typeface="Consolas" pitchFamily="49" charset="0"/>
              </a:rPr>
            </a:br>
            <a:r>
              <a:rPr lang="en-US" altLang="ko-KR" sz="1400" b="1" dirty="0">
                <a:latin typeface="Consolas" pitchFamily="49" charset="0"/>
              </a:rPr>
              <a:t>        &lt;/</a:t>
            </a:r>
            <a:r>
              <a:rPr lang="en-US" altLang="ko-KR" sz="1400" b="1" dirty="0" err="1">
                <a:latin typeface="Consolas" pitchFamily="49" charset="0"/>
              </a:rPr>
              <a:t>ul</a:t>
            </a:r>
            <a:r>
              <a:rPr lang="en-US" altLang="ko-KR" sz="1400" b="1" dirty="0">
                <a:latin typeface="Consolas" pitchFamily="49" charset="0"/>
              </a:rPr>
              <a:t>&gt;</a:t>
            </a:r>
            <a:br>
              <a:rPr lang="en-US" altLang="ko-KR" sz="1400" b="1" dirty="0">
                <a:latin typeface="Consolas" pitchFamily="49" charset="0"/>
              </a:rPr>
            </a:br>
            <a:r>
              <a:rPr lang="en-US" altLang="ko-KR" sz="1400" b="1" dirty="0">
                <a:latin typeface="Consolas" pitchFamily="49" charset="0"/>
              </a:rPr>
              <a:t>    &lt;/li&gt;</a:t>
            </a:r>
            <a:br>
              <a:rPr lang="en-US" altLang="ko-KR" sz="1400" b="1" dirty="0">
                <a:latin typeface="Consolas" pitchFamily="49" charset="0"/>
              </a:rPr>
            </a:br>
            <a:r>
              <a:rPr lang="en-US" altLang="ko-KR" sz="1400" b="1" dirty="0">
                <a:latin typeface="Consolas" pitchFamily="49" charset="0"/>
              </a:rPr>
              <a:t>&lt;/</a:t>
            </a:r>
            <a:r>
              <a:rPr lang="en-US" altLang="ko-KR" sz="1400" b="1" dirty="0" err="1">
                <a:latin typeface="Consolas" pitchFamily="49" charset="0"/>
              </a:rPr>
              <a:t>ul</a:t>
            </a:r>
            <a:r>
              <a:rPr lang="en-US" altLang="ko-KR" sz="1400" b="1" dirty="0">
                <a:latin typeface="Consolas" pitchFamily="49" charset="0"/>
              </a:rPr>
              <a:t>&gt;</a:t>
            </a:r>
            <a:br>
              <a:rPr lang="en-US" altLang="ko-KR" sz="1400" b="1" dirty="0">
                <a:latin typeface="Consolas" pitchFamily="49" charset="0"/>
              </a:rPr>
            </a:br>
            <a:r>
              <a:rPr lang="en-US" altLang="ko-KR" sz="1400" b="1" dirty="0">
                <a:latin typeface="Consolas" pitchFamily="49" charset="0"/>
              </a:rPr>
              <a:t>&lt;/body&gt;</a:t>
            </a:r>
            <a:br>
              <a:rPr lang="en-US" altLang="ko-KR" sz="1400" b="1" dirty="0">
                <a:latin typeface="Consolas" pitchFamily="49" charset="0"/>
              </a:rPr>
            </a:br>
            <a:r>
              <a:rPr lang="en-US" altLang="ko-KR" sz="1400" b="1" dirty="0">
                <a:latin typeface="Consolas" pitchFamily="49" charset="0"/>
              </a:rPr>
              <a:t>&lt;/html&gt;</a:t>
            </a:r>
          </a:p>
          <a:p>
            <a:pPr>
              <a:lnSpc>
                <a:spcPts val="2200"/>
              </a:lnSpc>
              <a:spcBef>
                <a:spcPts val="0"/>
              </a:spcBef>
            </a:pPr>
            <a:endParaRPr lang="ko-KR" altLang="en-US" sz="1400" b="1" dirty="0">
              <a:solidFill>
                <a:schemeClr val="accent6">
                  <a:lumMod val="50000"/>
                </a:schemeClr>
              </a:solidFill>
              <a:latin typeface="Consolas" pitchFamily="49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17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231" y="358322"/>
            <a:ext cx="7886700" cy="9954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Consolas" pitchFamily="49" charset="0"/>
              </a:rPr>
              <a:t>UploadController.java  </a:t>
            </a:r>
            <a:r>
              <a:rPr lang="en-US" altLang="ko-KR" sz="1400" b="0" dirty="0" err="1" smtClean="0">
                <a:latin typeface="Consolas" pitchFamily="49" charset="0"/>
              </a:rPr>
              <a:t>GetMapping</a:t>
            </a:r>
            <a:r>
              <a:rPr lang="en-US" altLang="ko-KR" sz="1400" b="0" dirty="0" smtClean="0">
                <a:latin typeface="Consolas" pitchFamily="49" charset="0"/>
              </a:rPr>
              <a:t>(“/upload/file1”)</a:t>
            </a:r>
            <a:br>
              <a:rPr lang="en-US" altLang="ko-KR" sz="1400" b="0" dirty="0" smtClean="0">
                <a:latin typeface="Consolas" pitchFamily="49" charset="0"/>
              </a:rPr>
            </a:br>
            <a:r>
              <a:rPr lang="ko-KR" altLang="en-US" sz="1400" b="0" dirty="0" smtClean="0">
                <a:latin typeface="Consolas" pitchFamily="49" charset="0"/>
              </a:rPr>
              <a:t>파일 업로드</a:t>
            </a:r>
            <a:endParaRPr lang="ko-KR" altLang="en-US" sz="1400" b="0" dirty="0">
              <a:latin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1" y="1544204"/>
            <a:ext cx="7706440" cy="4915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5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"/>
          <a:stretch/>
        </p:blipFill>
        <p:spPr bwMode="auto">
          <a:xfrm>
            <a:off x="683568" y="1588282"/>
            <a:ext cx="7344464" cy="32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48257" y="322697"/>
            <a:ext cx="7886700" cy="80644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>
                <a:latin typeface="Consolas" pitchFamily="49" charset="0"/>
              </a:rPr>
              <a:t>UploadController.java   </a:t>
            </a:r>
            <a:r>
              <a:rPr lang="en-US" altLang="ko-KR" sz="1400" b="0" dirty="0" err="1" smtClean="0">
                <a:latin typeface="Consolas" pitchFamily="49" charset="0"/>
              </a:rPr>
              <a:t>GetMapping</a:t>
            </a:r>
            <a:r>
              <a:rPr lang="en-US" altLang="ko-KR" sz="1400" b="0" dirty="0" smtClean="0">
                <a:latin typeface="Consolas" pitchFamily="49" charset="0"/>
              </a:rPr>
              <a:t>(“/upload/file1”)</a:t>
            </a:r>
            <a:endParaRPr lang="ko-KR" altLang="en-US" sz="1400" b="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1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024" y="227694"/>
            <a:ext cx="7886700" cy="806449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Consolas" pitchFamily="49" charset="0"/>
              </a:rPr>
              <a:t>upload_form.html</a:t>
            </a:r>
            <a:endParaRPr lang="ko-KR" altLang="en-US" sz="2400" dirty="0">
              <a:latin typeface="Consolas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914400"/>
            <a:ext cx="7874083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b="0" dirty="0"/>
              <a:t>&lt;!DOCTYPE html&gt;</a:t>
            </a:r>
            <a:br>
              <a:rPr lang="en-US" altLang="ko-KR" sz="1100" b="0" dirty="0"/>
            </a:br>
            <a:r>
              <a:rPr lang="en-US" altLang="ko-KR" sz="1100" b="0" dirty="0"/>
              <a:t>&lt;html </a:t>
            </a:r>
            <a:r>
              <a:rPr lang="en-US" altLang="ko-KR" sz="1100" b="0" dirty="0" err="1"/>
              <a:t>lang</a:t>
            </a:r>
            <a:r>
              <a:rPr lang="en-US" altLang="ko-KR" sz="1100" b="0" dirty="0"/>
              <a:t>="</a:t>
            </a:r>
            <a:r>
              <a:rPr lang="en-US" altLang="ko-KR" sz="1100" b="0" dirty="0" err="1"/>
              <a:t>ko</a:t>
            </a:r>
            <a:r>
              <a:rPr lang="en-US" altLang="ko-KR" sz="1100" b="0" dirty="0"/>
              <a:t>" </a:t>
            </a:r>
            <a:r>
              <a:rPr lang="en-US" altLang="ko-KR" sz="1100" b="0" dirty="0" err="1"/>
              <a:t>xmlns:th</a:t>
            </a:r>
            <a:r>
              <a:rPr lang="en-US" altLang="ko-KR" sz="1100" b="0" dirty="0"/>
              <a:t>="http://www.thymeleaf.org"&gt;</a:t>
            </a:r>
            <a:br>
              <a:rPr lang="en-US" altLang="ko-KR" sz="1100" b="0" dirty="0"/>
            </a:br>
            <a:r>
              <a:rPr lang="en-US" altLang="ko-KR" sz="1100" b="0" dirty="0"/>
              <a:t>&lt;head&gt;</a:t>
            </a:r>
            <a:br>
              <a:rPr lang="en-US" altLang="ko-KR" sz="1100" b="0" dirty="0"/>
            </a:br>
            <a:r>
              <a:rPr lang="en-US" altLang="ko-KR" sz="1100" b="0" dirty="0"/>
              <a:t>    &lt;meta charset="UTF-8"&gt;</a:t>
            </a:r>
            <a:br>
              <a:rPr lang="en-US" altLang="ko-KR" sz="1100" b="0" dirty="0"/>
            </a:br>
            <a:r>
              <a:rPr lang="en-US" altLang="ko-KR" sz="1100" b="0" dirty="0"/>
              <a:t>    &lt;title&gt;Title&lt;/title&gt;</a:t>
            </a:r>
            <a:br>
              <a:rPr lang="en-US" altLang="ko-KR" sz="1100" b="0" dirty="0"/>
            </a:br>
            <a:r>
              <a:rPr lang="en-US" altLang="ko-KR" sz="1100" b="0" dirty="0"/>
              <a:t>    &lt;link </a:t>
            </a:r>
            <a:r>
              <a:rPr lang="en-US" altLang="ko-KR" sz="1100" b="0" dirty="0" err="1"/>
              <a:t>href</a:t>
            </a:r>
            <a:r>
              <a:rPr lang="en-US" altLang="ko-KR" sz="1100" b="0" dirty="0"/>
              <a:t>="../../static/</a:t>
            </a:r>
            <a:r>
              <a:rPr lang="en-US" altLang="ko-KR" sz="1100" b="0" dirty="0" err="1"/>
              <a:t>css</a:t>
            </a:r>
            <a:r>
              <a:rPr lang="en-US" altLang="ko-KR" sz="1100" b="0" dirty="0"/>
              <a:t>/bootstrap.min.css</a:t>
            </a:r>
            <a:r>
              <a:rPr lang="en-US" altLang="ko-KR" sz="1100" b="0" dirty="0" smtClean="0"/>
              <a:t>"     </a:t>
            </a:r>
            <a:r>
              <a:rPr lang="en-US" altLang="ko-KR" sz="1100" b="0" dirty="0" err="1"/>
              <a:t>th:href</a:t>
            </a:r>
            <a:r>
              <a:rPr lang="en-US" altLang="ko-KR" sz="1100" b="0" dirty="0"/>
              <a:t>="@{/</a:t>
            </a:r>
            <a:r>
              <a:rPr lang="en-US" altLang="ko-KR" sz="1100" b="0" dirty="0" err="1"/>
              <a:t>css</a:t>
            </a:r>
            <a:r>
              <a:rPr lang="en-US" altLang="ko-KR" sz="1100" b="0" dirty="0"/>
              <a:t>/bootstrap.min.css}"</a:t>
            </a:r>
            <a:br>
              <a:rPr lang="en-US" altLang="ko-KR" sz="1100" b="0" dirty="0"/>
            </a:br>
            <a:r>
              <a:rPr lang="en-US" altLang="ko-KR" sz="1100" b="0" dirty="0"/>
              <a:t>          </a:t>
            </a:r>
            <a:r>
              <a:rPr lang="en-US" altLang="ko-KR" sz="1100" b="0" dirty="0" err="1"/>
              <a:t>rel</a:t>
            </a:r>
            <a:r>
              <a:rPr lang="en-US" altLang="ko-KR" sz="1100" b="0" dirty="0"/>
              <a:t>="</a:t>
            </a:r>
            <a:r>
              <a:rPr lang="en-US" altLang="ko-KR" sz="1100" b="0" dirty="0" err="1"/>
              <a:t>stylesheet</a:t>
            </a:r>
            <a:r>
              <a:rPr lang="en-US" altLang="ko-KR" sz="1100" b="0" dirty="0"/>
              <a:t>" type="text/</a:t>
            </a:r>
            <a:r>
              <a:rPr lang="en-US" altLang="ko-KR" sz="1100" b="0" dirty="0" err="1"/>
              <a:t>css</a:t>
            </a:r>
            <a:r>
              <a:rPr lang="en-US" altLang="ko-KR" sz="1100" b="0" dirty="0"/>
              <a:t>"&gt;</a:t>
            </a:r>
            <a:br>
              <a:rPr lang="en-US" altLang="ko-KR" sz="1100" b="0" dirty="0"/>
            </a:br>
            <a:r>
              <a:rPr lang="en-US" altLang="ko-KR" sz="1100" b="0" dirty="0"/>
              <a:t>&lt;/head&gt;</a:t>
            </a:r>
            <a:br>
              <a:rPr lang="en-US" altLang="ko-KR" sz="1100" b="0" dirty="0"/>
            </a:br>
            <a:r>
              <a:rPr lang="en-US" altLang="ko-KR" sz="1100" b="0" dirty="0"/>
              <a:t>&lt;body&gt;</a:t>
            </a:r>
            <a:br>
              <a:rPr lang="en-US" altLang="ko-KR" sz="1100" b="0" dirty="0"/>
            </a:br>
            <a:r>
              <a:rPr lang="en-US" altLang="ko-KR" sz="1100" b="0" dirty="0"/>
              <a:t>    &lt;div class="container"&gt;</a:t>
            </a:r>
            <a:br>
              <a:rPr lang="en-US" altLang="ko-KR" sz="1100" b="0" dirty="0"/>
            </a:br>
            <a:r>
              <a:rPr lang="en-US" altLang="ko-KR" sz="1100" b="0" dirty="0"/>
              <a:t>        &lt;div class="py-5 text-center"&gt;</a:t>
            </a:r>
            <a:br>
              <a:rPr lang="en-US" altLang="ko-KR" sz="1100" b="0" dirty="0"/>
            </a:br>
            <a:r>
              <a:rPr lang="en-US" altLang="ko-KR" sz="1100" b="0" dirty="0"/>
              <a:t>            &lt;h2&gt;</a:t>
            </a:r>
            <a:r>
              <a:rPr lang="ko-KR" altLang="en-US" sz="1100" b="0" dirty="0"/>
              <a:t>상품 등록 폼</a:t>
            </a:r>
            <a:r>
              <a:rPr lang="en-US" altLang="ko-KR" sz="1100" b="0" dirty="0"/>
              <a:t>&lt;/h2&gt;</a:t>
            </a:r>
            <a:br>
              <a:rPr lang="en-US" altLang="ko-KR" sz="1100" b="0" dirty="0"/>
            </a:br>
            <a:r>
              <a:rPr lang="en-US" altLang="ko-KR" sz="1100" b="0" dirty="0"/>
              <a:t>        &lt;/div&gt;</a:t>
            </a:r>
            <a:br>
              <a:rPr lang="en-US" altLang="ko-KR" sz="1100" b="0" dirty="0"/>
            </a:br>
            <a:r>
              <a:rPr lang="en-US" altLang="ko-KR" sz="1100" b="0" dirty="0"/>
              <a:t>        &lt;h4 class="mb-3"&gt;</a:t>
            </a:r>
            <a:r>
              <a:rPr lang="ko-KR" altLang="en-US" sz="1100" b="0" dirty="0"/>
              <a:t>상품 입력</a:t>
            </a:r>
            <a:r>
              <a:rPr lang="en-US" altLang="ko-KR" sz="1100" b="0" dirty="0"/>
              <a:t>&lt;/h4&gt;</a:t>
            </a:r>
            <a:br>
              <a:rPr lang="en-US" altLang="ko-KR" sz="1100" b="0" dirty="0"/>
            </a:br>
            <a:r>
              <a:rPr lang="en-US" altLang="ko-KR" sz="1100" b="0" dirty="0"/>
              <a:t>        &lt;form </a:t>
            </a:r>
            <a:r>
              <a:rPr lang="en-US" altLang="ko-KR" sz="1100" b="0" dirty="0" err="1"/>
              <a:t>th:action</a:t>
            </a:r>
            <a:r>
              <a:rPr lang="en-US" altLang="ko-KR" sz="1100" b="0" dirty="0"/>
              <a:t> method="post" </a:t>
            </a:r>
            <a:r>
              <a:rPr lang="en-US" altLang="ko-KR" sz="1100" b="0" dirty="0" err="1"/>
              <a:t>enctype</a:t>
            </a:r>
            <a:r>
              <a:rPr lang="en-US" altLang="ko-KR" sz="1100" b="0" dirty="0"/>
              <a:t>="multipart/form-data"&gt;</a:t>
            </a:r>
            <a:br>
              <a:rPr lang="en-US" altLang="ko-KR" sz="1100" b="0" dirty="0"/>
            </a:br>
            <a:r>
              <a:rPr lang="en-US" altLang="ko-KR" sz="1100" b="0" dirty="0"/>
              <a:t>            &lt;</a:t>
            </a:r>
            <a:r>
              <a:rPr lang="en-US" altLang="ko-KR" sz="1100" b="0" dirty="0" err="1"/>
              <a:t>ul</a:t>
            </a:r>
            <a:r>
              <a:rPr lang="en-US" altLang="ko-KR" sz="1100" b="0" dirty="0"/>
              <a:t>&gt;</a:t>
            </a:r>
            <a:br>
              <a:rPr lang="en-US" altLang="ko-KR" sz="1100" b="0" dirty="0"/>
            </a:br>
            <a:r>
              <a:rPr lang="en-US" altLang="ko-KR" sz="1100" b="0" dirty="0"/>
              <a:t>                &lt;li&gt;</a:t>
            </a:r>
            <a:r>
              <a:rPr lang="ko-KR" altLang="en-US" sz="1100" b="0" dirty="0"/>
              <a:t>상품명 </a:t>
            </a:r>
            <a:r>
              <a:rPr lang="en-US" altLang="ko-KR" sz="1100" b="0" dirty="0"/>
              <a:t>&lt;input type="text" name="</a:t>
            </a:r>
            <a:r>
              <a:rPr lang="en-US" altLang="ko-KR" sz="1100" b="0" dirty="0" err="1"/>
              <a:t>itemName</a:t>
            </a:r>
            <a:r>
              <a:rPr lang="en-US" altLang="ko-KR" sz="1100" b="0" dirty="0"/>
              <a:t>"&gt;&lt;/li&gt;</a:t>
            </a:r>
            <a:br>
              <a:rPr lang="en-US" altLang="ko-KR" sz="1100" b="0" dirty="0"/>
            </a:br>
            <a:r>
              <a:rPr lang="en-US" altLang="ko-KR" sz="1100" b="0" dirty="0"/>
              <a:t>                &lt;li&gt;</a:t>
            </a:r>
            <a:r>
              <a:rPr lang="ko-KR" altLang="en-US" sz="1100" b="0" dirty="0"/>
              <a:t>파일</a:t>
            </a:r>
            <a:r>
              <a:rPr lang="en-US" altLang="ko-KR" sz="1100" b="0" dirty="0"/>
              <a:t>1 &lt;input type="file" name="file"&gt;&lt;/li&gt;</a:t>
            </a:r>
            <a:br>
              <a:rPr lang="en-US" altLang="ko-KR" sz="1100" b="0" dirty="0"/>
            </a:br>
            <a:r>
              <a:rPr lang="en-US" altLang="ko-KR" sz="1100" b="0" dirty="0"/>
              <a:t>            &lt;/</a:t>
            </a:r>
            <a:r>
              <a:rPr lang="en-US" altLang="ko-KR" sz="1100" b="0" dirty="0" err="1"/>
              <a:t>ul</a:t>
            </a:r>
            <a:r>
              <a:rPr lang="en-US" altLang="ko-KR" sz="1100" b="0" dirty="0"/>
              <a:t>&gt;</a:t>
            </a:r>
            <a:br>
              <a:rPr lang="en-US" altLang="ko-KR" sz="1100" b="0" dirty="0"/>
            </a:br>
            <a:r>
              <a:rPr lang="en-US" altLang="ko-KR" sz="1100" b="0" dirty="0"/>
              <a:t>            &lt;input type="submit"&gt;</a:t>
            </a:r>
            <a:br>
              <a:rPr lang="en-US" altLang="ko-KR" sz="1100" b="0" dirty="0"/>
            </a:br>
            <a:r>
              <a:rPr lang="en-US" altLang="ko-KR" sz="1100" b="0" dirty="0"/>
              <a:t>        &lt;/form&gt;</a:t>
            </a:r>
            <a:br>
              <a:rPr lang="en-US" altLang="ko-KR" sz="1100" b="0" dirty="0"/>
            </a:br>
            <a:r>
              <a:rPr lang="en-US" altLang="ko-KR" sz="1100" b="0" dirty="0"/>
              <a:t>    &lt;/div&gt;</a:t>
            </a:r>
            <a:r>
              <a:rPr lang="en-US" altLang="ko-KR" sz="1100" b="0" i="1" dirty="0"/>
              <a:t>&lt;!-- /container --&gt;</a:t>
            </a:r>
            <a:br>
              <a:rPr lang="en-US" altLang="ko-KR" sz="1100" b="0" i="1" dirty="0"/>
            </a:br>
            <a:r>
              <a:rPr lang="en-US" altLang="ko-KR" sz="1100" b="0" dirty="0"/>
              <a:t>&lt;/body&gt;</a:t>
            </a:r>
            <a:br>
              <a:rPr lang="en-US" altLang="ko-KR" sz="1100" b="0" dirty="0"/>
            </a:br>
            <a:r>
              <a:rPr lang="en-US" altLang="ko-KR" sz="1100" b="0" dirty="0"/>
              <a:t>&lt;/html&gt;</a:t>
            </a:r>
          </a:p>
          <a:p>
            <a:endParaRPr lang="ko-KR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5232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944" y="203943"/>
            <a:ext cx="7886700" cy="80644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>
                <a:latin typeface="Consolas" pitchFamily="49" charset="0"/>
              </a:rPr>
              <a:t>UploadController.java   </a:t>
            </a:r>
            <a:r>
              <a:rPr lang="en-US" altLang="ko-KR" sz="1400" b="0" dirty="0" err="1" smtClean="0">
                <a:latin typeface="Consolas" pitchFamily="49" charset="0"/>
              </a:rPr>
              <a:t>PostMapping</a:t>
            </a:r>
            <a:r>
              <a:rPr lang="en-US" altLang="ko-KR" sz="1400" b="0" dirty="0" smtClean="0">
                <a:latin typeface="Consolas" pitchFamily="49" charset="0"/>
              </a:rPr>
              <a:t>(“/upload/file1”)</a:t>
            </a:r>
            <a:endParaRPr lang="ko-KR" altLang="en-US" sz="1400" b="0" dirty="0">
              <a:latin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46" y="1235034"/>
            <a:ext cx="7782698" cy="5377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96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라운드 Light"/>
        <a:ea typeface="나눔스퀘어라운드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1457</TotalTime>
  <Words>156</Words>
  <Application>Microsoft Office PowerPoint</Application>
  <PresentationFormat>화면 슬라이드 쇼(4:3)</PresentationFormat>
  <Paragraphs>43</Paragraphs>
  <Slides>24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build.gradle</vt:lpstr>
      <vt:lpstr>application.properties</vt:lpstr>
      <vt:lpstr>프로젝트 구조</vt:lpstr>
      <vt:lpstr>1. 시작화면</vt:lpstr>
      <vt:lpstr>UploadController.java  GetMapping(“/upload/file1”) 파일 업로드</vt:lpstr>
      <vt:lpstr>UploadController.java   GetMapping(“/upload/file1”)</vt:lpstr>
      <vt:lpstr>upload_form.html</vt:lpstr>
      <vt:lpstr>UploadController.java   PostMapping(“/upload/file1”)</vt:lpstr>
      <vt:lpstr>중복된 이름의 파일 처리 </vt:lpstr>
      <vt:lpstr>UploadController.java   GetMapping(“/upload/file2”)</vt:lpstr>
      <vt:lpstr>upload_form2.html</vt:lpstr>
      <vt:lpstr>UploadController.java   PostMapping(“/upload/file2”)</vt:lpstr>
      <vt:lpstr>상품등록   domain/Item.java</vt:lpstr>
      <vt:lpstr>domain/UploadFile.java</vt:lpstr>
      <vt:lpstr>controller/form/ItemForm.java</vt:lpstr>
      <vt:lpstr>ItemController.java   GetMapping(“/items/add”)</vt:lpstr>
      <vt:lpstr>item/addForm.html</vt:lpstr>
      <vt:lpstr>ItemController.java   PostMapping(“/items/add”)</vt:lpstr>
      <vt:lpstr>fileservice/FileStore.java  (1)</vt:lpstr>
      <vt:lpstr>fileservice/FileStore.java  (2)</vt:lpstr>
      <vt:lpstr>repository/ItemRepository.java  </vt:lpstr>
      <vt:lpstr>ItemController.java</vt:lpstr>
      <vt:lpstr>item/itemView.html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 HTML로 웹 구조 설계하기</dc:title>
  <dc:creator>Jung Jiyeon</dc:creator>
  <cp:lastModifiedBy>admin</cp:lastModifiedBy>
  <cp:revision>156</cp:revision>
  <dcterms:created xsi:type="dcterms:W3CDTF">2022-04-12T05:19:26Z</dcterms:created>
  <dcterms:modified xsi:type="dcterms:W3CDTF">2024-04-21T15:25:03Z</dcterms:modified>
</cp:coreProperties>
</file>