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81F-97FA-4036-AF56-104A0644AB5F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411-65B0-4904-B242-844C748A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92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81F-97FA-4036-AF56-104A0644AB5F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411-65B0-4904-B242-844C748A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4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81F-97FA-4036-AF56-104A0644AB5F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411-65B0-4904-B242-844C748A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9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81F-97FA-4036-AF56-104A0644AB5F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411-65B0-4904-B242-844C748A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81F-97FA-4036-AF56-104A0644AB5F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411-65B0-4904-B242-844C748A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5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81F-97FA-4036-AF56-104A0644AB5F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411-65B0-4904-B242-844C748A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59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81F-97FA-4036-AF56-104A0644AB5F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411-65B0-4904-B242-844C748A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55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81F-97FA-4036-AF56-104A0644AB5F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411-65B0-4904-B242-844C748A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9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81F-97FA-4036-AF56-104A0644AB5F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411-65B0-4904-B242-844C748A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1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81F-97FA-4036-AF56-104A0644AB5F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411-65B0-4904-B242-844C748A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98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D81F-97FA-4036-AF56-104A0644AB5F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3411-65B0-4904-B242-844C748A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1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D81F-97FA-4036-AF56-104A0644AB5F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3411-65B0-4904-B242-844C748AD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5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 </a:t>
            </a:r>
            <a:r>
              <a:rPr lang="ko-KR" altLang="ko-KR" dirty="0"/>
              <a:t/>
            </a:r>
            <a:br>
              <a:rPr lang="ko-KR" altLang="ko-KR" dirty="0"/>
            </a:br>
            <a:r>
              <a:rPr lang="en-US" altLang="ko-KR" b="1" dirty="0"/>
              <a:t>6</a:t>
            </a:r>
            <a:r>
              <a:rPr lang="ko-KR" altLang="ko-KR" b="1" dirty="0"/>
              <a:t>장 </a:t>
            </a:r>
            <a:r>
              <a:rPr lang="en-US" altLang="ko-KR" b="1" dirty="0" smtClean="0"/>
              <a:t>State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ko-KR" b="1" dirty="0"/>
              <a:t>렌더링이나 데이터 흐름에 사용되는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0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ko-KR" dirty="0" err="1"/>
              <a:t>리액트</a:t>
            </a:r>
            <a:r>
              <a:rPr lang="ko-KR" altLang="ko-KR" dirty="0"/>
              <a:t> 컴포넌트의 변경 가능한 데이터</a:t>
            </a:r>
          </a:p>
          <a:p>
            <a:pPr lvl="0">
              <a:lnSpc>
                <a:spcPct val="150000"/>
              </a:lnSpc>
            </a:pPr>
            <a:r>
              <a:rPr lang="ko-KR" altLang="ko-KR" dirty="0"/>
              <a:t>컴포넌트를 개발하는 개발자가 직접 정의해서 사용</a:t>
            </a:r>
          </a:p>
          <a:p>
            <a:pPr lvl="0">
              <a:lnSpc>
                <a:spcPct val="150000"/>
              </a:lnSpc>
            </a:pPr>
            <a:r>
              <a:rPr lang="en-US" altLang="ko-KR" dirty="0"/>
              <a:t>state</a:t>
            </a:r>
            <a:r>
              <a:rPr lang="ko-KR" altLang="ko-KR" dirty="0"/>
              <a:t>가 변경될 경우 컴포넌트가 </a:t>
            </a:r>
            <a:r>
              <a:rPr lang="ko-KR" altLang="ko-KR" dirty="0" err="1"/>
              <a:t>재렌더링</a:t>
            </a:r>
            <a:r>
              <a:rPr lang="ko-KR" altLang="ko-KR" dirty="0"/>
              <a:t> 됨</a:t>
            </a:r>
          </a:p>
          <a:p>
            <a:pPr lvl="0">
              <a:lnSpc>
                <a:spcPct val="150000"/>
              </a:lnSpc>
            </a:pPr>
            <a:r>
              <a:rPr lang="ko-KR" altLang="ko-KR" dirty="0"/>
              <a:t>렌더링이나 데이터 흐름에 사용되는 값만</a:t>
            </a:r>
            <a:r>
              <a:rPr lang="en-US" altLang="ko-KR" dirty="0"/>
              <a:t> state</a:t>
            </a:r>
            <a:r>
              <a:rPr lang="ko-KR" altLang="ko-KR" dirty="0"/>
              <a:t>에 포함시켜야 함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67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dirty="0"/>
              <a:t>자바스크립트 객체 형태로 존재</a:t>
            </a:r>
          </a:p>
          <a:p>
            <a:pPr lvl="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dirty="0"/>
              <a:t>직접적인 변경이 불가능 함</a:t>
            </a:r>
          </a:p>
          <a:p>
            <a:pPr lvl="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dirty="0"/>
              <a:t>클래스 컴포넌트</a:t>
            </a:r>
          </a:p>
          <a:p>
            <a:pPr lvl="1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dirty="0" err="1"/>
              <a:t>생성자에서</a:t>
            </a:r>
            <a:r>
              <a:rPr lang="ko-KR" altLang="ko-KR" dirty="0"/>
              <a:t> 모든</a:t>
            </a:r>
            <a:r>
              <a:rPr lang="en-US" altLang="ko-KR" dirty="0"/>
              <a:t> state</a:t>
            </a:r>
            <a:r>
              <a:rPr lang="ko-KR" altLang="ko-KR" dirty="0"/>
              <a:t>를 한번에 정의</a:t>
            </a:r>
          </a:p>
          <a:p>
            <a:pPr lvl="1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dirty="0"/>
              <a:t>state</a:t>
            </a:r>
            <a:r>
              <a:rPr lang="ko-KR" altLang="ko-KR" dirty="0"/>
              <a:t>를 변경하고자 할 때에는 꼭</a:t>
            </a:r>
            <a:r>
              <a:rPr lang="en-US" altLang="ko-KR" dirty="0"/>
              <a:t> </a:t>
            </a:r>
            <a:r>
              <a:rPr lang="en-US" altLang="ko-KR" dirty="0" err="1"/>
              <a:t>setState</a:t>
            </a:r>
            <a:r>
              <a:rPr lang="en-US" altLang="ko-KR" dirty="0"/>
              <a:t>( ) </a:t>
            </a:r>
            <a:r>
              <a:rPr lang="ko-KR" altLang="ko-KR" dirty="0"/>
              <a:t>함수를 사용해야 함</a:t>
            </a:r>
          </a:p>
          <a:p>
            <a:pPr lvl="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dirty="0"/>
              <a:t>함수 컴포넌트</a:t>
            </a:r>
          </a:p>
          <a:p>
            <a:pPr lvl="1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dirty="0" err="1"/>
              <a:t>useState</a:t>
            </a:r>
            <a:r>
              <a:rPr lang="en-US" altLang="ko-KR" dirty="0"/>
              <a:t>( )</a:t>
            </a:r>
            <a:r>
              <a:rPr lang="ko-KR" altLang="ko-KR" dirty="0"/>
              <a:t>훅을 사용하여 각각의</a:t>
            </a:r>
            <a:r>
              <a:rPr lang="en-US" altLang="ko-KR" dirty="0"/>
              <a:t> state</a:t>
            </a:r>
            <a:r>
              <a:rPr lang="ko-KR" altLang="ko-KR" dirty="0"/>
              <a:t>를 정의</a:t>
            </a:r>
          </a:p>
          <a:p>
            <a:pPr lvl="1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dirty="0"/>
              <a:t>각</a:t>
            </a:r>
            <a:r>
              <a:rPr lang="en-US" altLang="ko-KR" dirty="0"/>
              <a:t> state</a:t>
            </a:r>
            <a:r>
              <a:rPr lang="ko-KR" altLang="ko-KR" dirty="0"/>
              <a:t>별로 주어지는</a:t>
            </a:r>
            <a:r>
              <a:rPr lang="en-US" altLang="ko-KR" dirty="0"/>
              <a:t> set</a:t>
            </a:r>
            <a:r>
              <a:rPr lang="ko-KR" altLang="ko-KR" dirty="0"/>
              <a:t>함수를 사용하여</a:t>
            </a:r>
            <a:r>
              <a:rPr lang="en-US" altLang="ko-KR" dirty="0"/>
              <a:t> state</a:t>
            </a:r>
            <a:r>
              <a:rPr lang="ko-KR" altLang="ko-KR" dirty="0"/>
              <a:t>값을 변경</a:t>
            </a:r>
          </a:p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61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 err="1"/>
              <a:t>리엑트</a:t>
            </a:r>
            <a:r>
              <a:rPr lang="ko-KR" altLang="ko-KR" b="1" dirty="0"/>
              <a:t> 컴포넌트의 </a:t>
            </a:r>
            <a:r>
              <a:rPr lang="ko-KR" altLang="ko-KR" b="1" dirty="0" smtClean="0"/>
              <a:t>생명주기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7281"/>
            <a:ext cx="10515598" cy="46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9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리엑트</a:t>
            </a:r>
            <a:r>
              <a:rPr lang="ko-KR" altLang="en-US" dirty="0" smtClean="0"/>
              <a:t> 컴포넌트의 생명주기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Lifecycle method(</a:t>
            </a:r>
            <a:r>
              <a:rPr lang="ko-KR" altLang="ko-KR" sz="2400" dirty="0"/>
              <a:t>생명주기 함수</a:t>
            </a:r>
            <a:r>
              <a:rPr lang="en-US" altLang="ko-KR" sz="2400" dirty="0"/>
              <a:t>)</a:t>
            </a:r>
            <a:endParaRPr lang="ko-KR" altLang="ko-KR" sz="2400" dirty="0"/>
          </a:p>
          <a:p>
            <a:r>
              <a:rPr lang="en-US" altLang="ko-KR" sz="2400" dirty="0"/>
              <a:t>Mounting : constructor(</a:t>
            </a:r>
            <a:r>
              <a:rPr lang="ko-KR" altLang="ko-KR" sz="2400" dirty="0" err="1"/>
              <a:t>생성자</a:t>
            </a:r>
            <a:r>
              <a:rPr lang="en-US" altLang="ko-KR" sz="2400" dirty="0"/>
              <a:t>) </a:t>
            </a:r>
            <a:r>
              <a:rPr lang="ko-KR" altLang="ko-KR" sz="2400" dirty="0"/>
              <a:t>실행 </a:t>
            </a:r>
            <a:r>
              <a:rPr lang="en-US" altLang="ko-KR" sz="2400" dirty="0"/>
              <a:t>–&gt; state </a:t>
            </a:r>
            <a:r>
              <a:rPr lang="ko-KR" altLang="ko-KR" sz="2400" dirty="0"/>
              <a:t>정의 </a:t>
            </a:r>
            <a:r>
              <a:rPr lang="en-US" altLang="ko-KR" sz="2400" dirty="0"/>
              <a:t>–&gt; </a:t>
            </a:r>
            <a:r>
              <a:rPr lang="ko-KR" altLang="ko-KR" sz="2400" dirty="0" err="1"/>
              <a:t>랜더링</a:t>
            </a:r>
            <a:r>
              <a:rPr lang="ko-KR" altLang="ko-KR" sz="2400" dirty="0"/>
              <a:t> </a:t>
            </a:r>
            <a:r>
              <a:rPr lang="en-US" altLang="ko-KR" sz="2400" dirty="0"/>
              <a:t>–&gt; </a:t>
            </a:r>
            <a:r>
              <a:rPr lang="en-US" altLang="ko-KR" sz="2400" dirty="0" err="1"/>
              <a:t>componentDidMount</a:t>
            </a:r>
            <a:r>
              <a:rPr lang="en-US" altLang="ko-KR" sz="2400" dirty="0"/>
              <a:t>( ) </a:t>
            </a:r>
            <a:r>
              <a:rPr lang="ko-KR" altLang="ko-KR" sz="2400" dirty="0"/>
              <a:t>호출</a:t>
            </a:r>
          </a:p>
          <a:p>
            <a:r>
              <a:rPr lang="en-US" altLang="ko-KR" sz="2400" dirty="0"/>
              <a:t>Updating : props </a:t>
            </a:r>
            <a:r>
              <a:rPr lang="ko-KR" altLang="ko-KR" sz="2400" dirty="0"/>
              <a:t>변경</a:t>
            </a:r>
            <a:r>
              <a:rPr lang="en-US" altLang="ko-KR" sz="2400" dirty="0"/>
              <a:t>/ </a:t>
            </a:r>
            <a:r>
              <a:rPr lang="en-US" altLang="ko-KR" sz="2400" dirty="0" err="1"/>
              <a:t>setState</a:t>
            </a:r>
            <a:r>
              <a:rPr lang="en-US" altLang="ko-KR" sz="2400" dirty="0"/>
              <a:t>( )</a:t>
            </a:r>
            <a:r>
              <a:rPr lang="ko-KR" altLang="ko-KR" sz="2400" dirty="0"/>
              <a:t>호출에 의해</a:t>
            </a:r>
            <a:r>
              <a:rPr lang="en-US" altLang="ko-KR" sz="2400" dirty="0"/>
              <a:t> state </a:t>
            </a:r>
            <a:r>
              <a:rPr lang="ko-KR" altLang="ko-KR" sz="2400" dirty="0"/>
              <a:t>변경</a:t>
            </a:r>
            <a:r>
              <a:rPr lang="en-US" altLang="ko-KR" sz="2400" dirty="0"/>
              <a:t>/ </a:t>
            </a:r>
            <a:r>
              <a:rPr lang="en-US" altLang="ko-KR" sz="2400" dirty="0" err="1"/>
              <a:t>forceUpdate</a:t>
            </a:r>
            <a:r>
              <a:rPr lang="en-US" altLang="ko-KR" sz="2400" dirty="0"/>
              <a:t>( )</a:t>
            </a:r>
            <a:r>
              <a:rPr lang="ko-KR" altLang="ko-KR" sz="2400" dirty="0"/>
              <a:t>강제 업데이트 함수 호출로 </a:t>
            </a:r>
            <a:r>
              <a:rPr lang="ko-KR" altLang="ko-KR" sz="2400" dirty="0" err="1"/>
              <a:t>재랜더링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en-US" altLang="ko-KR" sz="2400" dirty="0"/>
              <a:t>-&gt; </a:t>
            </a:r>
            <a:r>
              <a:rPr lang="en-US" altLang="ko-KR" sz="2400" dirty="0" err="1"/>
              <a:t>componentDidUpdate</a:t>
            </a:r>
            <a:r>
              <a:rPr lang="en-US" altLang="ko-KR" sz="2400" dirty="0"/>
              <a:t>( )</a:t>
            </a:r>
            <a:r>
              <a:rPr lang="ko-KR" altLang="ko-KR" sz="2400" dirty="0"/>
              <a:t>호출</a:t>
            </a:r>
          </a:p>
          <a:p>
            <a:r>
              <a:rPr lang="en-US" altLang="ko-KR" sz="2400" dirty="0"/>
              <a:t>Unmounting :  </a:t>
            </a:r>
            <a:r>
              <a:rPr lang="ko-KR" altLang="ko-KR" sz="2400" dirty="0"/>
              <a:t>상위 컴포넌트에서 현재 컴포넌트를 더 이상 화면에 표시하지 않게 될 때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-&gt; </a:t>
            </a:r>
            <a:r>
              <a:rPr lang="en-US" altLang="ko-KR" sz="2400" dirty="0" err="1"/>
              <a:t>componentWillUnmount</a:t>
            </a:r>
            <a:r>
              <a:rPr lang="en-US" altLang="ko-KR" sz="2400" dirty="0"/>
              <a:t>( ) </a:t>
            </a:r>
            <a:r>
              <a:rPr lang="ko-KR" altLang="ko-KR" sz="2400" dirty="0"/>
              <a:t>호출</a:t>
            </a:r>
          </a:p>
          <a:p>
            <a:r>
              <a:rPr lang="ko-KR" altLang="ko-KR" sz="2400" dirty="0"/>
              <a:t>컴포넌트는 계속 존재하는 것이 아니라 생성되고 업데이트 되다가 사라진다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915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 </a:t>
            </a:r>
            <a:r>
              <a:rPr lang="ko-KR" altLang="ko-KR" dirty="0"/>
              <a:t/>
            </a:r>
            <a:br>
              <a:rPr lang="ko-KR" altLang="ko-KR" dirty="0"/>
            </a:br>
            <a:r>
              <a:rPr lang="en-US" altLang="ko-KR" b="1" dirty="0"/>
              <a:t>6</a:t>
            </a:r>
            <a:r>
              <a:rPr lang="ko-KR" altLang="ko-KR" b="1" dirty="0"/>
              <a:t>장 </a:t>
            </a:r>
            <a:r>
              <a:rPr lang="en-US" altLang="ko-KR" b="1" dirty="0"/>
              <a:t>State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ko-KR" dirty="0" err="1"/>
              <a:t>리액트</a:t>
            </a:r>
            <a:r>
              <a:rPr lang="ko-KR" altLang="ko-KR" dirty="0"/>
              <a:t> 컴포넌트의 상태</a:t>
            </a:r>
            <a:r>
              <a:rPr lang="en-US" altLang="ko-KR" dirty="0"/>
              <a:t>(</a:t>
            </a:r>
            <a:r>
              <a:rPr lang="ko-KR" altLang="ko-KR" dirty="0"/>
              <a:t>렌더링에 필요한 데이터를 관리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ko-KR" altLang="ko-KR" dirty="0" err="1"/>
              <a:t>리액트</a:t>
            </a:r>
            <a:r>
              <a:rPr lang="ko-KR" altLang="ko-KR" dirty="0"/>
              <a:t> 컴포넌트의 변경 가능한 데이터</a:t>
            </a:r>
          </a:p>
          <a:p>
            <a:r>
              <a:rPr lang="ko-KR" altLang="ko-KR" b="1" dirty="0"/>
              <a:t>렌더링이나 데이터 흐름에 사용되는 값만</a:t>
            </a:r>
            <a:r>
              <a:rPr lang="en-US" altLang="ko-KR" b="1" dirty="0"/>
              <a:t> state</a:t>
            </a:r>
            <a:r>
              <a:rPr lang="ko-KR" altLang="ko-KR" b="1" dirty="0"/>
              <a:t>에 </a:t>
            </a:r>
            <a:r>
              <a:rPr lang="ko-KR" altLang="ko-KR" b="1" dirty="0" err="1"/>
              <a:t>포함시켜야한다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state</a:t>
            </a:r>
            <a:r>
              <a:rPr lang="ko-KR" altLang="ko-KR" dirty="0"/>
              <a:t>가 변경될 경우 컴포넌트가 재렌더링되기 때문에 렌더링과 데이터 흐름에 </a:t>
            </a:r>
            <a:r>
              <a:rPr lang="ko-KR" altLang="ko-KR" dirty="0" err="1"/>
              <a:t>관련없는</a:t>
            </a:r>
            <a:r>
              <a:rPr lang="ko-KR" altLang="ko-KR" dirty="0"/>
              <a:t> 갑을 포함하면 컴포넌트가 다시 </a:t>
            </a:r>
            <a:r>
              <a:rPr lang="ko-KR" altLang="ko-KR" dirty="0" err="1"/>
              <a:t>렌더링되어</a:t>
            </a:r>
            <a:r>
              <a:rPr lang="ko-KR" altLang="ko-KR" dirty="0"/>
              <a:t> 성능을 저하 시킬 수 있어서</a:t>
            </a:r>
          </a:p>
          <a:p>
            <a:r>
              <a:rPr lang="ko-KR" altLang="ko-KR" dirty="0"/>
              <a:t>그 외의 값은 컴포넌트 인스턴스의 필드로 정의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29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</a:t>
            </a:r>
            <a:r>
              <a:rPr lang="ko-KR" altLang="ko-KR" dirty="0"/>
              <a:t>는 자바스크립트 객체이다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모든 클래스 컴포넌트에는</a:t>
            </a:r>
            <a:r>
              <a:rPr lang="en-US" altLang="ko-KR" dirty="0"/>
              <a:t> constructor</a:t>
            </a:r>
            <a:r>
              <a:rPr lang="ko-KR" altLang="ko-KR" dirty="0"/>
              <a:t>라는 함수</a:t>
            </a:r>
            <a:r>
              <a:rPr lang="en-US" altLang="ko-KR" dirty="0"/>
              <a:t>(</a:t>
            </a:r>
            <a:r>
              <a:rPr lang="ko-KR" altLang="ko-KR" dirty="0" err="1"/>
              <a:t>생성자</a:t>
            </a:r>
            <a:r>
              <a:rPr lang="en-US" altLang="ko-KR" dirty="0"/>
              <a:t>)</a:t>
            </a:r>
            <a:r>
              <a:rPr lang="ko-KR" altLang="ko-KR" dirty="0"/>
              <a:t>가 존재</a:t>
            </a:r>
          </a:p>
          <a:p>
            <a:r>
              <a:rPr lang="ko-KR" altLang="ko-KR" dirty="0"/>
              <a:t>클래스 컴포넌트의 경우</a:t>
            </a:r>
            <a:r>
              <a:rPr lang="en-US" altLang="ko-KR" dirty="0"/>
              <a:t> state</a:t>
            </a:r>
            <a:r>
              <a:rPr lang="ko-KR" altLang="ko-KR" dirty="0"/>
              <a:t>를 </a:t>
            </a:r>
            <a:r>
              <a:rPr lang="ko-KR" altLang="ko-KR" dirty="0" err="1"/>
              <a:t>생성자에서</a:t>
            </a:r>
            <a:r>
              <a:rPr lang="ko-KR" altLang="ko-KR" dirty="0"/>
              <a:t> 정의하고 </a:t>
            </a:r>
          </a:p>
          <a:p>
            <a:r>
              <a:rPr lang="ko-KR" altLang="ko-KR" dirty="0"/>
              <a:t>함수컴포넌트는</a:t>
            </a:r>
            <a:r>
              <a:rPr lang="en-US" altLang="ko-KR" dirty="0"/>
              <a:t> state</a:t>
            </a:r>
            <a:r>
              <a:rPr lang="ko-KR" altLang="ko-KR" dirty="0"/>
              <a:t>를</a:t>
            </a:r>
            <a:r>
              <a:rPr lang="en-US" altLang="ko-KR" dirty="0"/>
              <a:t> </a:t>
            </a:r>
            <a:r>
              <a:rPr lang="en-US" altLang="ko-KR" dirty="0" err="1"/>
              <a:t>useState</a:t>
            </a:r>
            <a:r>
              <a:rPr lang="en-US" altLang="ko-KR" dirty="0"/>
              <a:t>( )</a:t>
            </a:r>
            <a:r>
              <a:rPr lang="ko-KR" altLang="ko-KR" dirty="0"/>
              <a:t>라는 훅을 사용해서 정의</a:t>
            </a:r>
          </a:p>
          <a:p>
            <a:r>
              <a:rPr lang="en-US" altLang="ko-KR" dirty="0"/>
              <a:t>state</a:t>
            </a:r>
            <a:r>
              <a:rPr lang="ko-KR" altLang="ko-KR" dirty="0"/>
              <a:t>는 직접적인 변경이 불가능하고</a:t>
            </a:r>
            <a:r>
              <a:rPr lang="en-US" altLang="ko-KR" dirty="0"/>
              <a:t> </a:t>
            </a:r>
            <a:r>
              <a:rPr lang="en-US" altLang="ko-KR" dirty="0" err="1"/>
              <a:t>setState</a:t>
            </a:r>
            <a:r>
              <a:rPr lang="en-US" altLang="ko-KR" dirty="0"/>
              <a:t>( )</a:t>
            </a:r>
            <a:r>
              <a:rPr lang="ko-KR" altLang="ko-KR" dirty="0"/>
              <a:t>를 통해 수정해야 한다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state</a:t>
            </a:r>
            <a:r>
              <a:rPr lang="ko-KR" altLang="ko-KR" dirty="0"/>
              <a:t>는 </a:t>
            </a:r>
            <a:r>
              <a:rPr lang="ko-KR" altLang="ko-KR" dirty="0" err="1"/>
              <a:t>랜더링과</a:t>
            </a:r>
            <a:r>
              <a:rPr lang="ko-KR" altLang="ko-KR" dirty="0"/>
              <a:t> 관련 있기 때문에 개발자가 의도한 대로 작동하지 않을 가능성이 있어서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7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286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  6장 State</vt:lpstr>
      <vt:lpstr>State의 정의</vt:lpstr>
      <vt:lpstr>State의 특징</vt:lpstr>
      <vt:lpstr>리엑트 컴포넌트의 생명주기</vt:lpstr>
      <vt:lpstr>리엑트 컴포넌트의 생명주기 함수</vt:lpstr>
      <vt:lpstr>  6장 State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6장 State</dc:title>
  <dc:creator>505-t</dc:creator>
  <cp:lastModifiedBy>505-t</cp:lastModifiedBy>
  <cp:revision>2</cp:revision>
  <dcterms:created xsi:type="dcterms:W3CDTF">2024-05-01T00:38:46Z</dcterms:created>
  <dcterms:modified xsi:type="dcterms:W3CDTF">2024-05-01T00:39:46Z</dcterms:modified>
</cp:coreProperties>
</file>