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74" autoAdjust="0"/>
  </p:normalViewPr>
  <p:slideViewPr>
    <p:cSldViewPr>
      <p:cViewPr varScale="1">
        <p:scale>
          <a:sx n="66" d="100"/>
          <a:sy n="66" d="100"/>
        </p:scale>
        <p:origin x="-1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90B96-2199-49D8-8113-47CA4115308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87ADA-8950-4196-A4B2-F8956C3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3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=&gt;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데이터를 관리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컴포넌트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생성자에서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정의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업데이트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생명주기 함수들까지 정의됨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컴포넌트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간결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state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 및 컴포넌트 생명주기에 맞춰 어떤 코드가 실행되도록 할 수 없어서 이런 기능을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지원하기위해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등장한 것이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사용해 함수 컴포넌트도 클래스 컴포넌트의 기능을 모두 동일하게 구현할 수 있게 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5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6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latinLnBrk="1">
              <a:buFont typeface="Wingdings"/>
              <a:buChar char="è"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때마다 항상 같은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반환한다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latinLnBrk="1">
              <a:buFont typeface="Wingdings"/>
              <a:buChar char="è"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내부의 데이터가 변경되어도 알리지 않는다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.current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 변경은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재렌더링을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일으키지 않음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 node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attach/detach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되었을 경우 어떤 코드를 실행하고 싶다면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callback ref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2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React, {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"react";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TextInputWithFocusButton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(props){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inputElem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(null);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() =&gt; 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//`current`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마운트된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element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가리킴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inputElem.current.focus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return(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&lt;input ref={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inputElem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type="text" /&gt;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&lt;button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}&gt;Focus the input&lt;/button&gt;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&lt;/&gt;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TextInputWithFocusButton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</a:t>
            </a: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useCallback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ref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자식 컴포넌트가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변경되었을때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알림을 받아 다른 정보들을 업데이트 할 수 있어서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React, {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useState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useCallback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"react";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MeasureExample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(props){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[height,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setHeight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useState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measuredRef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useCallback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 =&gt; 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if (node !== null){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setHeight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node.getBoundingClientRect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().height);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}, []);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return(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&lt;h1 ref={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measuredRef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}&gt;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&lt;h2&gt;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헤더의 높이는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Math.round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(height)}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.&lt;/h2&gt;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&lt;/&gt;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MeasureExample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9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의존성배열을 잘 만들어 주는 것이 중요</a:t>
            </a:r>
            <a:endParaRPr lang="en-US" altLang="ko-KR" dirty="0" smtClean="0"/>
          </a:p>
          <a:p>
            <a:r>
              <a:rPr lang="en-US" altLang="ko-KR" dirty="0" err="1" smtClean="0"/>
              <a:t>eslint</a:t>
            </a:r>
            <a:r>
              <a:rPr lang="en-US" altLang="ko-KR" dirty="0" smtClean="0"/>
              <a:t>-plugin-react-hooks </a:t>
            </a:r>
            <a:r>
              <a:rPr lang="ko-KR" altLang="en-US" dirty="0" smtClean="0"/>
              <a:t>패키지를 사용하여 검증 가능</a:t>
            </a:r>
            <a:endParaRPr lang="en-US" altLang="ko-KR" dirty="0" smtClean="0"/>
          </a:p>
          <a:p>
            <a:r>
              <a:rPr lang="en-US" altLang="ko-KR" dirty="0" smtClean="0"/>
              <a:t>https://www.npmjs.com/package/eslint-plugin-react-hooks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9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0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3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2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2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9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8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4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7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ADE5-ED48-43EF-80A8-76D1F792C7E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Hook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04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useRef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ko-KR" sz="2400" b="1" dirty="0"/>
              <a:t>Reference</a:t>
            </a:r>
            <a:r>
              <a:rPr lang="ko-KR" altLang="ko-KR" sz="2400" b="1" dirty="0"/>
              <a:t>를 사용하기 위한 </a:t>
            </a:r>
            <a:r>
              <a:rPr lang="en-US" altLang="ko-KR" sz="2400" b="1" dirty="0"/>
              <a:t>Hook </a:t>
            </a:r>
            <a:endParaRPr lang="en-US" altLang="ko-KR" sz="2400" b="1" dirty="0" smtClean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ko-KR" sz="2400" dirty="0" smtClean="0"/>
              <a:t>reference </a:t>
            </a:r>
            <a:r>
              <a:rPr lang="ko-KR" altLang="ko-KR" sz="2400" b="1" dirty="0" smtClean="0"/>
              <a:t>객체를 반환</a:t>
            </a:r>
            <a:endParaRPr lang="en-US" altLang="ko-KR" sz="2400" b="1" dirty="0" smtClean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ko-KR" sz="2400" dirty="0"/>
              <a:t>reference – </a:t>
            </a:r>
            <a:r>
              <a:rPr lang="ko-KR" altLang="ko-KR" sz="2000" dirty="0"/>
              <a:t>특정 컴포넌트에 접근할 수 있는 객체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ko-KR" sz="2400" dirty="0" err="1"/>
              <a:t>refObject.current</a:t>
            </a:r>
            <a:r>
              <a:rPr lang="en-US" altLang="ko-KR" sz="2400" dirty="0"/>
              <a:t> </a:t>
            </a:r>
            <a:r>
              <a:rPr lang="ko-KR" altLang="ko-KR" sz="2000" dirty="0"/>
              <a:t>속성 </a:t>
            </a:r>
            <a:r>
              <a:rPr lang="en-US" altLang="ko-KR" sz="2000" dirty="0"/>
              <a:t>– </a:t>
            </a:r>
            <a:r>
              <a:rPr lang="ko-KR" altLang="ko-KR" sz="2000" dirty="0"/>
              <a:t>현재 참조하고 있는 </a:t>
            </a:r>
            <a:r>
              <a:rPr lang="en-US" altLang="ko-KR" sz="2000" dirty="0"/>
              <a:t>Element</a:t>
            </a:r>
            <a:endParaRPr lang="ko-KR" altLang="ko-KR" sz="2000" dirty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ko-KR" altLang="ko-KR" sz="2400" b="1" dirty="0" smtClean="0"/>
              <a:t>사용법</a:t>
            </a:r>
            <a:endParaRPr lang="en-US" altLang="ko-KR" sz="2400" b="1" dirty="0" smtClean="0"/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ko-KR" sz="2400" b="1" dirty="0"/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ko-KR" altLang="ko-KR" sz="2400" dirty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ko-KR" altLang="ko-KR" sz="2000" b="1" dirty="0"/>
              <a:t>변경 가능한</a:t>
            </a:r>
            <a:r>
              <a:rPr lang="en-US" altLang="ko-KR" sz="2400" b="1" dirty="0"/>
              <a:t>.current</a:t>
            </a:r>
            <a:r>
              <a:rPr lang="ko-KR" altLang="ko-KR" sz="2000" b="1" dirty="0"/>
              <a:t>라는 속성을 가진 하나의 상자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ko-KR" altLang="ko-KR" sz="2000" dirty="0"/>
              <a:t>매번 </a:t>
            </a:r>
            <a:r>
              <a:rPr lang="ko-KR" altLang="ko-KR" sz="2000" dirty="0" err="1"/>
              <a:t>렌더링될</a:t>
            </a:r>
            <a:r>
              <a:rPr lang="ko-KR" altLang="ko-KR" sz="2000" dirty="0"/>
              <a:t> 때마다 항상 같은</a:t>
            </a:r>
            <a:r>
              <a:rPr lang="en-US" altLang="ko-KR" sz="2000" dirty="0"/>
              <a:t> ref </a:t>
            </a:r>
            <a:r>
              <a:rPr lang="ko-KR" altLang="ko-KR" sz="2000" dirty="0"/>
              <a:t>객체를 반환한다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3861048"/>
            <a:ext cx="453650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600" y="1772816"/>
            <a:ext cx="7416824" cy="453650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useRef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92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9" y="1561058"/>
            <a:ext cx="7776862" cy="4604246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useRef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14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6. Hook</a:t>
            </a:r>
            <a:r>
              <a:rPr lang="ko-KR" altLang="en-US" b="1" dirty="0"/>
              <a:t>의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722" y="160067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Hook</a:t>
            </a:r>
            <a:r>
              <a:rPr lang="ko-KR" altLang="en-US" sz="2400" b="1" dirty="0" smtClean="0"/>
              <a:t>은 최상위 레벨에서만 호출해야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반복 문이나 </a:t>
            </a:r>
            <a:r>
              <a:rPr lang="ko-KR" altLang="en-US" sz="2000" dirty="0" err="1" smtClean="0"/>
              <a:t>조건문</a:t>
            </a:r>
            <a:r>
              <a:rPr lang="ko-KR" altLang="en-US" sz="2000" dirty="0" smtClean="0"/>
              <a:t> 또는 중첩된 함수들 안에서 호출하면 안되며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컴포넌트가 </a:t>
            </a:r>
            <a:r>
              <a:rPr lang="ko-KR" altLang="en-US" sz="2000" dirty="0" err="1" smtClean="0"/>
              <a:t>렌더링</a:t>
            </a:r>
            <a:r>
              <a:rPr lang="ko-KR" altLang="en-US" sz="2000" dirty="0" smtClean="0"/>
              <a:t> 될 때마다 매번 같은 순서로 호출되어야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리액트</a:t>
            </a:r>
            <a:r>
              <a:rPr lang="ko-KR" altLang="en-US" sz="2000" b="1" dirty="0" smtClean="0"/>
              <a:t> 함수 컴포넌트에서만 </a:t>
            </a:r>
            <a:r>
              <a:rPr lang="en-US" altLang="ko-KR" sz="2000" b="1" dirty="0" smtClean="0"/>
              <a:t>Hook</a:t>
            </a:r>
            <a:r>
              <a:rPr lang="ko-KR" altLang="en-US" sz="2000" b="1" dirty="0" smtClean="0"/>
              <a:t>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호출해야 한다</a:t>
            </a:r>
            <a:r>
              <a:rPr lang="en-US" altLang="ko-KR" sz="20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리엑트</a:t>
            </a:r>
            <a:r>
              <a:rPr lang="ko-KR" altLang="en-US" sz="1600" dirty="0" smtClean="0"/>
              <a:t> 함수 컴포넌트에서 호출하거나 직접 만든 </a:t>
            </a: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훅에서만 호출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27050" r="11323" b="17223"/>
          <a:stretch/>
        </p:blipFill>
        <p:spPr bwMode="auto">
          <a:xfrm>
            <a:off x="2372064" y="4437111"/>
            <a:ext cx="5800335" cy="240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6115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잘못된 사용 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274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611663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9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7</a:t>
            </a:r>
            <a:r>
              <a:rPr lang="en-US" altLang="ko-KR" b="1" dirty="0" smtClean="0"/>
              <a:t>.Custom Hook</a:t>
            </a:r>
            <a:r>
              <a:rPr lang="ko-KR" altLang="en-US" b="1" dirty="0"/>
              <a:t> </a:t>
            </a:r>
            <a:r>
              <a:rPr lang="ko-KR" altLang="en-US" b="1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 smtClean="0"/>
              <a:t>여러 컴포넌트에서 반복적으로 사용되는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훅으로 만들어 재사용하기 위함</a:t>
            </a:r>
            <a:r>
              <a:rPr lang="en-US" altLang="ko-KR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smtClean="0"/>
              <a:t>use</a:t>
            </a:r>
            <a:r>
              <a:rPr lang="ko-KR" altLang="en-US" sz="2000" dirty="0" smtClean="0"/>
              <a:t>로 시작하고 내부에서 다른 훅을 호출하는 자바스크립트 함수</a:t>
            </a:r>
            <a:endParaRPr lang="en-US" altLang="ko-KR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 smtClean="0"/>
              <a:t>훅의 규칙이 적용됨</a:t>
            </a:r>
            <a:endParaRPr lang="en-US" altLang="ko-KR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 smtClean="0"/>
              <a:t>최상위 레벨에서 호출</a:t>
            </a:r>
            <a:endParaRPr lang="en-US" altLang="ko-KR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 smtClean="0"/>
              <a:t>컴포넌트에서만 호출</a:t>
            </a:r>
            <a:endParaRPr lang="en-US" altLang="ko-KR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 smtClean="0"/>
              <a:t>컴포넌트가 </a:t>
            </a:r>
            <a:r>
              <a:rPr lang="ko-KR" altLang="en-US" sz="1800" dirty="0" err="1" smtClean="0"/>
              <a:t>렌더링</a:t>
            </a:r>
            <a:r>
              <a:rPr lang="ko-KR" altLang="en-US" sz="1800" dirty="0" smtClean="0"/>
              <a:t> 될 때마다 매번 같은 순서로 호출 </a:t>
            </a:r>
            <a:r>
              <a:rPr lang="ko-KR" altLang="en-US" sz="1800" dirty="0" err="1" smtClean="0"/>
              <a:t>해야함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774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Hook 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 sz="1800" dirty="0" smtClean="0"/>
              <a:t>16.8v</a:t>
            </a:r>
            <a:r>
              <a:rPr lang="ko-KR" altLang="en-US" sz="1800" dirty="0" smtClean="0"/>
              <a:t>에서 새롭게 등장한 개념</a:t>
            </a:r>
            <a:endParaRPr lang="en-US" altLang="ko-KR" sz="1800" dirty="0" smtClean="0"/>
          </a:p>
          <a:p>
            <a:pPr>
              <a:spcBef>
                <a:spcPts val="600"/>
              </a:spcBef>
            </a:pPr>
            <a:r>
              <a:rPr lang="ko-KR" altLang="ko-KR" sz="1800" dirty="0" err="1"/>
              <a:t>리액트의</a:t>
            </a:r>
            <a:r>
              <a:rPr lang="ko-KR" altLang="ko-KR" sz="1800" dirty="0"/>
              <a:t> </a:t>
            </a:r>
            <a:r>
              <a:rPr lang="en-US" altLang="ko-KR" sz="1800" dirty="0"/>
              <a:t>state</a:t>
            </a:r>
            <a:r>
              <a:rPr lang="ko-KR" altLang="ko-KR" sz="1800" dirty="0"/>
              <a:t>와 생명주기 기능에 갈고리를 걸어 원하는 </a:t>
            </a:r>
            <a:r>
              <a:rPr lang="ko-KR" altLang="ko-KR" sz="1800" dirty="0" smtClean="0"/>
              <a:t>시점에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정해진</a:t>
            </a:r>
            <a:endParaRPr lang="en-US" altLang="ko-KR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 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함수를 </a:t>
            </a:r>
            <a:r>
              <a:rPr lang="ko-KR" altLang="ko-KR" sz="1800" dirty="0"/>
              <a:t>실행되도록 </a:t>
            </a:r>
            <a:r>
              <a:rPr lang="ko-KR" altLang="ko-KR" sz="1800" dirty="0" smtClean="0"/>
              <a:t>만든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것</a:t>
            </a:r>
            <a:endParaRPr lang="en-US" altLang="ko-KR" sz="1800" dirty="0" smtClean="0"/>
          </a:p>
          <a:p>
            <a:pPr>
              <a:spcBef>
                <a:spcPts val="600"/>
              </a:spcBef>
            </a:pPr>
            <a:r>
              <a:rPr lang="en-US" altLang="ko-KR" sz="1800" dirty="0"/>
              <a:t>Hook </a:t>
            </a:r>
            <a:r>
              <a:rPr lang="ko-KR" altLang="ko-KR" sz="1800" dirty="0"/>
              <a:t>의 이름은 모두 </a:t>
            </a:r>
            <a:r>
              <a:rPr lang="en-US" altLang="ko-KR" sz="1800" dirty="0"/>
              <a:t>use</a:t>
            </a:r>
            <a:r>
              <a:rPr lang="ko-KR" altLang="ko-KR" sz="1800" dirty="0"/>
              <a:t>로 시작함</a:t>
            </a:r>
          </a:p>
          <a:p>
            <a:endParaRPr lang="ko-KR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6976" y="3356992"/>
            <a:ext cx="4464496" cy="288032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5148064" y="3356992"/>
            <a:ext cx="3672408" cy="27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0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useState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000" b="1" dirty="0" smtClean="0"/>
              <a:t>state</a:t>
            </a:r>
            <a:r>
              <a:rPr lang="en-US" altLang="ko-KR" sz="2000" dirty="0" smtClean="0"/>
              <a:t> </a:t>
            </a:r>
            <a:r>
              <a:rPr lang="ko-KR" altLang="ko-KR" sz="2000" dirty="0"/>
              <a:t>를 사용하기 위한 </a:t>
            </a:r>
            <a:r>
              <a:rPr lang="en-US" altLang="ko-KR" sz="2000" dirty="0" smtClean="0"/>
              <a:t>Hook</a:t>
            </a:r>
          </a:p>
          <a:p>
            <a:pPr lvl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 smtClean="0"/>
              <a:t>사용법</a:t>
            </a:r>
            <a:endParaRPr lang="en-US" altLang="ko-KR" sz="2000" dirty="0" smtClean="0"/>
          </a:p>
          <a:p>
            <a:pPr marL="400050" lvl="1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b="1" dirty="0" err="1">
                <a:solidFill>
                  <a:srgbClr val="0070C0"/>
                </a:solidFill>
              </a:rPr>
              <a:t>const</a:t>
            </a:r>
            <a:r>
              <a:rPr lang="en-US" altLang="ko-KR" sz="2000" b="1" dirty="0">
                <a:solidFill>
                  <a:srgbClr val="0070C0"/>
                </a:solidFill>
              </a:rPr>
              <a:t> [</a:t>
            </a:r>
            <a:r>
              <a:rPr lang="ko-KR" altLang="ko-KR" sz="2000" b="1" dirty="0" err="1">
                <a:solidFill>
                  <a:srgbClr val="0070C0"/>
                </a:solidFill>
              </a:rPr>
              <a:t>변수명</a:t>
            </a:r>
            <a:r>
              <a:rPr lang="en-US" altLang="ko-KR" sz="2000" b="1" dirty="0">
                <a:solidFill>
                  <a:srgbClr val="0070C0"/>
                </a:solidFill>
              </a:rPr>
              <a:t>, set</a:t>
            </a:r>
            <a:r>
              <a:rPr lang="ko-KR" altLang="ko-KR" sz="2000" b="1" dirty="0" err="1">
                <a:solidFill>
                  <a:srgbClr val="0070C0"/>
                </a:solidFill>
              </a:rPr>
              <a:t>함수명</a:t>
            </a:r>
            <a:r>
              <a:rPr lang="en-US" altLang="ko-KR" sz="2000" b="1" dirty="0">
                <a:solidFill>
                  <a:srgbClr val="0070C0"/>
                </a:solidFill>
              </a:rPr>
              <a:t>] = </a:t>
            </a:r>
            <a:r>
              <a:rPr lang="en-US" altLang="ko-KR" sz="2000" b="1" dirty="0" err="1">
                <a:solidFill>
                  <a:srgbClr val="0070C0"/>
                </a:solidFill>
              </a:rPr>
              <a:t>useState</a:t>
            </a:r>
            <a:r>
              <a:rPr lang="en-US" altLang="ko-KR" sz="2000" b="1" dirty="0">
                <a:solidFill>
                  <a:srgbClr val="0070C0"/>
                </a:solidFill>
              </a:rPr>
              <a:t>(</a:t>
            </a:r>
            <a:r>
              <a:rPr lang="ko-KR" altLang="ko-KR" sz="2000" b="1" dirty="0" err="1">
                <a:solidFill>
                  <a:srgbClr val="0070C0"/>
                </a:solidFill>
              </a:rPr>
              <a:t>초깃값</a:t>
            </a:r>
            <a:r>
              <a:rPr lang="en-US" altLang="ko-KR" sz="2000" b="1" dirty="0">
                <a:solidFill>
                  <a:srgbClr val="0070C0"/>
                </a:solidFill>
              </a:rPr>
              <a:t>); 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 marL="400050" lvl="1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dirty="0" smtClean="0"/>
              <a:t>ex)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[count, </a:t>
            </a:r>
            <a:r>
              <a:rPr lang="en-US" altLang="ko-KR" sz="2000" dirty="0" err="1"/>
              <a:t>setCount</a:t>
            </a:r>
            <a:r>
              <a:rPr lang="en-US" altLang="ko-KR" sz="2000" dirty="0"/>
              <a:t>] = </a:t>
            </a:r>
            <a:r>
              <a:rPr lang="en-US" altLang="ko-KR" sz="2000" dirty="0" err="1"/>
              <a:t>useState</a:t>
            </a:r>
            <a:r>
              <a:rPr lang="en-US" altLang="ko-KR" sz="2000" dirty="0"/>
              <a:t>(0</a:t>
            </a:r>
            <a:r>
              <a:rPr lang="en-US" altLang="ko-KR" sz="2000" dirty="0" smtClean="0"/>
              <a:t>);</a:t>
            </a:r>
            <a:endParaRPr lang="ko-KR" altLang="ko-KR" sz="2000" dirty="0"/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000" dirty="0" err="1"/>
              <a:t>초깃값을</a:t>
            </a:r>
            <a:r>
              <a:rPr lang="ko-KR" altLang="ko-KR" sz="2000" dirty="0"/>
              <a:t> 넣어 </a:t>
            </a:r>
            <a:r>
              <a:rPr lang="en-US" altLang="ko-KR" sz="2000" dirty="0" err="1"/>
              <a:t>useState</a:t>
            </a:r>
            <a:r>
              <a:rPr lang="en-US" altLang="ko-KR" sz="2000" dirty="0"/>
              <a:t>(0)</a:t>
            </a:r>
            <a:r>
              <a:rPr lang="ko-KR" altLang="ko-KR" sz="2000" dirty="0"/>
              <a:t>를 호출하면 배열을 </a:t>
            </a:r>
            <a:r>
              <a:rPr lang="ko-KR" altLang="ko-KR" sz="2000" dirty="0" smtClean="0"/>
              <a:t>리턴</a:t>
            </a:r>
            <a:endParaRPr lang="en-US" altLang="ko-KR" sz="2000" dirty="0" smtClean="0"/>
          </a:p>
          <a:p>
            <a:pPr marL="0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 </a:t>
            </a:r>
            <a:r>
              <a:rPr lang="en-US" altLang="ko-KR" sz="2000" dirty="0">
                <a:sym typeface="Wingdings"/>
              </a:rPr>
              <a:t></a:t>
            </a:r>
            <a:r>
              <a:rPr lang="en-US" altLang="ko-KR" sz="2000" dirty="0"/>
              <a:t> [</a:t>
            </a:r>
            <a:r>
              <a:rPr lang="ko-KR" altLang="ko-KR" sz="2000" dirty="0"/>
              <a:t>변수</a:t>
            </a:r>
            <a:r>
              <a:rPr lang="en-US" altLang="ko-KR" sz="2000" dirty="0"/>
              <a:t>, set</a:t>
            </a:r>
            <a:r>
              <a:rPr lang="ko-KR" altLang="ko-KR" sz="2000" dirty="0"/>
              <a:t>변수</a:t>
            </a:r>
            <a:r>
              <a:rPr lang="en-US" altLang="ko-KR" sz="2000" dirty="0"/>
              <a:t>()]</a:t>
            </a:r>
            <a:endParaRPr lang="ko-KR" altLang="ko-KR" sz="2000" dirty="0"/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000" dirty="0"/>
              <a:t>클래스 컴포넌트</a:t>
            </a:r>
            <a:r>
              <a:rPr lang="en-US" altLang="ko-KR" sz="2000" dirty="0"/>
              <a:t>  </a:t>
            </a:r>
            <a:r>
              <a:rPr lang="en-US" altLang="ko-KR" sz="2000" dirty="0">
                <a:sym typeface="Wingdings"/>
              </a:rPr>
              <a:t>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setState</a:t>
            </a:r>
            <a:r>
              <a:rPr lang="en-US" altLang="ko-KR" sz="2000" dirty="0"/>
              <a:t>()</a:t>
            </a:r>
            <a:r>
              <a:rPr lang="ko-KR" altLang="ko-KR" sz="2000" dirty="0"/>
              <a:t>하나로 모든</a:t>
            </a:r>
            <a:r>
              <a:rPr lang="en-US" altLang="ko-KR" sz="2000" dirty="0"/>
              <a:t> state</a:t>
            </a:r>
            <a:r>
              <a:rPr lang="ko-KR" altLang="ko-KR" sz="2000" dirty="0"/>
              <a:t>값을 업데이트 할 수 있음</a:t>
            </a: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000" dirty="0"/>
              <a:t>함수 컴포넌트</a:t>
            </a:r>
            <a:r>
              <a:rPr lang="en-US" altLang="ko-KR" sz="2000" dirty="0"/>
              <a:t>  </a:t>
            </a:r>
            <a:r>
              <a:rPr lang="en-US" altLang="ko-KR" sz="2000" dirty="0">
                <a:sym typeface="Wingdings"/>
              </a:rPr>
              <a:t></a:t>
            </a:r>
            <a:r>
              <a:rPr lang="en-US" altLang="ko-KR" sz="2000" dirty="0"/>
              <a:t> </a:t>
            </a:r>
            <a:r>
              <a:rPr lang="ko-KR" altLang="ko-KR" sz="2000" dirty="0"/>
              <a:t>변수 각각에 대해</a:t>
            </a:r>
            <a:r>
              <a:rPr lang="en-US" altLang="ko-KR" sz="2000" dirty="0"/>
              <a:t> set </a:t>
            </a:r>
            <a:r>
              <a:rPr lang="ko-KR" altLang="ko-KR" sz="2000" dirty="0"/>
              <a:t>함수가 존재한다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37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useEffect</a:t>
            </a:r>
            <a:r>
              <a:rPr lang="en-US" altLang="ko-KR" b="1" dirty="0" smtClean="0"/>
              <a:t>( 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ko-KR" sz="2400" b="1" dirty="0" smtClean="0">
                <a:solidFill>
                  <a:srgbClr val="0070C0"/>
                </a:solidFill>
              </a:rPr>
              <a:t>사이드 </a:t>
            </a:r>
            <a:r>
              <a:rPr lang="ko-KR" altLang="ko-KR" sz="2400" b="1" dirty="0" err="1" smtClean="0">
                <a:solidFill>
                  <a:srgbClr val="0070C0"/>
                </a:solidFill>
              </a:rPr>
              <a:t>이펙트</a:t>
            </a:r>
            <a:r>
              <a:rPr lang="ko-KR" altLang="ko-KR" sz="2400" b="1" dirty="0" err="1" smtClean="0"/>
              <a:t>를</a:t>
            </a:r>
            <a:r>
              <a:rPr lang="ko-KR" altLang="ko-KR" sz="2400" b="1" dirty="0" smtClean="0"/>
              <a:t> 수행하기 위한 훅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800" b="1" i="1" dirty="0">
                <a:solidFill>
                  <a:srgbClr val="00B0F0"/>
                </a:solidFill>
              </a:rPr>
              <a:t>서버에서 데이터를 받아오거나 수동으로</a:t>
            </a:r>
            <a:r>
              <a:rPr lang="en-US" altLang="ko-KR" sz="1800" b="1" i="1" dirty="0">
                <a:solidFill>
                  <a:srgbClr val="00B0F0"/>
                </a:solidFill>
              </a:rPr>
              <a:t> DOM</a:t>
            </a:r>
            <a:r>
              <a:rPr lang="ko-KR" altLang="ko-KR" sz="1800" b="1" i="1" dirty="0">
                <a:solidFill>
                  <a:srgbClr val="00B0F0"/>
                </a:solidFill>
              </a:rPr>
              <a:t>을 변경하는 등의 </a:t>
            </a:r>
            <a:r>
              <a:rPr lang="ko-KR" altLang="ko-KR" sz="1800" b="1" i="1" dirty="0" smtClean="0">
                <a:solidFill>
                  <a:srgbClr val="00B0F0"/>
                </a:solidFill>
              </a:rPr>
              <a:t>작업</a:t>
            </a:r>
            <a:endParaRPr lang="en-US" altLang="ko-KR" sz="1800" b="1" i="1" dirty="0" smtClean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800" dirty="0"/>
              <a:t>다른 컴포넌트에 영향을 미칠 수 있고 </a:t>
            </a:r>
            <a:r>
              <a:rPr lang="ko-KR" altLang="ko-KR" sz="1800" dirty="0" err="1"/>
              <a:t>랜더링</a:t>
            </a:r>
            <a:r>
              <a:rPr lang="ko-KR" altLang="ko-KR" sz="1800" dirty="0"/>
              <a:t> 중에는 작업이 완료될 수 없다</a:t>
            </a:r>
            <a:endParaRPr lang="en-US" altLang="ko-KR" sz="1800" b="1" i="1" dirty="0" smtClean="0">
              <a:solidFill>
                <a:srgbClr val="00B0F0"/>
              </a:solidFill>
            </a:endParaRPr>
          </a:p>
          <a:p>
            <a:pPr lvl="0"/>
            <a:r>
              <a:rPr lang="ko-KR" altLang="ko-KR" sz="2000" dirty="0"/>
              <a:t>컴포넌트에서 제공하는 생명주기 함수 </a:t>
            </a:r>
            <a:endParaRPr lang="en-US" altLang="ko-KR" sz="2000" dirty="0" smtClean="0"/>
          </a:p>
          <a:p>
            <a:pPr marL="0" lv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componentDidMount</a:t>
            </a:r>
            <a:r>
              <a:rPr lang="en-US" altLang="ko-KR" sz="2000" dirty="0"/>
              <a:t>(),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componentDidUpdate</a:t>
            </a:r>
            <a:r>
              <a:rPr lang="en-US" altLang="ko-KR" sz="2000" dirty="0"/>
              <a:t>(), </a:t>
            </a:r>
            <a:endParaRPr lang="en-US" altLang="ko-KR" sz="2000" dirty="0" smtClean="0"/>
          </a:p>
          <a:p>
            <a:pPr marL="0" lv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componentWillUnmount</a:t>
            </a:r>
            <a:r>
              <a:rPr lang="en-US" altLang="ko-KR" sz="2000" dirty="0"/>
              <a:t>() </a:t>
            </a:r>
            <a:r>
              <a:rPr lang="ko-KR" altLang="ko-KR" sz="2000" dirty="0"/>
              <a:t>와 동일한 기능을 하나로 통합해서 </a:t>
            </a:r>
            <a:r>
              <a:rPr lang="ko-KR" altLang="ko-KR" sz="2000" dirty="0" smtClean="0"/>
              <a:t>제공</a:t>
            </a:r>
            <a:endParaRPr lang="en-US" altLang="ko-KR" sz="2000" dirty="0" smtClean="0"/>
          </a:p>
          <a:p>
            <a:pPr marL="0" lvl="0" indent="0">
              <a:buNone/>
            </a:pPr>
            <a:endParaRPr lang="en-US" altLang="ko-KR" sz="2000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8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useEffect</a:t>
            </a:r>
            <a:r>
              <a:rPr lang="en-US" altLang="ko-KR" b="1" dirty="0" smtClean="0"/>
              <a:t>( 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b="1" dirty="0" err="1">
                <a:solidFill>
                  <a:srgbClr val="00B0F0"/>
                </a:solidFill>
              </a:rPr>
              <a:t>useEffect</a:t>
            </a:r>
            <a:r>
              <a:rPr lang="en-US" altLang="ko-KR" sz="2000" b="1" dirty="0">
                <a:solidFill>
                  <a:srgbClr val="00B0F0"/>
                </a:solidFill>
              </a:rPr>
              <a:t>(</a:t>
            </a:r>
            <a:r>
              <a:rPr lang="ko-KR" altLang="ko-KR" sz="2000" b="1" dirty="0" err="1">
                <a:solidFill>
                  <a:srgbClr val="00B0F0"/>
                </a:solidFill>
              </a:rPr>
              <a:t>이펙트</a:t>
            </a:r>
            <a:r>
              <a:rPr lang="ko-KR" altLang="ko-KR" sz="2000" b="1" dirty="0">
                <a:solidFill>
                  <a:srgbClr val="00B0F0"/>
                </a:solidFill>
              </a:rPr>
              <a:t> 함수</a:t>
            </a:r>
            <a:r>
              <a:rPr lang="en-US" altLang="ko-KR" sz="2000" b="1" dirty="0">
                <a:solidFill>
                  <a:srgbClr val="00B0F0"/>
                </a:solidFill>
              </a:rPr>
              <a:t>, </a:t>
            </a:r>
            <a:r>
              <a:rPr lang="ko-KR" altLang="ko-KR" sz="2000" b="1" dirty="0">
                <a:solidFill>
                  <a:srgbClr val="00B0F0"/>
                </a:solidFill>
              </a:rPr>
              <a:t>의존성 배열</a:t>
            </a:r>
            <a:r>
              <a:rPr lang="en-US" altLang="ko-KR" sz="2000" b="1" dirty="0" smtClean="0">
                <a:solidFill>
                  <a:srgbClr val="00B0F0"/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ko-KR" altLang="ko-KR" sz="1800" dirty="0"/>
              <a:t>배열 안에 있는 변수 중에 하나라도 값이 변경되었을 때 </a:t>
            </a:r>
            <a:r>
              <a:rPr lang="ko-KR" altLang="ko-KR" sz="1800" dirty="0" smtClean="0"/>
              <a:t>실행됨</a:t>
            </a:r>
            <a:endParaRPr lang="ko-KR" altLang="ko-KR" sz="1800" dirty="0"/>
          </a:p>
          <a:p>
            <a:pPr lvl="1">
              <a:spcBef>
                <a:spcPts val="600"/>
              </a:spcBef>
            </a:pPr>
            <a:r>
              <a:rPr lang="ko-KR" altLang="ko-KR" sz="1800" b="1" dirty="0" smtClean="0"/>
              <a:t>처음 </a:t>
            </a:r>
            <a:r>
              <a:rPr lang="ko-KR" altLang="ko-KR" sz="1800" b="1" dirty="0"/>
              <a:t>컴포넌트가 </a:t>
            </a:r>
            <a:r>
              <a:rPr lang="ko-KR" altLang="ko-KR" sz="1800" b="1" dirty="0" err="1"/>
              <a:t>렌더링된</a:t>
            </a:r>
            <a:r>
              <a:rPr lang="ko-KR" altLang="ko-KR" sz="1800" b="1" dirty="0"/>
              <a:t> 이후와 </a:t>
            </a:r>
            <a:endParaRPr lang="ko-KR" altLang="ko-KR" sz="1800" dirty="0"/>
          </a:p>
          <a:p>
            <a:pPr lvl="1">
              <a:spcBef>
                <a:spcPts val="600"/>
              </a:spcBef>
            </a:pPr>
            <a:r>
              <a:rPr lang="ko-KR" altLang="ko-KR" sz="1800" b="1" dirty="0"/>
              <a:t>업데이트로 인한 </a:t>
            </a:r>
            <a:r>
              <a:rPr lang="ko-KR" altLang="ko-KR" sz="1800" b="1" dirty="0" err="1"/>
              <a:t>재렌더링</a:t>
            </a:r>
            <a:r>
              <a:rPr lang="ko-KR" altLang="ko-KR" sz="1800" b="1" dirty="0"/>
              <a:t> 이후에 </a:t>
            </a:r>
            <a:r>
              <a:rPr lang="ko-KR" altLang="ko-KR" sz="1800" b="1" dirty="0" smtClean="0"/>
              <a:t>실행됨</a:t>
            </a:r>
            <a:endParaRPr lang="en-US" altLang="ko-KR" sz="1800" b="1" dirty="0" smtClean="0"/>
          </a:p>
          <a:p>
            <a:pPr lvl="1">
              <a:spcBef>
                <a:spcPts val="600"/>
              </a:spcBef>
            </a:pPr>
            <a:endParaRPr lang="ko-KR" altLang="ko-KR" sz="1800" dirty="0"/>
          </a:p>
          <a:p>
            <a:pPr>
              <a:spcBef>
                <a:spcPts val="600"/>
              </a:spcBef>
            </a:pPr>
            <a:r>
              <a:rPr lang="ko-KR" altLang="ko-KR" sz="2000" dirty="0">
                <a:solidFill>
                  <a:srgbClr val="00B0F0"/>
                </a:solidFill>
              </a:rPr>
              <a:t> </a:t>
            </a:r>
            <a:r>
              <a:rPr lang="en-US" altLang="ko-KR" sz="2000" b="1" dirty="0" err="1">
                <a:solidFill>
                  <a:srgbClr val="00B0F0"/>
                </a:solidFill>
              </a:rPr>
              <a:t>useEffect</a:t>
            </a:r>
            <a:r>
              <a:rPr lang="en-US" altLang="ko-KR" sz="2000" b="1" dirty="0">
                <a:solidFill>
                  <a:srgbClr val="00B0F0"/>
                </a:solidFill>
              </a:rPr>
              <a:t>(</a:t>
            </a:r>
            <a:r>
              <a:rPr lang="ko-KR" altLang="ko-KR" sz="2000" b="1" dirty="0" err="1">
                <a:solidFill>
                  <a:srgbClr val="00B0F0"/>
                </a:solidFill>
              </a:rPr>
              <a:t>이펙트</a:t>
            </a:r>
            <a:r>
              <a:rPr lang="ko-KR" altLang="ko-KR" sz="2000" b="1" dirty="0">
                <a:solidFill>
                  <a:srgbClr val="00B0F0"/>
                </a:solidFill>
              </a:rPr>
              <a:t> 함수</a:t>
            </a:r>
            <a:r>
              <a:rPr lang="en-US" altLang="ko-KR" sz="2000" b="1" dirty="0">
                <a:solidFill>
                  <a:srgbClr val="00B0F0"/>
                </a:solidFill>
              </a:rPr>
              <a:t>, [ ])</a:t>
            </a:r>
            <a:r>
              <a:rPr lang="en-US" altLang="ko-KR" sz="2000" dirty="0">
                <a:solidFill>
                  <a:srgbClr val="00B0F0"/>
                </a:solidFill>
              </a:rPr>
              <a:t> 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ko-KR" sz="1800" b="1" dirty="0"/>
              <a:t>mount</a:t>
            </a:r>
            <a:r>
              <a:rPr lang="ko-KR" altLang="ko-KR" sz="1800" b="1" dirty="0"/>
              <a:t>와 </a:t>
            </a:r>
            <a:r>
              <a:rPr lang="en-US" altLang="ko-KR" sz="1800" b="1" dirty="0" err="1"/>
              <a:t>unMount</a:t>
            </a:r>
            <a:r>
              <a:rPr lang="ko-KR" altLang="ko-KR" sz="1800" b="1" dirty="0"/>
              <a:t>시 한 번씩만</a:t>
            </a:r>
            <a:r>
              <a:rPr lang="ko-KR" altLang="ko-KR" sz="1800" dirty="0"/>
              <a:t> </a:t>
            </a:r>
            <a:r>
              <a:rPr lang="ko-KR" altLang="ko-KR" sz="1800" dirty="0" smtClean="0"/>
              <a:t>실행됨</a:t>
            </a:r>
            <a:endParaRPr lang="en-US" altLang="ko-KR" sz="1800" dirty="0" smtClean="0"/>
          </a:p>
          <a:p>
            <a:pPr lvl="1">
              <a:spcBef>
                <a:spcPts val="600"/>
              </a:spcBef>
            </a:pPr>
            <a:endParaRPr lang="ko-KR" altLang="ko-KR" sz="1800" dirty="0"/>
          </a:p>
          <a:p>
            <a:pPr>
              <a:spcBef>
                <a:spcPts val="600"/>
              </a:spcBef>
            </a:pPr>
            <a:r>
              <a:rPr lang="en-US" altLang="ko-KR" sz="2000" b="1" dirty="0" err="1">
                <a:solidFill>
                  <a:srgbClr val="00B0F0"/>
                </a:solidFill>
              </a:rPr>
              <a:t>useEffect</a:t>
            </a:r>
            <a:r>
              <a:rPr lang="en-US" altLang="ko-KR" sz="2000" b="1" dirty="0">
                <a:solidFill>
                  <a:srgbClr val="00B0F0"/>
                </a:solidFill>
              </a:rPr>
              <a:t>(</a:t>
            </a:r>
            <a:r>
              <a:rPr lang="ko-KR" altLang="ko-KR" sz="2000" b="1" dirty="0" err="1">
                <a:solidFill>
                  <a:srgbClr val="00B0F0"/>
                </a:solidFill>
              </a:rPr>
              <a:t>이펙트</a:t>
            </a:r>
            <a:r>
              <a:rPr lang="ko-KR" altLang="ko-KR" sz="2000" b="1" dirty="0">
                <a:solidFill>
                  <a:srgbClr val="00B0F0"/>
                </a:solidFill>
              </a:rPr>
              <a:t> 함수</a:t>
            </a:r>
            <a:r>
              <a:rPr lang="en-US" altLang="ko-KR" sz="2000" b="1" dirty="0">
                <a:solidFill>
                  <a:srgbClr val="00B0F0"/>
                </a:solidFill>
              </a:rPr>
              <a:t>)</a:t>
            </a:r>
            <a:r>
              <a:rPr lang="en-US" altLang="ko-KR" sz="2000" dirty="0">
                <a:solidFill>
                  <a:srgbClr val="00B0F0"/>
                </a:solidFill>
              </a:rPr>
              <a:t> 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lvl="1">
              <a:spcBef>
                <a:spcPts val="600"/>
              </a:spcBef>
            </a:pPr>
            <a:r>
              <a:rPr lang="ko-KR" altLang="ko-KR" sz="1800" b="1" dirty="0"/>
              <a:t>컴포넌트가 업데이트될 때마다</a:t>
            </a:r>
            <a:r>
              <a:rPr lang="ko-KR" altLang="ko-KR" sz="1800" dirty="0"/>
              <a:t> 호출됨</a:t>
            </a:r>
          </a:p>
          <a:p>
            <a:pPr lvl="1"/>
            <a:endParaRPr lang="en-US" altLang="ko-KR" sz="1600" b="1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335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useMemo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/>
              <a:t>Memoized</a:t>
            </a:r>
            <a:r>
              <a:rPr lang="en-US" altLang="ko-KR" sz="2400" b="1" dirty="0"/>
              <a:t> value</a:t>
            </a:r>
            <a:r>
              <a:rPr lang="ko-KR" altLang="ko-KR" sz="2400" b="1" dirty="0"/>
              <a:t>를 </a:t>
            </a:r>
            <a:r>
              <a:rPr lang="ko-KR" altLang="ko-KR" sz="2400" b="1" dirty="0" err="1"/>
              <a:t>리턴하는</a:t>
            </a:r>
            <a:r>
              <a:rPr lang="ko-KR" altLang="ko-KR" sz="2400" b="1" dirty="0"/>
              <a:t> </a:t>
            </a:r>
            <a:r>
              <a:rPr lang="en-US" altLang="ko-KR" sz="2400" b="1" dirty="0" smtClean="0"/>
              <a:t>Hook</a:t>
            </a:r>
          </a:p>
          <a:p>
            <a:endParaRPr lang="en-US" altLang="ko-KR" sz="2400" b="1" dirty="0" smtClean="0"/>
          </a:p>
          <a:p>
            <a:r>
              <a:rPr lang="en-US" altLang="ko-KR" sz="2400" dirty="0" err="1" smtClean="0"/>
              <a:t>Memoization</a:t>
            </a:r>
            <a:r>
              <a:rPr lang="en-US" altLang="ko-KR" sz="2400" dirty="0" smtClean="0"/>
              <a:t>- </a:t>
            </a:r>
            <a:r>
              <a:rPr lang="ko-KR" altLang="en-US" sz="1800" dirty="0" smtClean="0"/>
              <a:t>최적화를 위해 사용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렌더링</a:t>
            </a:r>
            <a:r>
              <a:rPr lang="ko-KR" altLang="en-US" sz="1800" dirty="0" smtClean="0"/>
              <a:t> 속도 향상</a:t>
            </a:r>
            <a:endParaRPr lang="en-US" altLang="ko-KR" sz="2400" dirty="0" smtClean="0"/>
          </a:p>
          <a:p>
            <a:pPr lvl="1"/>
            <a:r>
              <a:rPr lang="ko-KR" altLang="ko-KR" sz="1800" dirty="0" err="1" smtClean="0"/>
              <a:t>연산량이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많이 드는 함수의 호출 결과를 저장해 두었다가 같은 </a:t>
            </a:r>
            <a:r>
              <a:rPr lang="ko-KR" altLang="ko-KR" sz="1800" dirty="0" err="1"/>
              <a:t>입력값으로</a:t>
            </a:r>
            <a:r>
              <a:rPr lang="ko-KR" altLang="ko-KR" sz="1800" dirty="0"/>
              <a:t> 함수를 호출하면 저장해놨던 호출 결과를 바로 </a:t>
            </a:r>
            <a:r>
              <a:rPr lang="ko-KR" altLang="ko-KR" sz="1800" dirty="0" smtClean="0"/>
              <a:t>반환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sz="2200" dirty="0" smtClean="0"/>
              <a:t>사용법</a:t>
            </a:r>
            <a:endParaRPr lang="en-US" altLang="ko-KR" sz="2200" dirty="0" smtClean="0"/>
          </a:p>
          <a:p>
            <a:endParaRPr lang="ko-KR" altLang="en-US" sz="2200" dirty="0"/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rcRect t="33959" r="5902"/>
          <a:stretch/>
        </p:blipFill>
        <p:spPr bwMode="auto">
          <a:xfrm>
            <a:off x="577850" y="4437112"/>
            <a:ext cx="8026598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901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useMemo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ko-KR" altLang="ko-KR" sz="2000" b="1" dirty="0"/>
              <a:t>의존성 배열을 넣지 않을 경우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매 </a:t>
            </a:r>
            <a:r>
              <a:rPr lang="ko-KR" altLang="ko-KR" sz="2000" b="1" dirty="0" err="1"/>
              <a:t>렌더링마다</a:t>
            </a:r>
            <a:r>
              <a:rPr lang="ko-KR" altLang="ko-KR" sz="2000" b="1" dirty="0"/>
              <a:t> 함수가 </a:t>
            </a:r>
            <a:r>
              <a:rPr lang="ko-KR" altLang="ko-KR" sz="2000" b="1" dirty="0" smtClean="0"/>
              <a:t>실행됨</a:t>
            </a:r>
            <a:endParaRPr lang="en-US" altLang="ko-KR" sz="2000" b="1" dirty="0" smtClean="0"/>
          </a:p>
          <a:p>
            <a:pPr>
              <a:spcAft>
                <a:spcPts val="600"/>
              </a:spcAft>
            </a:pPr>
            <a:endParaRPr lang="en-US" altLang="ko-KR" sz="2000" dirty="0" smtClean="0"/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</a:pP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en-US" altLang="ko-KR" sz="2000" b="1" dirty="0" err="1"/>
              <a:t>useMemo</a:t>
            </a:r>
            <a:r>
              <a:rPr lang="en-US" altLang="ko-KR" sz="2000" b="1" dirty="0"/>
              <a:t>() </a:t>
            </a:r>
            <a:r>
              <a:rPr lang="ko-KR" altLang="ko-KR" sz="2000" b="1" dirty="0"/>
              <a:t>로 전달된 함수는 </a:t>
            </a:r>
            <a:r>
              <a:rPr lang="ko-KR" altLang="ko-KR" sz="2000" b="1" dirty="0" err="1"/>
              <a:t>렌더링이</a:t>
            </a:r>
            <a:r>
              <a:rPr lang="ko-KR" altLang="ko-KR" sz="2000" b="1" dirty="0"/>
              <a:t> 일어나는 동안 실행된다 </a:t>
            </a:r>
            <a:endParaRPr lang="en-US" altLang="ko-KR" sz="2000" b="1" dirty="0" smtClean="0"/>
          </a:p>
          <a:p>
            <a:pPr>
              <a:spcAft>
                <a:spcPts val="600"/>
              </a:spcAft>
            </a:pPr>
            <a:r>
              <a:rPr lang="ko-KR" altLang="ko-KR" sz="2000" b="1" dirty="0" smtClean="0"/>
              <a:t>서버에서 </a:t>
            </a:r>
            <a:r>
              <a:rPr lang="ko-KR" altLang="ko-KR" sz="2000" b="1" dirty="0"/>
              <a:t>데이터를 받아오거나 수동으로 </a:t>
            </a:r>
            <a:r>
              <a:rPr lang="en-US" altLang="ko-KR" sz="2000" b="1" dirty="0"/>
              <a:t>DOM</a:t>
            </a:r>
            <a:r>
              <a:rPr lang="ko-KR" altLang="ko-KR" sz="2000" b="1" dirty="0"/>
              <a:t>을 변경하는 작업 등은 </a:t>
            </a:r>
            <a:r>
              <a:rPr lang="en-US" altLang="ko-KR" sz="2000" b="1" dirty="0" err="1"/>
              <a:t>userMemo</a:t>
            </a:r>
            <a:r>
              <a:rPr lang="en-US" altLang="ko-KR" sz="2000" b="1" dirty="0"/>
              <a:t>() </a:t>
            </a:r>
            <a:r>
              <a:rPr lang="ko-KR" altLang="ko-KR" sz="2000" b="1" dirty="0"/>
              <a:t>함수에 넣으면 </a:t>
            </a:r>
            <a:r>
              <a:rPr lang="ko-KR" altLang="ko-KR" sz="2000" b="1" dirty="0" err="1" smtClean="0"/>
              <a:t>않</a:t>
            </a:r>
            <a:r>
              <a:rPr lang="ko-KR" altLang="en-US" sz="2000" b="1" dirty="0" err="1" smtClean="0"/>
              <a:t>됨</a:t>
            </a:r>
            <a:endParaRPr lang="en-US" altLang="ko-KR" sz="2000" b="1" dirty="0" smtClean="0"/>
          </a:p>
          <a:p>
            <a:pPr>
              <a:spcAft>
                <a:spcPts val="600"/>
              </a:spcAft>
            </a:pPr>
            <a:r>
              <a:rPr lang="ko-KR" altLang="ko-KR" sz="2000" b="1" dirty="0"/>
              <a:t>의존성 배열이 빈 배열 </a:t>
            </a:r>
            <a:r>
              <a:rPr lang="ko-KR" altLang="ko-KR" sz="2000" b="1" dirty="0" err="1"/>
              <a:t>일때</a:t>
            </a:r>
            <a:r>
              <a:rPr lang="ko-KR" altLang="ko-KR" sz="2000" b="1" dirty="0"/>
              <a:t> 컴포넌트 </a:t>
            </a:r>
            <a:r>
              <a:rPr lang="ko-KR" altLang="ko-KR" sz="2000" b="1" dirty="0" err="1"/>
              <a:t>마운트</a:t>
            </a:r>
            <a:r>
              <a:rPr lang="ko-KR" altLang="ko-KR" sz="2000" b="1" dirty="0"/>
              <a:t> 시에만 </a:t>
            </a:r>
            <a:r>
              <a:rPr lang="ko-KR" altLang="ko-KR" sz="2000" b="1" dirty="0" smtClean="0"/>
              <a:t>호출됨 </a:t>
            </a:r>
            <a:endParaRPr lang="en-US" altLang="ko-KR" sz="2000" dirty="0" smtClean="0"/>
          </a:p>
          <a:p>
            <a:endParaRPr lang="ko-KR" altLang="ko-KR" sz="2000" dirty="0"/>
          </a:p>
          <a:p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rcRect l="1192" t="48169" r="46584" b="4666"/>
          <a:stretch/>
        </p:blipFill>
        <p:spPr bwMode="auto">
          <a:xfrm>
            <a:off x="1115616" y="2060848"/>
            <a:ext cx="5328592" cy="1008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949228" y="5013176"/>
            <a:ext cx="628706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useCallback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 smtClean="0"/>
              <a:t>useMemo</a:t>
            </a:r>
            <a:r>
              <a:rPr lang="en-US" altLang="ko-KR" sz="2400" b="1" dirty="0"/>
              <a:t>() </a:t>
            </a:r>
            <a:r>
              <a:rPr lang="ko-KR" altLang="ko-KR" sz="2400" b="1" dirty="0"/>
              <a:t>와 유사하지만 값이 아닌 함수를 반환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사용법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ko-KR" sz="2400" b="1" dirty="0" smtClean="0"/>
              <a:t>다음 </a:t>
            </a:r>
            <a:r>
              <a:rPr lang="ko-KR" altLang="ko-KR" sz="2400" b="1" dirty="0"/>
              <a:t>두 줄의 코드는 동일한 역할</a:t>
            </a:r>
            <a:endParaRPr lang="ko-KR" altLang="en-US" sz="2400" b="1" dirty="0"/>
          </a:p>
        </p:txBody>
      </p:sp>
      <p:pic>
        <p:nvPicPr>
          <p:cNvPr id="4" name="그림 3"/>
          <p:cNvPicPr/>
          <p:nvPr/>
        </p:nvPicPr>
        <p:blipFill rotWithShape="1">
          <a:blip r:embed="rId3"/>
          <a:srcRect t="39160" r="20195"/>
          <a:stretch/>
        </p:blipFill>
        <p:spPr bwMode="auto">
          <a:xfrm>
            <a:off x="827584" y="2533870"/>
            <a:ext cx="5688632" cy="20472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4"/>
          <p:cNvPicPr/>
          <p:nvPr/>
        </p:nvPicPr>
        <p:blipFill rotWithShape="1">
          <a:blip r:embed="rId4"/>
          <a:srcRect t="55243" r="46365"/>
          <a:stretch/>
        </p:blipFill>
        <p:spPr bwMode="auto">
          <a:xfrm>
            <a:off x="827584" y="5229200"/>
            <a:ext cx="3989469" cy="1008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664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useCallback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4392488" cy="432048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33168" y="1628800"/>
            <a:ext cx="43313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4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640</Words>
  <Application>Microsoft Office PowerPoint</Application>
  <PresentationFormat>화면 슬라이드 쇼(4:3)</PresentationFormat>
  <Paragraphs>145</Paragraphs>
  <Slides>15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7장 Hook</vt:lpstr>
      <vt:lpstr>Hook ? </vt:lpstr>
      <vt:lpstr>1. useState( )</vt:lpstr>
      <vt:lpstr>2. useEffect( ) </vt:lpstr>
      <vt:lpstr>2. useEffect( ) </vt:lpstr>
      <vt:lpstr>3. useMemo( )</vt:lpstr>
      <vt:lpstr>3. useMemo( )</vt:lpstr>
      <vt:lpstr>4. useCallback( )</vt:lpstr>
      <vt:lpstr>4. useCallback( )</vt:lpstr>
      <vt:lpstr>5. useRef( )</vt:lpstr>
      <vt:lpstr>5. useRef( )</vt:lpstr>
      <vt:lpstr>5. useRef( )</vt:lpstr>
      <vt:lpstr>6. Hook의 규칙</vt:lpstr>
      <vt:lpstr>PowerPoint 프레젠테이션</vt:lpstr>
      <vt:lpstr>7.Custom Hook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 Hook</dc:title>
  <dc:creator>admin</dc:creator>
  <cp:lastModifiedBy>admin</cp:lastModifiedBy>
  <cp:revision>15</cp:revision>
  <dcterms:created xsi:type="dcterms:W3CDTF">2024-04-30T11:50:49Z</dcterms:created>
  <dcterms:modified xsi:type="dcterms:W3CDTF">2024-04-30T22:57:24Z</dcterms:modified>
</cp:coreProperties>
</file>