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309" r:id="rId3"/>
    <p:sldId id="310" r:id="rId4"/>
    <p:sldId id="313" r:id="rId5"/>
    <p:sldId id="315" r:id="rId6"/>
    <p:sldId id="314" r:id="rId7"/>
    <p:sldId id="311" r:id="rId8"/>
    <p:sldId id="318" r:id="rId9"/>
    <p:sldId id="319" r:id="rId10"/>
    <p:sldId id="317" r:id="rId11"/>
    <p:sldId id="31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4" autoAdjust="0"/>
    <p:restoredTop sz="94660"/>
  </p:normalViewPr>
  <p:slideViewPr>
    <p:cSldViewPr>
      <p:cViewPr varScale="1">
        <p:scale>
          <a:sx n="78" d="100"/>
          <a:sy n="78" d="100"/>
        </p:scale>
        <p:origin x="90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8387-8421-41A7-B6BF-36DE5E61B6D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F614-71FD-47C7-BEE4-EDC4CD650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82013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Context </a:t>
            </a:r>
            <a:r>
              <a:rPr lang="en-US" altLang="ko-KR" dirty="0" err="1"/>
              <a:t>envContext</a:t>
            </a:r>
            <a:r>
              <a:rPr lang="en-US" altLang="ko-KR" dirty="0"/>
              <a:t> = (Context)</a:t>
            </a:r>
            <a:r>
              <a:rPr lang="en-US" altLang="ko-KR" dirty="0" err="1"/>
              <a:t>initContext.lookup</a:t>
            </a:r>
            <a:r>
              <a:rPr lang="en-US" altLang="ko-KR" dirty="0"/>
              <a:t>("java:/comp/</a:t>
            </a:r>
            <a:r>
              <a:rPr lang="en-US" altLang="ko-KR" dirty="0" err="1"/>
              <a:t>env</a:t>
            </a:r>
            <a:r>
              <a:rPr lang="en-US" altLang="ko-KR" dirty="0"/>
              <a:t>");</a:t>
            </a:r>
          </a:p>
          <a:p>
            <a:pPr fontAlgn="base"/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ds </a:t>
            </a:r>
            <a:r>
              <a:rPr lang="en-US" altLang="ko-KR" dirty="0"/>
              <a:t>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envContext.lookup</a:t>
            </a:r>
            <a:r>
              <a:rPr lang="en-US" altLang="ko-KR" dirty="0"/>
              <a:t>("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dirty="0"/>
              <a:t>"); </a:t>
            </a:r>
          </a:p>
          <a:p>
            <a:pPr fontAlgn="base"/>
            <a:r>
              <a:rPr lang="en-US" altLang="ko-KR" dirty="0" smtClean="0"/>
              <a:t>         ②                                                             ①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628800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&lt;Context </a:t>
            </a:r>
            <a:r>
              <a:rPr lang="en-US" altLang="ko-KR" sz="1400" dirty="0" err="1"/>
              <a:t>docBase</a:t>
            </a:r>
            <a:r>
              <a:rPr lang="en-US" altLang="ko-KR" sz="1400" dirty="0"/>
              <a:t>="web-study-09" path="/web-study-09"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reloadable</a:t>
            </a:r>
            <a:r>
              <a:rPr lang="en-US" altLang="ko-KR" sz="1400" dirty="0"/>
              <a:t>="true" source="org.eclipse.jst.jee.server:web-study-09</a:t>
            </a:r>
            <a:r>
              <a:rPr lang="en-US" altLang="ko-KR" sz="1400" dirty="0" smtClean="0"/>
              <a:t>"&gt;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&lt;Resource name="</a:t>
            </a:r>
            <a:r>
              <a:rPr lang="en-US" altLang="ko-KR" sz="14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sz="1400" dirty="0" smtClean="0"/>
              <a:t>" 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="Container" type="</a:t>
            </a:r>
            <a:r>
              <a:rPr lang="en-US" altLang="ko-KR" sz="1400" dirty="0" err="1" smtClean="0"/>
              <a:t>javax.sql.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 smtClean="0"/>
              <a:t>                                       ①                                                          </a:t>
            </a:r>
            <a:r>
              <a:rPr lang="en-US" altLang="ko-KR" sz="1400" dirty="0"/>
              <a:t>②  </a:t>
            </a:r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da-DK" altLang="ko-KR" sz="1400" dirty="0" smtClean="0"/>
              <a:t>driverClassName</a:t>
            </a:r>
            <a:r>
              <a:rPr lang="da-DK" altLang="ko-KR" sz="1400" dirty="0"/>
              <a:t>="oracle.jdbc.OracleDriver" url="jdbc:oracle:thin:@</a:t>
            </a:r>
            <a:r>
              <a:rPr lang="da-DK" altLang="ko-KR" sz="1400" dirty="0" smtClean="0"/>
              <a:t>127.0.0.1:1521:XE”    </a:t>
            </a:r>
          </a:p>
          <a:p>
            <a:r>
              <a:rPr lang="da-DK" altLang="ko-KR" sz="1400" dirty="0"/>
              <a:t> </a:t>
            </a:r>
            <a:r>
              <a:rPr lang="da-DK" altLang="ko-KR" sz="1400" dirty="0" smtClean="0"/>
              <a:t>     </a:t>
            </a:r>
            <a:r>
              <a:rPr lang="en-US" altLang="ko-KR" sz="1400" dirty="0" smtClean="0"/>
              <a:t>username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scott</a:t>
            </a:r>
            <a:r>
              <a:rPr lang="en-US" altLang="ko-KR" sz="1400" dirty="0"/>
              <a:t>" password="tiger" </a:t>
            </a:r>
            <a:r>
              <a:rPr lang="en-US" altLang="ko-KR" sz="1400" dirty="0" err="1"/>
              <a:t>maxActive</a:t>
            </a:r>
            <a:r>
              <a:rPr lang="en-US" altLang="ko-KR" sz="1400" dirty="0"/>
              <a:t>="20" </a:t>
            </a:r>
            <a:r>
              <a:rPr lang="en-US" altLang="ko-KR" sz="1400" dirty="0" err="1"/>
              <a:t>maxIdle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10“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maxWait</a:t>
            </a:r>
            <a:r>
              <a:rPr lang="en-US" altLang="ko-KR" sz="1400" dirty="0"/>
              <a:t>="-1" /&gt;</a:t>
            </a:r>
          </a:p>
          <a:p>
            <a:r>
              <a:rPr lang="en-US" altLang="ko-KR" sz="1400" dirty="0"/>
              <a:t>&lt;/Context&gt;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75656" y="1016732"/>
            <a:ext cx="5328592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87824" y="1016732"/>
            <a:ext cx="3384376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9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813620" y="116632"/>
            <a:ext cx="187220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/>
              <a:t>글 목록 처리</a:t>
            </a:r>
          </a:p>
          <a:p>
            <a:r>
              <a:rPr lang="en-US" altLang="ko-KR" sz="1100" b="0" dirty="0" err="1" smtClean="0"/>
              <a:t>BoardListServlet</a:t>
            </a:r>
            <a:endParaRPr lang="en-US" altLang="ko-KR" sz="1100" b="0" dirty="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541812" y="836712"/>
            <a:ext cx="1830388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올리기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cxnSp>
        <p:nvCxnSpPr>
          <p:cNvPr id="35" name="꺾인 연결선 34"/>
          <p:cNvCxnSpPr>
            <a:stCxn id="31" idx="2"/>
            <a:endCxn id="32" idx="0"/>
          </p:cNvCxnSpPr>
          <p:nvPr/>
        </p:nvCxnSpPr>
        <p:spPr>
          <a:xfrm rot="5400000">
            <a:off x="3288639" y="375626"/>
            <a:ext cx="289193" cy="632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2"/>
            <a:endCxn id="33" idx="0"/>
          </p:cNvCxnSpPr>
          <p:nvPr/>
        </p:nvCxnSpPr>
        <p:spPr>
          <a:xfrm rot="16200000" flipH="1">
            <a:off x="4458769" y="-161526"/>
            <a:ext cx="289193" cy="1707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8417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목록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788024" y="1772816"/>
            <a:ext cx="1332416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dirty="0" smtClean="0"/>
              <a:t>쓰기</a:t>
            </a:r>
            <a:r>
              <a:rPr lang="ko-KR" altLang="en-US" sz="1100" b="0" dirty="0" smtClean="0"/>
              <a:t> 처리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Wirte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44" name="직선 화살표 연결선 43"/>
          <p:cNvCxnSpPr>
            <a:stCxn id="33" idx="2"/>
            <a:endCxn id="42" idx="0"/>
          </p:cNvCxnSpPr>
          <p:nvPr/>
        </p:nvCxnSpPr>
        <p:spPr>
          <a:xfrm flipH="1">
            <a:off x="5454232" y="1098322"/>
            <a:ext cx="2774" cy="67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429878" y="3212976"/>
            <a:ext cx="1463862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 </a:t>
            </a:r>
            <a:r>
              <a:rPr lang="ko-KR" altLang="en-US" sz="1100" dirty="0" smtClean="0"/>
              <a:t>상세 </a:t>
            </a:r>
            <a:r>
              <a:rPr lang="ko-KR" altLang="en-US" sz="1100" b="0" dirty="0" smtClean="0"/>
              <a:t>내용 </a:t>
            </a:r>
            <a:r>
              <a:rPr lang="ko-KR" altLang="en-US" sz="1100" b="0" dirty="0"/>
              <a:t>보기 </a:t>
            </a:r>
            <a:endParaRPr lang="en-US" altLang="ko-KR" sz="1100" b="0" dirty="0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2237556" y="2348880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BoardViewServlet</a:t>
            </a:r>
            <a:endParaRPr lang="en-US" altLang="ko-KR" sz="1100" b="0" dirty="0"/>
          </a:p>
        </p:txBody>
      </p:sp>
      <p:cxnSp>
        <p:nvCxnSpPr>
          <p:cNvPr id="50" name="직선 화살표 연결선 49"/>
          <p:cNvCxnSpPr>
            <a:endCxn id="48" idx="0"/>
          </p:cNvCxnSpPr>
          <p:nvPr/>
        </p:nvCxnSpPr>
        <p:spPr>
          <a:xfrm>
            <a:off x="3131840" y="1916832"/>
            <a:ext cx="402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8" idx="2"/>
            <a:endCxn id="47" idx="0"/>
          </p:cNvCxnSpPr>
          <p:nvPr/>
        </p:nvCxnSpPr>
        <p:spPr>
          <a:xfrm flipH="1">
            <a:off x="3161809" y="2779767"/>
            <a:ext cx="10268" cy="4332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15094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2" idx="2"/>
            <a:endCxn id="32" idx="3"/>
          </p:cNvCxnSpPr>
          <p:nvPr/>
        </p:nvCxnSpPr>
        <p:spPr>
          <a:xfrm rot="5400000" flipH="1">
            <a:off x="4077302" y="826774"/>
            <a:ext cx="1151547" cy="1602312"/>
          </a:xfrm>
          <a:prstGeom prst="bentConnector4">
            <a:avLst>
              <a:gd name="adj1" fmla="val -19852"/>
              <a:gd name="adj2" fmla="val 707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2165548" y="4869160"/>
            <a:ext cx="122020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수정 </a:t>
            </a:r>
            <a:r>
              <a:rPr lang="ko-KR" altLang="en-US" sz="1100" b="0" dirty="0" smtClean="0"/>
              <a:t>폼</a:t>
            </a:r>
            <a:endParaRPr lang="en-US" altLang="ko-KR" sz="1100" b="0" dirty="0"/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1733500" y="4150241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ModifyForm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74" name="꺾인 연결선 73"/>
          <p:cNvCxnSpPr>
            <a:stCxn id="47" idx="2"/>
            <a:endCxn id="67" idx="0"/>
          </p:cNvCxnSpPr>
          <p:nvPr/>
        </p:nvCxnSpPr>
        <p:spPr>
          <a:xfrm rot="5400000">
            <a:off x="2577088" y="3565519"/>
            <a:ext cx="675655" cy="493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741612" y="4437112"/>
            <a:ext cx="26982" cy="4828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6" idx="2"/>
            <a:endCxn id="48" idx="1"/>
          </p:cNvCxnSpPr>
          <p:nvPr/>
        </p:nvCxnSpPr>
        <p:spPr>
          <a:xfrm rot="5400000" flipH="1">
            <a:off x="1223381" y="3578500"/>
            <a:ext cx="2566446" cy="538095"/>
          </a:xfrm>
          <a:prstGeom prst="bentConnector4">
            <a:avLst>
              <a:gd name="adj1" fmla="val -39124"/>
              <a:gd name="adj2" fmla="val 224698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979712" y="5877272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수정하기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4211960" y="4365104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삭제하기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Delete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86" name="꺾인 연결선 85"/>
          <p:cNvCxnSpPr>
            <a:stCxn id="47" idx="2"/>
            <a:endCxn id="84" idx="0"/>
          </p:cNvCxnSpPr>
          <p:nvPr/>
        </p:nvCxnSpPr>
        <p:spPr>
          <a:xfrm rot="16200000" flipH="1">
            <a:off x="3708886" y="2927509"/>
            <a:ext cx="890518" cy="198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/>
          <p:nvPr/>
        </p:nvCxnSpPr>
        <p:spPr>
          <a:xfrm flipH="1" flipV="1">
            <a:off x="3923928" y="1628800"/>
            <a:ext cx="2157073" cy="2880320"/>
          </a:xfrm>
          <a:prstGeom prst="bentConnector3">
            <a:avLst>
              <a:gd name="adj1" fmla="val -516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1520" y="908720"/>
            <a:ext cx="2139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4168" y="1844824"/>
            <a:ext cx="194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insertBoard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36512" y="2204864"/>
            <a:ext cx="248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DAO</a:t>
            </a:r>
            <a:r>
              <a:rPr lang="ko-KR" altLang="en-US" sz="1200" b="1" dirty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updateReadcount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0" y="5589240"/>
            <a:ext cx="204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3933056"/>
            <a:ext cx="248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8064" y="4077072"/>
            <a:ext cx="204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deleteBoard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2627784" y="20608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2267744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355976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2051720" y="558924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flipH="1">
            <a:off x="5508104" y="148478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884368" y="335699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740352" y="2564904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86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4458" y="2786058"/>
            <a:ext cx="134363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b="0" dirty="0" err="1" smtClean="0"/>
              <a:t>login.jsp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dirty="0" err="1" smtClean="0"/>
              <a:t>LoginServelt.javap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b="0" dirty="0" err="1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b="0" dirty="0" err="1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1094458" y="3155390"/>
            <a:ext cx="1977344" cy="1285884"/>
          </a:xfrm>
          <a:prstGeom prst="bentConnector3">
            <a:avLst>
              <a:gd name="adj1" fmla="val 1115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197048"/>
            <a:ext cx="473873" cy="8747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711263" y="1477879"/>
            <a:ext cx="404344" cy="29506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805107" y="4133114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로그아웃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62042"/>
              </p:ext>
            </p:extLst>
          </p:nvPr>
        </p:nvGraphicFramePr>
        <p:xfrm>
          <a:off x="83497" y="2849488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Begin Of File((BOF) : Before the First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End Of File(EOF) : After the Last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63960" y="2632522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 셋 객체가 얻어지자 마자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Cursor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6216" y="295791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24328" y="3284983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01908" y="356372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rs.next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07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988840"/>
            <a:ext cx="1872208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988840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전용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364826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67944" y="3356992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39752" y="2132856"/>
            <a:ext cx="16561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39752" y="2420888"/>
            <a:ext cx="1656184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31640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835696" y="2654914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210394" y="2636912"/>
            <a:ext cx="0" cy="7200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44008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6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2608337" y="2060848"/>
            <a:ext cx="13875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331640" y="2564904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835696" y="2582906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08337" y="2348880"/>
            <a:ext cx="1387599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210394" y="2564904"/>
            <a:ext cx="0" cy="7200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44008" y="2564904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:\원고\로드북\_____jsp\img\ch09\9-03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530"/>
            <a:ext cx="2608337" cy="10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원고\로드북\_____jsp\img\ch09\9-03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3355"/>
            <a:ext cx="3101481" cy="2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원고\로드북\_____jsp\img\ch09\9-04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9504"/>
            <a:ext cx="24812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원고\로드북\_____jsp\img\ch09\9-04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22290"/>
            <a:ext cx="3041202" cy="20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2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7609176" descr="EMB0000137001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" y="2876606"/>
            <a:ext cx="8713083" cy="30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971600" y="3786138"/>
            <a:ext cx="360040" cy="115503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2721068" y="3936593"/>
            <a:ext cx="292263" cy="31515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3331" y="3063156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 맨 끝부분으로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내려가서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Ctrl]+[Alt]+F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키를 눌려 자동 정렬시킨 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web-study-09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프로젝트에 대한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&lt;Context&gt;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063155"/>
            <a:ext cx="19601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왼쪽에서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Severs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찾아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server.xml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파일을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6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H:\원고\로드북\_____jsp\img\ch09\9-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980728"/>
            <a:ext cx="7128792" cy="24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47936" y="2060848"/>
            <a:ext cx="1040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XE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로 변경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300192" y="238623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124744"/>
            <a:ext cx="2088232" cy="72008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쓰기 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BoardWriteServlet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880320"/>
            <a:ext cx="2088232" cy="792088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상세보기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boardViewServlet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392488"/>
            <a:ext cx="2304256" cy="72008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 폼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52120" y="4752528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삭제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BoardDeleteServlet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69474" y="1782801"/>
            <a:ext cx="466292" cy="1097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1475656" y="3672408"/>
            <a:ext cx="97210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1"/>
          </p:cNvCxnSpPr>
          <p:nvPr/>
        </p:nvCxnSpPr>
        <p:spPr>
          <a:xfrm>
            <a:off x="2447764" y="3672408"/>
            <a:ext cx="3204356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39552" y="1872208"/>
            <a:ext cx="576064" cy="28083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843810" y="1800200"/>
            <a:ext cx="4248470" cy="29523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 19"/>
          <p:cNvSpPr/>
          <p:nvPr/>
        </p:nvSpPr>
        <p:spPr>
          <a:xfrm>
            <a:off x="7884368" y="2520280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2664296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BoardWriteServlet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740352" y="1728192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73360" y="1134729"/>
            <a:ext cx="2016224" cy="648072"/>
          </a:xfrm>
          <a:prstGeom prst="rect">
            <a:avLst/>
          </a:prstGeom>
          <a:solidFill>
            <a:srgbClr val="7030A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BoardListServlet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26" idx="1"/>
            <a:endCxn id="41" idx="3"/>
          </p:cNvCxnSpPr>
          <p:nvPr/>
        </p:nvCxnSpPr>
        <p:spPr>
          <a:xfrm flipH="1" flipV="1">
            <a:off x="2989584" y="1458765"/>
            <a:ext cx="2302496" cy="14935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165" y="2603321"/>
            <a:ext cx="103145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403648" y="5805264"/>
            <a:ext cx="2376264" cy="72008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259657" y="1782801"/>
            <a:ext cx="1476164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" idx="2"/>
            <a:endCxn id="115" idx="0"/>
          </p:cNvCxnSpPr>
          <p:nvPr/>
        </p:nvCxnSpPr>
        <p:spPr>
          <a:xfrm>
            <a:off x="1475656" y="5112568"/>
            <a:ext cx="1116124" cy="692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4115489"/>
            <a:ext cx="136815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4481747"/>
            <a:ext cx="100811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86497" y="2369898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384434" y="5528265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56757" y="850199"/>
            <a:ext cx="102471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</a:t>
            </a:r>
            <a:r>
              <a:rPr lang="ko-KR" altLang="en-US" sz="12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3880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411760" y="187479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84635" y="137735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804248" y="873296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12326" y="698212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21106" y="1047220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124361" y="837873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3851920" y="1052156"/>
            <a:ext cx="1272441" cy="11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5147046" y="1485945"/>
            <a:ext cx="144117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smtClean="0"/>
              <a:t>로그아웃  </a:t>
            </a:r>
            <a:r>
              <a:rPr lang="ko-KR" altLang="en-US" sz="1100" dirty="0"/>
              <a:t>처리</a:t>
            </a:r>
          </a:p>
          <a:p>
            <a:pPr algn="ctr"/>
            <a:r>
              <a:rPr lang="en-US" altLang="ko-KR" sz="1100" dirty="0" smtClean="0"/>
              <a:t>LogoutServelt.java</a:t>
            </a:r>
            <a:endParaRPr lang="en-US" altLang="ko-KR" sz="1100" b="0" dirty="0"/>
          </a:p>
        </p:txBody>
      </p:sp>
      <p:cxnSp>
        <p:nvCxnSpPr>
          <p:cNvPr id="28" name="직선 화살표 연결선 27"/>
          <p:cNvCxnSpPr>
            <a:stCxn id="61" idx="2"/>
            <a:endCxn id="68" idx="0"/>
          </p:cNvCxnSpPr>
          <p:nvPr/>
        </p:nvCxnSpPr>
        <p:spPr>
          <a:xfrm>
            <a:off x="5856292" y="1268760"/>
            <a:ext cx="11343" cy="21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8" idx="1"/>
            <a:endCxn id="40" idx="3"/>
          </p:cNvCxnSpPr>
          <p:nvPr/>
        </p:nvCxnSpPr>
        <p:spPr>
          <a:xfrm flipH="1" flipV="1">
            <a:off x="3893740" y="1700228"/>
            <a:ext cx="1253306" cy="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131840" y="619527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03848" y="198767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03848" y="270775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64"/>
          <p:cNvCxnSpPr/>
          <p:nvPr/>
        </p:nvCxnSpPr>
        <p:spPr>
          <a:xfrm flipV="1">
            <a:off x="2841015" y="2544088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390695" y="2942020"/>
            <a:ext cx="1553988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회원 가입 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join.jsp</a:t>
            </a:r>
            <a:endParaRPr lang="en-US" altLang="ko-KR" sz="1100" b="0" dirty="0"/>
          </a:p>
        </p:txBody>
      </p:sp>
      <p:cxnSp>
        <p:nvCxnSpPr>
          <p:cNvPr id="27" name="Shape 64"/>
          <p:cNvCxnSpPr/>
          <p:nvPr/>
        </p:nvCxnSpPr>
        <p:spPr>
          <a:xfrm flipV="1">
            <a:off x="2854339" y="1844824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2440256" y="2229154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회원가입</a:t>
            </a:r>
            <a:r>
              <a:rPr lang="ko-KR" altLang="en-US" sz="1100" dirty="0" smtClean="0"/>
              <a:t>  </a:t>
            </a:r>
            <a:r>
              <a:rPr lang="ko-KR" altLang="en-US" sz="1100" dirty="0"/>
              <a:t>처리</a:t>
            </a:r>
          </a:p>
          <a:p>
            <a:pPr algn="ctr"/>
            <a:r>
              <a:rPr lang="en-US" altLang="ko-KR" sz="1100" dirty="0" smtClean="0"/>
              <a:t>JoinServelt.java</a:t>
            </a:r>
            <a:endParaRPr lang="en-US" altLang="ko-KR" sz="1100" b="0" dirty="0"/>
          </a:p>
        </p:txBody>
      </p:sp>
    </p:spTree>
    <p:extLst>
      <p:ext uri="{BB962C8B-B14F-4D97-AF65-F5344CB8AC3E}">
        <p14:creationId xmlns:p14="http://schemas.microsoft.com/office/powerpoint/2010/main" val="1836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995892" y="1711860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3965704" y="2361093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923884" y="3009165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4700878" y="2791980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2713" y="2419727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12326" y="1915671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096458" y="2222593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905238" y="2571601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060931" y="2362254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5436052" y="2576537"/>
            <a:ext cx="624879" cy="5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715972" y="2143908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392</Words>
  <Application>Microsoft Office PowerPoint</Application>
  <PresentationFormat>화면 슬라이드 쇼(4:3)</PresentationFormat>
  <Paragraphs>138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150</cp:revision>
  <dcterms:created xsi:type="dcterms:W3CDTF">2013-05-13T12:41:23Z</dcterms:created>
  <dcterms:modified xsi:type="dcterms:W3CDTF">2022-09-26T01:28:52Z</dcterms:modified>
</cp:coreProperties>
</file>