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65" r:id="rId11"/>
    <p:sldId id="275" r:id="rId12"/>
    <p:sldId id="266" r:id="rId13"/>
    <p:sldId id="276" r:id="rId14"/>
    <p:sldId id="267" r:id="rId15"/>
    <p:sldId id="268" r:id="rId16"/>
    <p:sldId id="269" r:id="rId17"/>
    <p:sldId id="277" r:id="rId18"/>
    <p:sldId id="271" r:id="rId19"/>
    <p:sldId id="270" r:id="rId20"/>
    <p:sldId id="278" r:id="rId21"/>
    <p:sldId id="272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77" autoAdjust="0"/>
    <p:restoredTop sz="96525" autoAdjust="0"/>
  </p:normalViewPr>
  <p:slideViewPr>
    <p:cSldViewPr>
      <p:cViewPr varScale="1">
        <p:scale>
          <a:sx n="116" d="100"/>
          <a:sy n="116" d="100"/>
        </p:scale>
        <p:origin x="11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D98BF-AC71-49F4-BD58-7DC8F274E3E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A56BD-ED58-4BD6-89BF-F2DBE1E0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86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A56BD-ED58-4BD6-89BF-F2DBE1E057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15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원고\로드북\_____jsp\img\ch10\10-003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17" y="-12754"/>
            <a:ext cx="6703789" cy="307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화살표 연결선 1"/>
          <p:cNvCxnSpPr/>
          <p:nvPr/>
        </p:nvCxnSpPr>
        <p:spPr>
          <a:xfrm flipV="1">
            <a:off x="1907704" y="2132856"/>
            <a:ext cx="3528392" cy="504056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1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원고\로드북\_____jsp\img\ch10\10-013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523693"/>
            <a:ext cx="728372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1151620" y="2132856"/>
            <a:ext cx="252028" cy="1008113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4788024" y="2636912"/>
            <a:ext cx="1397434" cy="86409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572000" y="1549782"/>
            <a:ext cx="2821755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파일 맨 끝부분으로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내려가서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Ctrl]+[Alt]+F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키를 눌려 자동 정렬시킨 후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web-study-10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프로젝트에 대한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&lt;Context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&gt;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태그를 찾은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후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9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장에서와 같이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&lt;Context&gt;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태그를 완성한다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1549782"/>
            <a:ext cx="196017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화면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왼쪽에서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Severs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를 찾아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server.xml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파일을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찾는다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01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67944" y="375335"/>
            <a:ext cx="3312368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 public </a:t>
            </a:r>
            <a:r>
              <a:rPr lang="en-US" altLang="ko-KR" dirty="0"/>
              <a:t>class </a:t>
            </a:r>
            <a:r>
              <a:rPr lang="en-US" altLang="ko-KR" dirty="0" err="1"/>
              <a:t>ProductVO</a:t>
            </a:r>
            <a:r>
              <a:rPr lang="en-US" altLang="ko-KR" dirty="0"/>
              <a:t> </a:t>
            </a:r>
            <a:r>
              <a:rPr lang="en-US" altLang="ko-KR" dirty="0" smtClean="0"/>
              <a:t>{</a:t>
            </a:r>
          </a:p>
          <a:p>
            <a:pPr fontAlgn="base"/>
            <a:endParaRPr lang="en-US" altLang="ko-KR" sz="100" dirty="0"/>
          </a:p>
          <a:p>
            <a:pPr fontAlgn="base"/>
            <a:endParaRPr lang="en-US" altLang="ko-KR" dirty="0"/>
          </a:p>
          <a:p>
            <a:pPr lvl="1" fontAlgn="base"/>
            <a:r>
              <a:rPr lang="en-US" altLang="ko-KR" dirty="0" smtClean="0"/>
              <a:t>private Integer code;</a:t>
            </a:r>
          </a:p>
          <a:p>
            <a:pPr lvl="1" fontAlgn="base"/>
            <a:r>
              <a:rPr lang="en-US" altLang="ko-KR" dirty="0" smtClean="0"/>
              <a:t>private String name; </a:t>
            </a:r>
          </a:p>
          <a:p>
            <a:pPr lvl="1" fontAlgn="base"/>
            <a:r>
              <a:rPr lang="en-US" altLang="ko-KR" dirty="0" smtClean="0"/>
              <a:t>private Integer price; </a:t>
            </a:r>
          </a:p>
          <a:p>
            <a:pPr lvl="1" fontAlgn="base"/>
            <a:r>
              <a:rPr lang="en-US" altLang="ko-KR" dirty="0" smtClean="0"/>
              <a:t>private String </a:t>
            </a:r>
            <a:r>
              <a:rPr lang="en-US" altLang="ko-KR" dirty="0" err="1" smtClean="0"/>
              <a:t>pictureUrl</a:t>
            </a:r>
            <a:r>
              <a:rPr lang="en-US" altLang="ko-KR" dirty="0" smtClean="0"/>
              <a:t>;</a:t>
            </a:r>
          </a:p>
          <a:p>
            <a:pPr lvl="1" fontAlgn="base"/>
            <a:r>
              <a:rPr lang="en-US" altLang="ko-KR" dirty="0" smtClean="0"/>
              <a:t>private String description; </a:t>
            </a:r>
          </a:p>
          <a:p>
            <a:pPr lvl="1"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425283"/>
            <a:ext cx="17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 smtClean="0"/>
              <a:t>product </a:t>
            </a:r>
            <a:r>
              <a:rPr lang="ko-KR" altLang="en-US" dirty="0"/>
              <a:t>테이블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99792" y="609949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987824" y="1124744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059832" y="141277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059832" y="170080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059832" y="1988840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059832" y="22768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H:\원고\로드북\_____jsp\img\ch10\10-046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3024564" cy="16262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09644" y="3284984"/>
            <a:ext cx="82388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 create table product(</a:t>
            </a:r>
          </a:p>
          <a:p>
            <a:pPr fontAlgn="base"/>
            <a:r>
              <a:rPr lang="en-US" altLang="ko-KR" dirty="0" smtClean="0"/>
              <a:t>	code number(5),</a:t>
            </a:r>
          </a:p>
          <a:p>
            <a:pPr fontAlgn="base"/>
            <a:r>
              <a:rPr lang="en-US" altLang="ko-KR" dirty="0" smtClean="0"/>
              <a:t>	name varchar2(100),</a:t>
            </a:r>
          </a:p>
          <a:p>
            <a:pPr fontAlgn="base"/>
            <a:r>
              <a:rPr lang="en-US" altLang="ko-KR" dirty="0" smtClean="0"/>
              <a:t>	price number(8),</a:t>
            </a:r>
          </a:p>
          <a:p>
            <a:pPr fontAlgn="base"/>
            <a:r>
              <a:rPr lang="en-US" altLang="ko-KR" dirty="0" smtClean="0"/>
              <a:t>	</a:t>
            </a:r>
            <a:r>
              <a:rPr lang="en-US" altLang="ko-KR" dirty="0" err="1" smtClean="0"/>
              <a:t>pictureurl</a:t>
            </a:r>
            <a:r>
              <a:rPr lang="en-US" altLang="ko-KR" dirty="0" smtClean="0"/>
              <a:t> varchar2(50),</a:t>
            </a:r>
          </a:p>
          <a:p>
            <a:pPr fontAlgn="base"/>
            <a:r>
              <a:rPr lang="en-US" altLang="ko-KR" dirty="0" smtClean="0"/>
              <a:t>	description varchar2(1000),</a:t>
            </a:r>
          </a:p>
          <a:p>
            <a:pPr fontAlgn="base"/>
            <a:r>
              <a:rPr lang="en-US" altLang="ko-KR" dirty="0" smtClean="0"/>
              <a:t>	primary key (code)</a:t>
            </a:r>
          </a:p>
          <a:p>
            <a:pPr fontAlgn="base"/>
            <a:r>
              <a:rPr lang="en-US" altLang="ko-KR" dirty="0" smtClean="0"/>
              <a:t>);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create sequence </a:t>
            </a:r>
            <a:r>
              <a:rPr lang="en-US" altLang="ko-KR" dirty="0" err="1"/>
              <a:t>product_seq</a:t>
            </a:r>
            <a:r>
              <a:rPr lang="en-US" altLang="ko-KR" dirty="0"/>
              <a:t> start with 1 increment by 1;</a:t>
            </a:r>
          </a:p>
        </p:txBody>
      </p:sp>
    </p:spTree>
    <p:extLst>
      <p:ext uri="{BB962C8B-B14F-4D97-AF65-F5344CB8AC3E}">
        <p14:creationId xmlns:p14="http://schemas.microsoft.com/office/powerpoint/2010/main" val="361153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원고\로드북\_____jsp\img\ch10\10-022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8398252" cy="230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8026670" y="2994375"/>
            <a:ext cx="432048" cy="72008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759808" y="2701987"/>
            <a:ext cx="240105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상품 등록 링크를 클릭하면 상품 등록 화면으로 이동한다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16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1404"/>
            <a:ext cx="8229600" cy="452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21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원고\로드북\_____jsp\img\ch10\10-016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34315"/>
            <a:ext cx="8798482" cy="402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37033" y="2591073"/>
            <a:ext cx="211674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이동한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상품 리스트 화면에서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상품이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등록되었음을 확인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646983" y="3130322"/>
            <a:ext cx="504056" cy="51470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-180528" y="3717032"/>
            <a:ext cx="864096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421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H:\원고\로드북\_____jsp\img\ch10\10-023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5373"/>
            <a:ext cx="7142385" cy="374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486529" y="2113692"/>
            <a:ext cx="416559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가격은 </a:t>
            </a:r>
            <a:r>
              <a:rPr lang="ko-KR" altLang="en-US" sz="14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오라클에서</a:t>
            </a:r>
            <a:r>
              <a:rPr lang="ko-KR" altLang="en-US" sz="14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number</a:t>
            </a:r>
            <a:r>
              <a:rPr lang="ko-KR" altLang="en-US" sz="14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로 </a:t>
            </a:r>
            <a:r>
              <a:rPr lang="ko-KR" altLang="en-US" sz="14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자료형을</a:t>
            </a:r>
            <a:r>
              <a:rPr lang="ko-KR" altLang="en-US" sz="14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지정하였기 때문에 수치 데이터만 입력 가능하도록 유효성 체크를 해야 함</a:t>
            </a:r>
            <a:endParaRPr lang="ko-KR" altLang="en-US" sz="14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213446" y="2549860"/>
            <a:ext cx="918393" cy="79208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2843808" y="3356992"/>
            <a:ext cx="2520280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364088" y="3768171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816169" y="3499901"/>
            <a:ext cx="208279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가격을 한글로 입력하였기에 에러 메시지 출력</a:t>
            </a:r>
            <a:endParaRPr lang="ko-KR" altLang="en-US" sz="14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02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원고\로드북\_____jsp\img\ch10\10-024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90" y="1772816"/>
            <a:ext cx="8870578" cy="246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7882355" y="3140968"/>
            <a:ext cx="432048" cy="72008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759808" y="2754559"/>
            <a:ext cx="240105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상품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수정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링크를 클릭하면 상품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수정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화면으로 이동한다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28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105757"/>
            <a:ext cx="5904656" cy="66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12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H:\원고\로드북\_____jsp\img\ch10\10-018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917" y="1795395"/>
            <a:ext cx="8462441" cy="400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37033" y="2591073"/>
            <a:ext cx="211674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이동한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상품 리스트 화면에서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상품이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수정되었음을 확인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646983" y="3130322"/>
            <a:ext cx="504056" cy="51470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-180528" y="3717032"/>
            <a:ext cx="864096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351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:\원고\로드북\_____jsp\img\ch10\10-025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96796"/>
            <a:ext cx="8220493" cy="228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7882355" y="3140968"/>
            <a:ext cx="432048" cy="72008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400405" y="2730749"/>
            <a:ext cx="240105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상품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삭제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링크를 클릭하면 상품 삭제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화면으로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이동한다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3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93833520" descr="EMB000015b827e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204"/>
            <a:ext cx="6032862" cy="26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V="1">
            <a:off x="1273427" y="2060848"/>
            <a:ext cx="1872208" cy="28803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180735" y="1651084"/>
            <a:ext cx="200242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업로드된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파일을 저장할 사용자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디렉토리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3895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38" y="144799"/>
            <a:ext cx="6316523" cy="674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70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_x151331368" descr="EMB00001370054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700808"/>
            <a:ext cx="8738583" cy="36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37033" y="2591073"/>
            <a:ext cx="211674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이동한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상품 리스트 화면에서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상품이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삭제었음을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확인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646983" y="3130322"/>
            <a:ext cx="504056" cy="51470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5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원고\로드북\_____jsp\img\ch10\10-039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0253"/>
            <a:ext cx="7164288" cy="460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1097698" y="900845"/>
            <a:ext cx="1530086" cy="332267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037854" y="1357318"/>
            <a:ext cx="1324579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05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업로드할</a:t>
            </a:r>
            <a:r>
              <a:rPr lang="ko-KR" altLang="en-US" sz="105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파일을 선택할 </a:t>
            </a:r>
            <a:r>
              <a:rPr lang="en-US" altLang="ko-KR" sz="105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05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열기</a:t>
            </a:r>
            <a:r>
              <a:rPr lang="en-US" altLang="ko-KR" sz="105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]</a:t>
            </a:r>
            <a:r>
              <a:rPr lang="ko-KR" altLang="en-US" sz="105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창이 뜬다</a:t>
            </a:r>
            <a:r>
              <a:rPr lang="en-US" altLang="ko-KR" sz="105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05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267744" y="4149080"/>
            <a:ext cx="3816424" cy="57606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1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_x322909288" descr="EMB000015b82a7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7" y="3145175"/>
            <a:ext cx="4914501" cy="136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322909768" descr="EMB000015b82a7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297" y="3059038"/>
            <a:ext cx="19589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3563890" y="3681947"/>
            <a:ext cx="1728190" cy="1800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563890" y="3789040"/>
            <a:ext cx="1728190" cy="1800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563889" y="3915054"/>
            <a:ext cx="1728191" cy="1800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08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화살표 연결선 1"/>
          <p:cNvCxnSpPr/>
          <p:nvPr/>
        </p:nvCxnSpPr>
        <p:spPr>
          <a:xfrm flipH="1" flipV="1">
            <a:off x="3995936" y="692696"/>
            <a:ext cx="1656184" cy="39604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67544" y="4046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input type="file" name="</a:t>
            </a:r>
            <a:r>
              <a:rPr lang="en-US" altLang="ko-KR" dirty="0" err="1" smtClean="0">
                <a:solidFill>
                  <a:srgbClr val="0000FF"/>
                </a:solidFill>
              </a:rPr>
              <a:t>uploadFile</a:t>
            </a:r>
            <a:r>
              <a:rPr lang="en-US" altLang="ko-KR" dirty="0" smtClean="0"/>
              <a:t>“&gt;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1052736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String </a:t>
            </a:r>
            <a:r>
              <a:rPr lang="en-US" altLang="ko-KR" dirty="0" err="1"/>
              <a:t>fileName</a:t>
            </a:r>
            <a:r>
              <a:rPr lang="en-US" altLang="ko-KR" dirty="0"/>
              <a:t> = </a:t>
            </a:r>
            <a:r>
              <a:rPr lang="en-US" altLang="ko-KR" dirty="0" err="1"/>
              <a:t>multi.getFilesystemName</a:t>
            </a:r>
            <a:r>
              <a:rPr lang="en-US" altLang="ko-KR" dirty="0"/>
              <a:t>("</a:t>
            </a:r>
            <a:r>
              <a:rPr lang="en-US" altLang="ko-KR" dirty="0" err="1">
                <a:solidFill>
                  <a:srgbClr val="0000FF"/>
                </a:solidFill>
              </a:rPr>
              <a:t>uploadFile</a:t>
            </a:r>
            <a:r>
              <a:rPr lang="en-US" altLang="ko-KR" dirty="0"/>
              <a:t>");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65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H:\원고\로드북\_____jsp\img\ch10\10-034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45302"/>
            <a:ext cx="2565250" cy="124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H:\원고\로드북\_____jsp\img\ch10\10-033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" y="2852936"/>
            <a:ext cx="3057914" cy="124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:\원고\로드북\_____jsp\img\ch10\10-029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3" y="451520"/>
            <a:ext cx="4667251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1419339" y="764704"/>
            <a:ext cx="792085" cy="42867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1896" y="326274"/>
            <a:ext cx="122305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업로드할</a:t>
            </a:r>
            <a:r>
              <a:rPr lang="ko-KR" altLang="en-US" sz="12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파일을 선택할 창이 뜬다</a:t>
            </a:r>
            <a:r>
              <a:rPr lang="en-US" altLang="ko-KR" sz="12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2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4283968" y="2473034"/>
            <a:ext cx="504056" cy="1224136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49943" y="2754313"/>
            <a:ext cx="158316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열기 버튼을 누르면 선택한 파일이름이 나타난다</a:t>
            </a:r>
            <a:r>
              <a:rPr lang="en-US" altLang="ko-KR" sz="12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547664" y="3789040"/>
            <a:ext cx="1728192" cy="7200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403648" y="2996952"/>
            <a:ext cx="1695735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파일은 업로드 된고 </a:t>
            </a:r>
            <a:r>
              <a:rPr lang="ko-KR" altLang="en-US" sz="12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입력창에</a:t>
            </a:r>
            <a:r>
              <a:rPr lang="ko-KR" altLang="en-US" sz="12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입력한 내용과 </a:t>
            </a:r>
            <a:r>
              <a:rPr lang="ko-KR" altLang="en-US" sz="12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업로드한</a:t>
            </a:r>
            <a:r>
              <a:rPr lang="ko-KR" altLang="en-US" sz="12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파일 이름이 출력된다</a:t>
            </a:r>
            <a:r>
              <a:rPr lang="en-US" altLang="ko-KR" sz="12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2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28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H:\원고\로드북\_____jsp\img\ch10\10-037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5" y="733341"/>
            <a:ext cx="3382130" cy="190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H:\원고\로드북\_____jsp\img\ch10\10-036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" y="733341"/>
            <a:ext cx="3429778" cy="19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:\원고\로드북\_____jsp\img\ch10\10-038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7051642" cy="162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195737" y="1329474"/>
            <a:ext cx="2304255" cy="357767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4932040" y="1484784"/>
            <a:ext cx="72008" cy="2050583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5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H:\원고\로드북\_____jsp\img\ch10\10-009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7894637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1115616" y="3659233"/>
            <a:ext cx="3600400" cy="97210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275856" y="3483350"/>
            <a:ext cx="4169567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콘솔창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프폼프타에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나나탄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경로에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product.sql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파일을 저장해 둔다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43472" y="5517232"/>
            <a:ext cx="416956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SQL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프폼프트에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@product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를 입력한 후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엔터를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침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793555" y="5271755"/>
            <a:ext cx="1525963" cy="28803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8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9832" y="1988840"/>
            <a:ext cx="1872208" cy="6480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상품 리스트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940152" y="1988840"/>
            <a:ext cx="1944216" cy="6480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상품 수정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79512" y="1988840"/>
            <a:ext cx="1872208" cy="6480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상품 등록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084984" y="3365993"/>
            <a:ext cx="1847056" cy="6480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상품 삭제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851920" y="2645913"/>
            <a:ext cx="0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4139952" y="2636912"/>
            <a:ext cx="0" cy="7020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051720" y="2132856"/>
            <a:ext cx="93610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051720" y="2420888"/>
            <a:ext cx="93610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004048" y="2204864"/>
            <a:ext cx="93610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5004048" y="2492896"/>
            <a:ext cx="93610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13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5603</TotalTime>
  <Words>228</Words>
  <Application>Microsoft Office PowerPoint</Application>
  <PresentationFormat>화면 슬라이드 쇼(4:3)</PresentationFormat>
  <Paragraphs>45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YONSAI</cp:lastModifiedBy>
  <cp:revision>178</cp:revision>
  <dcterms:created xsi:type="dcterms:W3CDTF">2013-05-13T12:41:23Z</dcterms:created>
  <dcterms:modified xsi:type="dcterms:W3CDTF">2023-06-15T06:24:04Z</dcterms:modified>
</cp:coreProperties>
</file>