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1" r:id="rId3"/>
    <p:sldId id="306" r:id="rId4"/>
    <p:sldId id="307" r:id="rId5"/>
    <p:sldId id="308" r:id="rId6"/>
    <p:sldId id="309" r:id="rId7"/>
    <p:sldId id="31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5" autoAdjust="0"/>
    <p:restoredTop sz="86957" autoAdjust="0"/>
  </p:normalViewPr>
  <p:slideViewPr>
    <p:cSldViewPr>
      <p:cViewPr varScale="1">
        <p:scale>
          <a:sx n="70" d="100"/>
          <a:sy n="70" d="100"/>
        </p:scale>
        <p:origin x="48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88508" y="277432"/>
            <a:ext cx="5912251" cy="1744976"/>
            <a:chOff x="1088508" y="277432"/>
            <a:chExt cx="5912251" cy="1744976"/>
          </a:xfrm>
        </p:grpSpPr>
        <p:cxnSp>
          <p:nvCxnSpPr>
            <p:cNvPr id="24" name="직선 화살표 연결선 23"/>
            <p:cNvCxnSpPr/>
            <p:nvPr/>
          </p:nvCxnSpPr>
          <p:spPr>
            <a:xfrm flipV="1">
              <a:off x="4453001" y="605534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178666" y="277432"/>
              <a:ext cx="6480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컬럼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88508" y="1316902"/>
              <a:ext cx="5400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로우</a:t>
              </a:r>
              <a:endPara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pic>
          <p:nvPicPr>
            <p:cNvPr id="1026" name="Picture 2" descr="H:\원고\로드북\_____jsp\img\ch08\8-029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241" y="980728"/>
              <a:ext cx="4857518" cy="104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1802403" y="1141528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154331" y="946990"/>
              <a:ext cx="7920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컬럼명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1550375" y="1293928"/>
              <a:ext cx="548444" cy="1524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1550375" y="1501568"/>
              <a:ext cx="612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1550375" y="1573576"/>
              <a:ext cx="61206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79513" y="2226885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desc</a:t>
            </a:r>
            <a:r>
              <a:rPr lang="en-US" altLang="ko-KR" sz="1400" dirty="0"/>
              <a:t> member</a:t>
            </a:r>
          </a:p>
          <a:p>
            <a:r>
              <a:rPr lang="en-US" altLang="ko-KR" sz="1400" dirty="0"/>
              <a:t>drop table member;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create table member(</a:t>
            </a:r>
          </a:p>
          <a:p>
            <a:r>
              <a:rPr lang="en-US" altLang="ko-KR" sz="1400" dirty="0"/>
              <a:t>  name VARCHAR2(10),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 VARCHAR2(10),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 VARCHAR2(10),</a:t>
            </a:r>
          </a:p>
          <a:p>
            <a:r>
              <a:rPr lang="en-US" altLang="ko-KR" sz="1400" dirty="0"/>
              <a:t>  email VARCHAR2(20),</a:t>
            </a:r>
          </a:p>
          <a:p>
            <a:r>
              <a:rPr lang="en-US" altLang="ko-KR" sz="1400" dirty="0"/>
              <a:t>  phone char(13),</a:t>
            </a:r>
          </a:p>
          <a:p>
            <a:r>
              <a:rPr lang="en-US" altLang="ko-KR" sz="1400" dirty="0"/>
              <a:t>  admin NUMBER(1) default 0, --0: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1:</a:t>
            </a:r>
            <a:r>
              <a:rPr lang="ko-KR" altLang="en-US" sz="1400" dirty="0"/>
              <a:t>관리자</a:t>
            </a:r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primary key(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));</a:t>
            </a:r>
          </a:p>
          <a:p>
            <a:r>
              <a:rPr lang="en-US" altLang="ko-KR" sz="1400" dirty="0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226885"/>
            <a:ext cx="4464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insert </a:t>
            </a:r>
            <a:r>
              <a:rPr lang="en-US" altLang="ko-KR" sz="1400" dirty="0"/>
              <a:t>into member </a:t>
            </a:r>
          </a:p>
          <a:p>
            <a:r>
              <a:rPr lang="en-US" altLang="ko-KR" sz="1400" dirty="0"/>
              <a:t>values('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','hong','1234','hong@naver.com',</a:t>
            </a:r>
          </a:p>
          <a:p>
            <a:r>
              <a:rPr lang="en-US" altLang="ko-KR" sz="1400" dirty="0"/>
              <a:t>        '010-5555-3333',0);</a:t>
            </a:r>
          </a:p>
          <a:p>
            <a:r>
              <a:rPr lang="en-US" altLang="ko-KR" sz="1400" dirty="0"/>
              <a:t>insert into member </a:t>
            </a:r>
          </a:p>
          <a:p>
            <a:r>
              <a:rPr lang="en-US" altLang="ko-KR" sz="1400" dirty="0"/>
              <a:t>values('</a:t>
            </a:r>
            <a:r>
              <a:rPr lang="ko-KR" altLang="en-US" sz="1400" dirty="0"/>
              <a:t>이순신</a:t>
            </a:r>
            <a:r>
              <a:rPr lang="en-US" altLang="ko-KR" sz="1400" dirty="0"/>
              <a:t>','lee','1234','lee@gmail.com',</a:t>
            </a:r>
          </a:p>
          <a:p>
            <a:r>
              <a:rPr lang="en-US" altLang="ko-KR" sz="1400" dirty="0"/>
              <a:t>        '010-2222-3333',0);</a:t>
            </a:r>
          </a:p>
          <a:p>
            <a:r>
              <a:rPr lang="en-US" altLang="ko-KR" sz="1400" dirty="0"/>
              <a:t>insert into member </a:t>
            </a:r>
          </a:p>
          <a:p>
            <a:r>
              <a:rPr lang="en-US" altLang="ko-KR" sz="1400" dirty="0"/>
              <a:t>values('</a:t>
            </a:r>
            <a:r>
              <a:rPr lang="ko-KR" altLang="en-US" sz="1400" dirty="0"/>
              <a:t>유관순</a:t>
            </a:r>
            <a:r>
              <a:rPr lang="en-US" altLang="ko-KR" sz="1400" dirty="0"/>
              <a:t>','you','1234','you@yahoo.com',</a:t>
            </a:r>
          </a:p>
          <a:p>
            <a:r>
              <a:rPr lang="en-US" altLang="ko-KR" sz="1400" dirty="0"/>
              <a:t>        '010-7777-3333',1);</a:t>
            </a:r>
          </a:p>
          <a:p>
            <a:r>
              <a:rPr lang="en-US" altLang="ko-KR" sz="1400" dirty="0"/>
              <a:t>insert into member </a:t>
            </a:r>
          </a:p>
          <a:p>
            <a:r>
              <a:rPr lang="en-US" altLang="ko-KR" sz="1400" dirty="0"/>
              <a:t>values('</a:t>
            </a:r>
            <a:r>
              <a:rPr lang="ko-KR" altLang="en-US" sz="1400" dirty="0"/>
              <a:t>강감찬</a:t>
            </a:r>
            <a:r>
              <a:rPr lang="en-US" altLang="ko-KR" sz="1400" dirty="0"/>
              <a:t>','kang','1234','kang@daum.net',</a:t>
            </a:r>
          </a:p>
          <a:p>
            <a:r>
              <a:rPr lang="en-US" altLang="ko-KR" sz="1400" dirty="0"/>
              <a:t>        '010-3333-1234',1);        </a:t>
            </a:r>
          </a:p>
          <a:p>
            <a:r>
              <a:rPr lang="en-US" altLang="ko-KR" sz="1400" dirty="0"/>
              <a:t>SELECT   *</a:t>
            </a:r>
          </a:p>
          <a:p>
            <a:r>
              <a:rPr lang="en-US" altLang="ko-KR" sz="1400" dirty="0"/>
              <a:t>FROM member where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='lee';</a:t>
            </a:r>
          </a:p>
          <a:p>
            <a:endParaRPr lang="en-US" altLang="ko-KR" sz="1400" dirty="0"/>
          </a:p>
          <a:p>
            <a:r>
              <a:rPr lang="en-US" altLang="ko-KR" sz="1400" dirty="0"/>
              <a:t>UPDATE member set phone='010-9999-1234'</a:t>
            </a:r>
          </a:p>
          <a:p>
            <a:r>
              <a:rPr lang="en-US" altLang="ko-KR" sz="1400" dirty="0"/>
              <a:t>where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hong</a:t>
            </a:r>
            <a:r>
              <a:rPr lang="en-US" altLang="ko-KR" sz="1400" dirty="0"/>
              <a:t>';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DELETE member where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kang</a:t>
            </a:r>
            <a:r>
              <a:rPr lang="en-US" altLang="ko-KR" sz="1400" dirty="0"/>
              <a:t>';</a:t>
            </a:r>
          </a:p>
          <a:p>
            <a:r>
              <a:rPr lang="en-US" altLang="ko-KR" sz="1400" dirty="0"/>
              <a:t>commit;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58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원고\로드북\_____jsp\img\ch08\3ex8-0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36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2843808" y="4221088"/>
            <a:ext cx="266429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원고\로드북\_____jsp\img\ch08\3ex8-0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428978" cy="497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6543219" y="4293096"/>
            <a:ext cx="1107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ort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변호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228184" y="4477762"/>
            <a:ext cx="31503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79912" y="4941168"/>
            <a:ext cx="158417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64088" y="4787860"/>
            <a:ext cx="221424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전역 데이터베이스 이름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6309320"/>
            <a:ext cx="730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c:\oraclexe\app\oracle\product\11.2.0\server\network\ADMIN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6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283968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56197"/>
              </p:ext>
            </p:extLst>
          </p:nvPr>
        </p:nvGraphicFramePr>
        <p:xfrm>
          <a:off x="2202161" y="2765901"/>
          <a:ext cx="6330279" cy="1371600"/>
        </p:xfrm>
        <a:graphic>
          <a:graphicData uri="http://schemas.openxmlformats.org/drawingml/2006/table">
            <a:tbl>
              <a:tblPr/>
              <a:tblGrid>
                <a:gridCol w="78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54160" y="2114323"/>
            <a:ext cx="666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name 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userid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  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pwd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          email               phone    admin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483768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419872" y="237378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568872" y="242088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80312" y="241712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316416" y="240195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3568" y="2535287"/>
            <a:ext cx="1709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683568" y="3831431"/>
            <a:ext cx="1524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End Of File(EOF)</a:t>
            </a:r>
          </a:p>
          <a:p>
            <a:r>
              <a:rPr lang="en-US" altLang="ko-KR" sz="1200" dirty="0" smtClean="0"/>
              <a:t>After the Last Row</a:t>
            </a:r>
            <a:endParaRPr lang="en-US" altLang="ko-KR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2533765"/>
            <a:ext cx="1686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Begin Of File: </a:t>
            </a:r>
          </a:p>
          <a:p>
            <a:r>
              <a:rPr lang="en-US" altLang="ko-KR" sz="1200" dirty="0"/>
              <a:t>Before the First Row</a:t>
            </a:r>
          </a:p>
        </p:txBody>
      </p:sp>
    </p:spTree>
    <p:extLst>
      <p:ext uri="{BB962C8B-B14F-4D97-AF65-F5344CB8AC3E}">
        <p14:creationId xmlns:p14="http://schemas.microsoft.com/office/powerpoint/2010/main" val="31722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1180"/>
              </p:ext>
            </p:extLst>
          </p:nvPr>
        </p:nvGraphicFramePr>
        <p:xfrm>
          <a:off x="83497" y="2849488"/>
          <a:ext cx="6330279" cy="1371600"/>
        </p:xfrm>
        <a:graphic>
          <a:graphicData uri="http://schemas.openxmlformats.org/drawingml/2006/table">
            <a:tbl>
              <a:tblPr/>
              <a:tblGrid>
                <a:gridCol w="78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Begin Of File((BOF) : Before the First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하상오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End Of File(EOF) : After the Last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063960" y="2632522"/>
            <a:ext cx="208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 셋 객체가 얻어지자 마자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Cursor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위치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6216" y="295791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524328" y="3284983"/>
            <a:ext cx="0" cy="93610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601908" y="3563724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rs.next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42697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31840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73352"/>
              </p:ext>
            </p:extLst>
          </p:nvPr>
        </p:nvGraphicFramePr>
        <p:xfrm>
          <a:off x="834008" y="2765901"/>
          <a:ext cx="7554415" cy="1126019"/>
        </p:xfrm>
        <a:graphic>
          <a:graphicData uri="http://schemas.openxmlformats.org/drawingml/2006/table">
            <a:tbl>
              <a:tblPr/>
              <a:tblGrid>
                <a:gridCol w="93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059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name          </a:t>
                      </a:r>
                      <a:r>
                        <a:rPr lang="en-US" altLang="ko-KR" sz="1200" dirty="0" err="1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userid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           </a:t>
                      </a:r>
                      <a:r>
                        <a:rPr lang="en-US" altLang="ko-KR" sz="1200" dirty="0" err="1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pwd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휴먼매직체" pitchFamily="18" charset="-127"/>
                          <a:ea typeface="휴먼매직체" pitchFamily="18" charset="-127"/>
                        </a:rPr>
                        <a:t>                   email                            phone             admin</a:t>
                      </a:r>
                      <a:endParaRPr lang="ko-KR" altLang="en-US" sz="1200" dirty="0" smtClean="0">
                        <a:solidFill>
                          <a:srgbClr val="0000FF"/>
                        </a:solidFill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1115616" y="2388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267744" y="2174667"/>
            <a:ext cx="0" cy="51908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704776" y="242088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76256" y="241712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956376" y="2197278"/>
            <a:ext cx="0" cy="524646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95535" y="2174667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name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1403647" y="1886635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userid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2627783" y="2174667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pwd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026189" y="2197278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email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868143" y="2246675"/>
            <a:ext cx="15121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rs.getString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phone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236296" y="1958643"/>
            <a:ext cx="1224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rs.getInt</a:t>
            </a:r>
            <a:r>
              <a:rPr lang="en-US" altLang="ko-KR" sz="1000" dirty="0" smtClean="0"/>
              <a:t>("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admin</a:t>
            </a:r>
            <a:r>
              <a:rPr lang="en-US" altLang="ko-KR" sz="1000" dirty="0" smtClean="0"/>
              <a:t>")</a:t>
            </a:r>
            <a:endParaRPr lang="en-US" altLang="ko-KR" sz="1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292548" y="383287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267744" y="386104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32011" y="3861048"/>
            <a:ext cx="0" cy="74672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65484" y="386481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8103809" y="386104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6776627" y="3832875"/>
            <a:ext cx="0" cy="7748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19570" y="4581128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583667" y="4149080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780183" y="4149080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427983" y="4171691"/>
            <a:ext cx="1368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4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120171" y="4624880"/>
            <a:ext cx="15121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rs.getString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7460704" y="4149080"/>
            <a:ext cx="927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rs.getInt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6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486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원고\로드북\_____jsp\img\ch08\8-03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5" y="457200"/>
            <a:ext cx="60769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55557" y="3636313"/>
            <a:ext cx="208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위 예제를 실행하여 학생 정보를 추가합니다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 descr="H:\원고\로드북\_____jsp\img\ch08\8-0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44561"/>
            <a:ext cx="37909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H="1">
            <a:off x="1193336" y="3284983"/>
            <a:ext cx="3044487" cy="46805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Picture 8" descr="H:\원고\로드북\_____jsp\img\ch08\8-03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15744"/>
            <a:ext cx="7270823" cy="212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3779912" y="4096011"/>
            <a:ext cx="944488" cy="93610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12196" y="4293096"/>
            <a:ext cx="168799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학생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정보가 추가된 후의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상태입니다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5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322</Words>
  <Application>Microsoft Office PowerPoint</Application>
  <PresentationFormat>화면 슬라이드 쇼(4:3)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143</cp:revision>
  <dcterms:created xsi:type="dcterms:W3CDTF">2013-05-13T12:41:23Z</dcterms:created>
  <dcterms:modified xsi:type="dcterms:W3CDTF">2022-09-23T05:25:26Z</dcterms:modified>
</cp:coreProperties>
</file>