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73" r:id="rId6"/>
    <p:sldId id="271" r:id="rId7"/>
    <p:sldId id="270" r:id="rId8"/>
    <p:sldId id="272" r:id="rId9"/>
    <p:sldId id="275" r:id="rId10"/>
    <p:sldId id="27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3" autoAdjust="0"/>
    <p:restoredTop sz="94660"/>
  </p:normalViewPr>
  <p:slideViewPr>
    <p:cSldViewPr>
      <p:cViewPr varScale="1">
        <p:scale>
          <a:sx n="84" d="100"/>
          <a:sy n="84" d="100"/>
        </p:scale>
        <p:origin x="108" y="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원고\로드북\_____jsp\img\ch11\11-00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2060848"/>
            <a:ext cx="10315576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8026670" y="2994375"/>
            <a:ext cx="432048" cy="72008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759809" y="2420888"/>
            <a:ext cx="198865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게시글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등록 링크를 클릭하면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게시글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등록 화면으로 이동한다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16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62177" y="1679333"/>
            <a:ext cx="1800200" cy="1957374"/>
            <a:chOff x="552475" y="930816"/>
            <a:chExt cx="2795389" cy="2337465"/>
          </a:xfrm>
        </p:grpSpPr>
        <p:pic>
          <p:nvPicPr>
            <p:cNvPr id="7" name="Picture 2" descr="G:\원고\로드북\_____jsp\img\ch01\1-00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75" y="930816"/>
              <a:ext cx="2795389" cy="2337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575195" y="1495817"/>
              <a:ext cx="2628653" cy="164515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835696" y="1156682"/>
            <a:ext cx="4165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1000" b="1" dirty="0"/>
              <a:t>① </a:t>
            </a:r>
            <a:r>
              <a:rPr lang="ko-KR" altLang="en-US" sz="1000" dirty="0" smtClean="0"/>
              <a:t>주소를 입력하여 요청</a:t>
            </a:r>
            <a:r>
              <a:rPr lang="en-US" altLang="ko-KR" sz="1000" dirty="0" smtClean="0"/>
              <a:t>(request)</a:t>
            </a:r>
            <a:r>
              <a:rPr lang="ko-KR" altLang="en-US" sz="1000" dirty="0" smtClean="0"/>
              <a:t> 하면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요청 </a:t>
            </a:r>
            <a:r>
              <a:rPr lang="ko-KR" altLang="en-US" sz="1000" dirty="0" err="1"/>
              <a:t>파라미터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commnad</a:t>
            </a:r>
            <a:r>
              <a:rPr lang="en-US" altLang="ko-KR" sz="1000" dirty="0"/>
              <a:t>)</a:t>
            </a:r>
            <a:r>
              <a:rPr lang="ko-KR" altLang="en-US" sz="1000" dirty="0"/>
              <a:t>에 의해 </a:t>
            </a:r>
            <a:r>
              <a:rPr lang="ko-KR" altLang="en-US" sz="1000" dirty="0" err="1"/>
              <a:t>서블릿이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호출된다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938562" y="1912354"/>
            <a:ext cx="40015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971010" y="1700808"/>
            <a:ext cx="1567450" cy="458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400" dirty="0" err="1" smtClean="0"/>
              <a:t>BoardListServlet</a:t>
            </a:r>
            <a:endParaRPr lang="en-US" altLang="ko-KR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940152" y="2420888"/>
            <a:ext cx="1656184" cy="458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400" dirty="0" err="1" smtClean="0"/>
              <a:t>BoardWriteServlet</a:t>
            </a:r>
            <a:endParaRPr lang="en-US" altLang="ko-KR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5940152" y="3256847"/>
            <a:ext cx="1656184" cy="458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400" dirty="0" err="1" smtClean="0"/>
              <a:t>BoardViewServlet</a:t>
            </a:r>
            <a:endParaRPr lang="en-US" altLang="ko-KR" sz="1400" dirty="0"/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246402" y="1124869"/>
            <a:ext cx="203040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71" name="직사각형 70"/>
          <p:cNvSpPr/>
          <p:nvPr/>
        </p:nvSpPr>
        <p:spPr>
          <a:xfrm>
            <a:off x="1990636" y="3429000"/>
            <a:ext cx="1398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 smtClean="0">
                <a:solidFill>
                  <a:srgbClr val="0000FF"/>
                </a:solidFill>
              </a:rPr>
              <a:t>boardView.jsp</a:t>
            </a:r>
            <a:endParaRPr lang="en-US" altLang="ko-KR" sz="1200" dirty="0">
              <a:solidFill>
                <a:srgbClr val="0000FF"/>
              </a:solidFill>
            </a:endParaRPr>
          </a:p>
        </p:txBody>
      </p:sp>
      <p:sp>
        <p:nvSpPr>
          <p:cNvPr id="75" name="Text Box 20"/>
          <p:cNvSpPr txBox="1">
            <a:spLocks noChangeArrowheads="1"/>
          </p:cNvSpPr>
          <p:nvPr/>
        </p:nvSpPr>
        <p:spPr bwMode="auto">
          <a:xfrm>
            <a:off x="2082626" y="3804955"/>
            <a:ext cx="38266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dirty="0" smtClean="0"/>
              <a:t>② </a:t>
            </a:r>
            <a:r>
              <a:rPr lang="ko-KR" altLang="en-US" sz="1000" dirty="0" smtClean="0"/>
              <a:t>웹 페이지를 브라우저에 응답</a:t>
            </a:r>
            <a:r>
              <a:rPr lang="en-US" altLang="ko-KR" sz="1000" dirty="0" smtClean="0"/>
              <a:t>(response)</a:t>
            </a:r>
            <a:r>
              <a:rPr lang="ko-KR" altLang="en-US" sz="1000" dirty="0" smtClean="0"/>
              <a:t>해준다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990636" y="1700808"/>
            <a:ext cx="37334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http://</a:t>
            </a:r>
            <a:r>
              <a:rPr lang="en-US" altLang="ko-KR" sz="1200" dirty="0" smtClean="0"/>
              <a:t>localhost:8181/web-study-11/boardList.do</a:t>
            </a:r>
            <a:endParaRPr lang="en-US" altLang="ko-KR" sz="12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907704" y="2632434"/>
            <a:ext cx="40015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959778" y="2420888"/>
            <a:ext cx="37334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http://</a:t>
            </a:r>
            <a:r>
              <a:rPr lang="en-US" altLang="ko-KR" sz="1200" dirty="0" smtClean="0"/>
              <a:t>localhost:8181/web-study-11/boardWirte.do</a:t>
            </a:r>
            <a:endParaRPr lang="en-US" altLang="ko-KR" sz="1200" dirty="0"/>
          </a:p>
        </p:txBody>
      </p:sp>
      <p:sp>
        <p:nvSpPr>
          <p:cNvPr id="9" name="구름 모양 설명선 8"/>
          <p:cNvSpPr/>
          <p:nvPr/>
        </p:nvSpPr>
        <p:spPr>
          <a:xfrm>
            <a:off x="235527" y="2420888"/>
            <a:ext cx="1247990" cy="504755"/>
          </a:xfrm>
          <a:prstGeom prst="cloudCallout">
            <a:avLst>
              <a:gd name="adj1" fmla="val 24865"/>
              <a:gd name="adj2" fmla="val 777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1907704" y="3335410"/>
            <a:ext cx="40015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959778" y="3123864"/>
            <a:ext cx="37334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http://</a:t>
            </a:r>
            <a:r>
              <a:rPr lang="en-US" altLang="ko-KR" sz="1200" dirty="0" smtClean="0"/>
              <a:t>localhost:8181/web-study-11/boardView.do</a:t>
            </a:r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59411" y="25118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200" b="1" dirty="0"/>
              <a:t>브라우저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082626" y="2021166"/>
            <a:ext cx="1097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200" dirty="0" err="1">
                <a:solidFill>
                  <a:srgbClr val="0000FF"/>
                </a:solidFill>
              </a:rPr>
              <a:t>boardLlist.jsp</a:t>
            </a:r>
            <a:endParaRPr lang="en-US" altLang="ko-KR" sz="1200" dirty="0">
              <a:solidFill>
                <a:srgbClr val="0000FF"/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38562" y="1988840"/>
            <a:ext cx="4001590" cy="0"/>
          </a:xfrm>
          <a:prstGeom prst="straightConnector1">
            <a:avLst/>
          </a:prstGeom>
          <a:ln>
            <a:solidFill>
              <a:srgbClr val="0000FF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938562" y="2708920"/>
            <a:ext cx="4001590" cy="0"/>
          </a:xfrm>
          <a:prstGeom prst="straightConnector1">
            <a:avLst/>
          </a:prstGeom>
          <a:ln>
            <a:solidFill>
              <a:srgbClr val="0000FF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938562" y="3429000"/>
            <a:ext cx="4001590" cy="0"/>
          </a:xfrm>
          <a:prstGeom prst="straightConnector1">
            <a:avLst/>
          </a:prstGeom>
          <a:ln>
            <a:solidFill>
              <a:srgbClr val="0000FF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1979712" y="2663334"/>
            <a:ext cx="120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200" dirty="0" err="1">
                <a:solidFill>
                  <a:srgbClr val="0000FF"/>
                </a:solidFill>
              </a:rPr>
              <a:t>boardWrite.jsp</a:t>
            </a:r>
            <a:endParaRPr lang="en-US" altLang="ko-KR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9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원고\로드북\_____jsp\img\ch11\11-01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356020"/>
            <a:ext cx="8734375" cy="516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66479" y="2545740"/>
            <a:ext cx="237626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* </a:t>
            </a:r>
            <a:r>
              <a:rPr lang="ko-KR" altLang="en-US" sz="14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필수가 있는 입력란은 반드시 입력해야 함</a:t>
            </a:r>
            <a:endParaRPr lang="ko-KR" altLang="en-US" sz="14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5" name="직선 화살표 연결선 4"/>
          <p:cNvCxnSpPr>
            <a:endCxn id="6" idx="1"/>
          </p:cNvCxnSpPr>
          <p:nvPr/>
        </p:nvCxnSpPr>
        <p:spPr>
          <a:xfrm flipV="1">
            <a:off x="2051720" y="2807350"/>
            <a:ext cx="514759" cy="2279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411760" y="3284984"/>
            <a:ext cx="2952328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364088" y="3768171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816169" y="3499901"/>
            <a:ext cx="208279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직상자를</a:t>
            </a:r>
            <a:r>
              <a:rPr lang="ko-KR" altLang="en-US" sz="14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입력하지 않았기에 에러 메시지 출력</a:t>
            </a:r>
            <a:endParaRPr lang="ko-KR" altLang="en-US" sz="14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02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원고\로드북\_____jsp\img\ch11\11-0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5788" y="1503015"/>
            <a:ext cx="10315576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37033" y="2591073"/>
            <a:ext cx="211674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이동한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게시글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리스트 화면에서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게시글이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등록되었음을 확인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646983" y="3130322"/>
            <a:ext cx="504056" cy="51470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-180528" y="3717032"/>
            <a:ext cx="950505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421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H:\원고\로드북\_____jsp\img\ch11\11-0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975" y="1343025"/>
            <a:ext cx="102679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2166155" y="2951313"/>
            <a:ext cx="432048" cy="72008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43608" y="2564904"/>
            <a:ext cx="240105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제목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링크를 클릭하면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게시글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상세보기 화면으로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이동한다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28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:\원고\로드북\_____jsp\img\ch11\11-01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185067" cy="332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3750331" y="4332755"/>
            <a:ext cx="432048" cy="72008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75856" y="3946346"/>
            <a:ext cx="252028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게시글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수정 버튼을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클릭하면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게시글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수정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화면으로 이동한다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51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원고\로드북\_____jsp\img\ch11\11-0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5788" y="1484784"/>
            <a:ext cx="10315576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37033" y="2591073"/>
            <a:ext cx="211674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이동한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게시글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리스트 화면에서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게시글이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수정되었음을 확인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646983" y="3130322"/>
            <a:ext cx="504056" cy="51470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-180528" y="3717032"/>
            <a:ext cx="96490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351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:\원고\로드북\_____jsp\img\ch11\11-02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32958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4109734" y="3673375"/>
            <a:ext cx="432048" cy="72008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75856" y="3263156"/>
            <a:ext cx="216024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게시글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삭제 버튼을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클릭하면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게시글이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삭제된다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" name="AutoShape 2" descr="https://i.ytimg.com/an_webp/NJOGYyx0M5Y/mqdefault_6s.webp?du=3000&amp;sqp=CKr31IoG&amp;rs=AOn4CLCOQg0679tpV1pKFEz1zBeUi3D2D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원고\로드북\_____jsp\img\ch11\11-0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5788" y="1390650"/>
            <a:ext cx="10315576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37033" y="2591073"/>
            <a:ext cx="254879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이동한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게시글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리스트 화면에서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게시글이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삭제었음을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확인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646983" y="3130322"/>
            <a:ext cx="504056" cy="51470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5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411760" y="2035364"/>
            <a:ext cx="1253272" cy="2177395"/>
            <a:chOff x="2894023" y="2035364"/>
            <a:chExt cx="1253272" cy="2177395"/>
          </a:xfrm>
        </p:grpSpPr>
        <p:sp>
          <p:nvSpPr>
            <p:cNvPr id="4" name="타원 3"/>
            <p:cNvSpPr/>
            <p:nvPr/>
          </p:nvSpPr>
          <p:spPr>
            <a:xfrm>
              <a:off x="2894023" y="2035364"/>
              <a:ext cx="1253272" cy="217739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en-US" altLang="ko-KR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34014" y="2917583"/>
              <a:ext cx="12132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400" dirty="0" err="1"/>
                <a:t>BoardServlet</a:t>
              </a:r>
              <a:endParaRPr lang="en-US" altLang="ko-KR" sz="14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1521" y="1682935"/>
            <a:ext cx="1800200" cy="1458034"/>
            <a:chOff x="552475" y="930816"/>
            <a:chExt cx="2795389" cy="2337465"/>
          </a:xfrm>
        </p:grpSpPr>
        <p:pic>
          <p:nvPicPr>
            <p:cNvPr id="7" name="Picture 2" descr="G:\원고\로드북\_____jsp\img\ch01\1-00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75" y="930816"/>
              <a:ext cx="2795389" cy="2337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575195" y="1495817"/>
              <a:ext cx="2628653" cy="164515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구름 모양 설명선 8"/>
          <p:cNvSpPr/>
          <p:nvPr/>
        </p:nvSpPr>
        <p:spPr>
          <a:xfrm>
            <a:off x="395536" y="2176207"/>
            <a:ext cx="1247990" cy="342272"/>
          </a:xfrm>
          <a:prstGeom prst="cloudCallout">
            <a:avLst>
              <a:gd name="adj1" fmla="val 24865"/>
              <a:gd name="adj2" fmla="val 777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9413" y="220486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200" b="1" dirty="0"/>
              <a:t>브라우저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993597" y="1857954"/>
            <a:ext cx="120339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1000" b="1" dirty="0"/>
              <a:t>① </a:t>
            </a:r>
            <a:r>
              <a:rPr lang="ko-KR" altLang="en-US" sz="1000" dirty="0" smtClean="0"/>
              <a:t>주소를 입력하여 요청</a:t>
            </a:r>
            <a:r>
              <a:rPr lang="en-US" altLang="ko-KR" sz="1000" dirty="0" smtClean="0"/>
              <a:t>(request)</a:t>
            </a:r>
            <a:r>
              <a:rPr lang="ko-KR" altLang="en-US" sz="1000" dirty="0" smtClean="0"/>
              <a:t>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>
            <a:endCxn id="4" idx="1"/>
          </p:cNvCxnSpPr>
          <p:nvPr/>
        </p:nvCxnSpPr>
        <p:spPr>
          <a:xfrm>
            <a:off x="2051721" y="2176207"/>
            <a:ext cx="543576" cy="178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88887" y="3055749"/>
            <a:ext cx="52307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51520" y="1039774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http://</a:t>
            </a:r>
            <a:r>
              <a:rPr lang="en-US" altLang="ko-KR" sz="1200" dirty="0" smtClean="0"/>
              <a:t>localhost:8181/web-study-11/BoardServlet?command=board_list</a:t>
            </a:r>
          </a:p>
          <a:p>
            <a:pPr fontAlgn="base"/>
            <a:r>
              <a:rPr lang="en-US" altLang="ko-KR" sz="1200" dirty="0"/>
              <a:t>http://</a:t>
            </a:r>
            <a:r>
              <a:rPr lang="en-US" altLang="ko-KR" sz="1200" dirty="0" smtClean="0"/>
              <a:t>localhost:8181/web-study-11/BoardServlet?command=board_write</a:t>
            </a:r>
          </a:p>
          <a:p>
            <a:pPr fontAlgn="base"/>
            <a:r>
              <a:rPr lang="en-US" altLang="ko-KR" sz="1200" dirty="0" smtClean="0"/>
              <a:t>http://localhost:8181/web-study-11/BoardServlet?command=board_view</a:t>
            </a:r>
            <a:endParaRPr lang="en-US" altLang="ko-KR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233753" y="2853798"/>
            <a:ext cx="1562383" cy="593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600" dirty="0" err="1" smtClean="0"/>
              <a:t>ActionFactory</a:t>
            </a:r>
            <a:endParaRPr lang="en-US" altLang="ko-KR" sz="1600" dirty="0" smtClean="0"/>
          </a:p>
          <a:p>
            <a:pPr algn="ctr" fontAlgn="base"/>
            <a:endParaRPr lang="en-US" altLang="ko-KR" sz="1600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381977" y="3145868"/>
            <a:ext cx="128432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050" dirty="0" smtClean="0">
                <a:solidFill>
                  <a:schemeClr val="bg1"/>
                </a:solidFill>
              </a:rPr>
              <a:t>액션</a:t>
            </a:r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모델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r>
              <a:rPr lang="ko-KR" altLang="en-US" sz="1050" dirty="0" smtClean="0">
                <a:solidFill>
                  <a:schemeClr val="bg1"/>
                </a:solidFill>
              </a:rPr>
              <a:t>을 관리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endCxn id="30" idx="1"/>
          </p:cNvCxnSpPr>
          <p:nvPr/>
        </p:nvCxnSpPr>
        <p:spPr>
          <a:xfrm flipV="1">
            <a:off x="5796136" y="2264793"/>
            <a:ext cx="1584176" cy="6601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380312" y="2035364"/>
            <a:ext cx="1567450" cy="458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400" dirty="0" err="1" smtClean="0"/>
              <a:t>BoardListAction</a:t>
            </a:r>
            <a:endParaRPr lang="en-US" altLang="ko-KR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7380311" y="2911540"/>
            <a:ext cx="1616903" cy="458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400" dirty="0" err="1" smtClean="0"/>
              <a:t>BoardWriteAction</a:t>
            </a:r>
            <a:endParaRPr lang="en-US" altLang="ko-KR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989041" y="2492896"/>
            <a:ext cx="1661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command=</a:t>
            </a:r>
            <a:r>
              <a:rPr lang="en-US" altLang="ko-KR" sz="1200" dirty="0" err="1"/>
              <a:t>board_list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>
            <a:stCxn id="21" idx="3"/>
            <a:endCxn id="31" idx="1"/>
          </p:cNvCxnSpPr>
          <p:nvPr/>
        </p:nvCxnSpPr>
        <p:spPr>
          <a:xfrm flipV="1">
            <a:off x="5796136" y="3140969"/>
            <a:ext cx="1584175" cy="9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706456" y="2924944"/>
            <a:ext cx="1673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command=</a:t>
            </a:r>
            <a:r>
              <a:rPr lang="en-US" altLang="ko-KR" sz="1100" dirty="0" err="1"/>
              <a:t>board_write</a:t>
            </a:r>
            <a:endParaRPr lang="ko-KR" altLang="en-US" sz="11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3665032" y="3234909"/>
            <a:ext cx="523073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59" idx="1"/>
          </p:cNvCxnSpPr>
          <p:nvPr/>
        </p:nvCxnSpPr>
        <p:spPr>
          <a:xfrm>
            <a:off x="5796136" y="3370398"/>
            <a:ext cx="1584174" cy="897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380310" y="4038750"/>
            <a:ext cx="1616903" cy="458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400" dirty="0" err="1" smtClean="0"/>
              <a:t>BoardViewAction</a:t>
            </a:r>
            <a:endParaRPr lang="en-US" altLang="ko-KR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6095350" y="3743454"/>
            <a:ext cx="17736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200" dirty="0"/>
              <a:t>command=</a:t>
            </a:r>
            <a:r>
              <a:rPr lang="en-US" altLang="ko-KR" sz="1200" dirty="0" err="1"/>
              <a:t>board_view</a:t>
            </a:r>
            <a:endParaRPr lang="en-US" altLang="ko-KR" sz="1200" dirty="0"/>
          </a:p>
        </p:txBody>
      </p:sp>
      <p:cxnSp>
        <p:nvCxnSpPr>
          <p:cNvPr id="63" name="직선 화살표 연결선 62"/>
          <p:cNvCxnSpPr>
            <a:stCxn id="4" idx="3"/>
          </p:cNvCxnSpPr>
          <p:nvPr/>
        </p:nvCxnSpPr>
        <p:spPr>
          <a:xfrm flipH="1">
            <a:off x="1958976" y="3893887"/>
            <a:ext cx="636321" cy="3188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1894221" y="3833223"/>
            <a:ext cx="107326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1050" dirty="0"/>
              <a:t>③ </a:t>
            </a:r>
            <a:r>
              <a:rPr lang="ko-KR" altLang="en-US" sz="1050" dirty="0" smtClean="0"/>
              <a:t>결과 출력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3635895" y="2472413"/>
            <a:ext cx="203040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1050" dirty="0" smtClean="0"/>
              <a:t>②</a:t>
            </a:r>
            <a:r>
              <a:rPr lang="ko-KR" altLang="en-US" sz="1050" dirty="0" smtClean="0"/>
              <a:t>요청 </a:t>
            </a:r>
            <a:r>
              <a:rPr lang="ko-KR" altLang="en-US" sz="1050" dirty="0" err="1" smtClean="0"/>
              <a:t>파라미터</a:t>
            </a:r>
            <a:r>
              <a:rPr lang="en-US" altLang="ko-KR" sz="1050" dirty="0" smtClean="0"/>
              <a:t>(</a:t>
            </a:r>
            <a:r>
              <a:rPr lang="en-US" altLang="ko-KR" sz="1050" dirty="0" err="1"/>
              <a:t>commnad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에 의해 액션을 생성해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되돌림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7365029" y="1442023"/>
            <a:ext cx="1598016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050" dirty="0" smtClean="0"/>
              <a:t>비즈니스 </a:t>
            </a:r>
            <a:r>
              <a:rPr lang="ko-KR" altLang="en-US" sz="1050" dirty="0" err="1" smtClean="0"/>
              <a:t>로직을</a:t>
            </a:r>
            <a:r>
              <a:rPr lang="ko-KR" altLang="en-US" sz="1050" dirty="0" smtClean="0"/>
              <a:t> 수행한 후 결과 출력을 위한 </a:t>
            </a:r>
            <a:r>
              <a:rPr lang="ko-KR" altLang="en-US" sz="1050" dirty="0" err="1" smtClean="0"/>
              <a:t>뷰를</a:t>
            </a:r>
            <a:r>
              <a:rPr lang="ko-KR" altLang="en-US" sz="1050" dirty="0" smtClean="0"/>
              <a:t> 결정</a:t>
            </a:r>
            <a:endParaRPr lang="ko-KR" altLang="en-US" sz="1050" dirty="0"/>
          </a:p>
        </p:txBody>
      </p:sp>
      <p:sp>
        <p:nvSpPr>
          <p:cNvPr id="71" name="직사각형 70"/>
          <p:cNvSpPr/>
          <p:nvPr/>
        </p:nvSpPr>
        <p:spPr>
          <a:xfrm>
            <a:off x="1039785" y="4174442"/>
            <a:ext cx="1398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 smtClean="0"/>
              <a:t>boardLlist.jsp</a:t>
            </a:r>
            <a:endParaRPr lang="en-US" altLang="ko-KR" sz="1200" dirty="0" smtClean="0"/>
          </a:p>
          <a:p>
            <a:pPr fontAlgn="base"/>
            <a:r>
              <a:rPr lang="en-US" altLang="ko-KR" sz="1200" dirty="0" err="1" smtClean="0"/>
              <a:t>boardWrite</a:t>
            </a:r>
            <a:r>
              <a:rPr lang="en-US" altLang="ko-KR" sz="1200" dirty="0" err="1"/>
              <a:t>.jsp</a:t>
            </a:r>
            <a:endParaRPr lang="en-US" altLang="ko-KR" sz="1200" dirty="0"/>
          </a:p>
          <a:p>
            <a:pPr fontAlgn="base"/>
            <a:r>
              <a:rPr lang="en-US" altLang="ko-KR" sz="1200" dirty="0" err="1" smtClean="0"/>
              <a:t>boardView.jsp</a:t>
            </a:r>
            <a:endParaRPr lang="en-US" altLang="ko-KR" sz="1200" dirty="0"/>
          </a:p>
        </p:txBody>
      </p:sp>
      <p:cxnSp>
        <p:nvCxnSpPr>
          <p:cNvPr id="72" name="직선 화살표 연결선 71"/>
          <p:cNvCxnSpPr/>
          <p:nvPr/>
        </p:nvCxnSpPr>
        <p:spPr>
          <a:xfrm flipH="1" flipV="1">
            <a:off x="683568" y="3186555"/>
            <a:ext cx="720080" cy="10262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0"/>
          <p:cNvSpPr txBox="1">
            <a:spLocks noChangeArrowheads="1"/>
          </p:cNvSpPr>
          <p:nvPr/>
        </p:nvSpPr>
        <p:spPr bwMode="auto">
          <a:xfrm>
            <a:off x="299798" y="3333847"/>
            <a:ext cx="14876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dirty="0" smtClean="0"/>
              <a:t>④ </a:t>
            </a:r>
            <a:r>
              <a:rPr lang="ko-KR" altLang="en-US" sz="1000" dirty="0" smtClean="0"/>
              <a:t>찾은 웹 페이지를 브라우저에 응답</a:t>
            </a:r>
            <a:r>
              <a:rPr lang="en-US" altLang="ko-KR" sz="1000" dirty="0" smtClean="0"/>
              <a:t>(response)</a:t>
            </a:r>
            <a:r>
              <a:rPr lang="ko-KR" altLang="en-US" sz="1000" dirty="0" smtClean="0"/>
              <a:t>해준다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844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181</Words>
  <Application>Microsoft Office PowerPoint</Application>
  <PresentationFormat>화면 슬라이드 쇼(4:3)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GREEN</cp:lastModifiedBy>
  <cp:revision>176</cp:revision>
  <dcterms:created xsi:type="dcterms:W3CDTF">2013-05-13T12:41:23Z</dcterms:created>
  <dcterms:modified xsi:type="dcterms:W3CDTF">2021-09-30T06:54:54Z</dcterms:modified>
</cp:coreProperties>
</file>