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8" r:id="rId13"/>
    <p:sldId id="266" r:id="rId14"/>
    <p:sldId id="279" r:id="rId15"/>
    <p:sldId id="267" r:id="rId16"/>
    <p:sldId id="268" r:id="rId17"/>
    <p:sldId id="280" r:id="rId18"/>
    <p:sldId id="269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06 </a:t>
            </a:r>
            <a:r>
              <a:rPr lang="ko-KR" altLang="en-US" dirty="0"/>
              <a:t>이벤트 처리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67611"/>
              </p:ext>
            </p:extLst>
          </p:nvPr>
        </p:nvGraphicFramePr>
        <p:xfrm>
          <a:off x="251520" y="1628801"/>
          <a:ext cx="8496944" cy="2191512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keyup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키보드에서 손을 땔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로딩이 일어나는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이미지 등이 정상적으로 로딩되지 않았을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select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type="text"&gt; &lt;</a:t>
                      </a:r>
                      <a:r>
                        <a:rPr kumimoji="0" 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textarea</a:t>
                      </a: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내부의 텍스트들을 선택했을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영역이 반전되었을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하나의 </a:t>
            </a:r>
            <a:r>
              <a:rPr lang="en-US" altLang="ko-KR" b="1" dirty="0"/>
              <a:t>DOM </a:t>
            </a:r>
            <a:r>
              <a:rPr lang="ko-KR" altLang="en-US" b="1" dirty="0" err="1"/>
              <a:t>엘리멘트에</a:t>
            </a:r>
            <a:r>
              <a:rPr lang="ko-KR" altLang="en-US" b="1" dirty="0"/>
              <a:t> 여러 개의 이벤트 적용하기 </a:t>
            </a:r>
          </a:p>
        </p:txBody>
      </p:sp>
      <p:pic>
        <p:nvPicPr>
          <p:cNvPr id="3075" name="_x271671984" descr="EMB00000f0866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20" y="1484784"/>
            <a:ext cx="26471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271672864" descr="EMB00000f0866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0" y="1484784"/>
            <a:ext cx="2647131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71673264" descr="EMB00000f0866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32" y="1484784"/>
            <a:ext cx="26471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22680" y="3861048"/>
            <a:ext cx="8098640" cy="244827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altLang="ko-KR" sz="2400" dirty="0" smtClean="0"/>
              <a:t>Click</a:t>
            </a:r>
          </a:p>
          <a:p>
            <a:pPr lvl="1" fontAlgn="base"/>
            <a:r>
              <a:rPr lang="ko-KR" altLang="en-US" sz="2400" dirty="0" smtClean="0"/>
              <a:t>입력양식이나 </a:t>
            </a:r>
            <a:r>
              <a:rPr lang="ko-KR" altLang="en-US" sz="2400" dirty="0"/>
              <a:t>링크를 마우스로 클릭했을 때 발생하는 이벤트</a:t>
            </a:r>
          </a:p>
          <a:p>
            <a:pPr fontAlgn="base"/>
            <a:r>
              <a:rPr lang="en-US" altLang="ko-KR" sz="2400" dirty="0" err="1" smtClean="0"/>
              <a:t>Mouseoever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마우스 </a:t>
            </a:r>
            <a:r>
              <a:rPr lang="ko-KR" altLang="en-US" sz="2400" dirty="0"/>
              <a:t>포인터가 들어올 때 발생하는 이벤트</a:t>
            </a:r>
          </a:p>
          <a:p>
            <a:pPr fontAlgn="base"/>
            <a:r>
              <a:rPr lang="en-US" altLang="ko-KR" sz="2400" dirty="0" err="1" smtClean="0"/>
              <a:t>Mouseout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마우스 </a:t>
            </a:r>
            <a:r>
              <a:rPr lang="ko-KR" altLang="en-US" sz="2400" dirty="0"/>
              <a:t>포인터가 나갈 때 발생하는 이벤트</a:t>
            </a:r>
          </a:p>
          <a:p>
            <a:pPr fontAlgn="base"/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840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하나의 </a:t>
            </a:r>
            <a:r>
              <a:rPr lang="en-US" altLang="ko-KR" b="1" dirty="0"/>
              <a:t>DOM </a:t>
            </a:r>
            <a:r>
              <a:rPr lang="ko-KR" altLang="en-US" b="1" dirty="0" err="1"/>
              <a:t>엘리멘트에</a:t>
            </a:r>
            <a:r>
              <a:rPr lang="ko-KR" altLang="en-US" b="1" dirty="0"/>
              <a:t> 여러 개의 이벤트 적용하기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988840"/>
            <a:ext cx="828092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$('</a:t>
            </a:r>
            <a:r>
              <a:rPr lang="en-US" altLang="ko-KR" dirty="0" err="1"/>
              <a:t>img</a:t>
            </a:r>
            <a:r>
              <a:rPr lang="en-US" altLang="ko-KR" dirty="0"/>
              <a:t>').bind({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mouseover</a:t>
            </a:r>
            <a:r>
              <a:rPr lang="en-US" altLang="ko-KR" dirty="0"/>
              <a:t> : function(){</a:t>
            </a:r>
          </a:p>
          <a:p>
            <a:pPr fontAlgn="base"/>
            <a:r>
              <a:rPr lang="en-US" altLang="ko-KR" dirty="0"/>
              <a:t>   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"../images/but2.gif"); </a:t>
            </a:r>
          </a:p>
          <a:p>
            <a:pPr fontAlgn="base"/>
            <a:r>
              <a:rPr lang="en-US" altLang="ko-KR" dirty="0"/>
              <a:t>         },</a:t>
            </a:r>
          </a:p>
          <a:p>
            <a:pPr fontAlgn="base"/>
            <a:r>
              <a:rPr lang="en-US" altLang="ko-KR" dirty="0"/>
              <a:t>         </a:t>
            </a:r>
            <a:r>
              <a:rPr lang="en-US" altLang="ko-KR" dirty="0" err="1"/>
              <a:t>mouseout</a:t>
            </a:r>
            <a:r>
              <a:rPr lang="en-US" altLang="ko-KR" dirty="0"/>
              <a:t> : function(){</a:t>
            </a:r>
          </a:p>
          <a:p>
            <a:pPr fontAlgn="base"/>
            <a:r>
              <a:rPr lang="en-US" altLang="ko-KR" dirty="0"/>
              <a:t>   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"../images/but1.gif"); </a:t>
            </a:r>
          </a:p>
          <a:p>
            <a:pPr fontAlgn="base"/>
            <a:r>
              <a:rPr lang="en-US" altLang="ko-KR" dirty="0"/>
              <a:t>         },</a:t>
            </a:r>
          </a:p>
          <a:p>
            <a:pPr fontAlgn="base"/>
            <a:r>
              <a:rPr lang="en-US" altLang="ko-KR" dirty="0"/>
              <a:t>         click : function(){</a:t>
            </a:r>
          </a:p>
          <a:p>
            <a:pPr fontAlgn="base"/>
            <a:r>
              <a:rPr lang="en-US" altLang="ko-KR" dirty="0"/>
              <a:t>            alert("</a:t>
            </a:r>
            <a:r>
              <a:rPr lang="ko-KR" altLang="en-US" dirty="0"/>
              <a:t>클릭</a:t>
            </a:r>
            <a:r>
              <a:rPr lang="en-US" altLang="ko-KR" dirty="0"/>
              <a:t>"); </a:t>
            </a:r>
          </a:p>
          <a:p>
            <a:pPr fontAlgn="base"/>
            <a:r>
              <a:rPr lang="en-US" altLang="ko-KR" dirty="0"/>
              <a:t>         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0270" y="1387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/>
              <a:t>bind({</a:t>
            </a:r>
            <a:r>
              <a:rPr lang="ko-KR" altLang="en-US" sz="2000" dirty="0"/>
              <a:t>이벤트 종류 </a:t>
            </a:r>
            <a:r>
              <a:rPr lang="en-US" altLang="ko-KR" sz="2000" dirty="0"/>
              <a:t>: </a:t>
            </a:r>
            <a:r>
              <a:rPr lang="ko-KR" altLang="en-US" sz="2000" dirty="0" err="1" smtClean="0"/>
              <a:t>동작함수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이벤트 종류 </a:t>
            </a:r>
            <a:r>
              <a:rPr lang="en-US" altLang="ko-KR" sz="2000" dirty="0"/>
              <a:t>: </a:t>
            </a:r>
            <a:r>
              <a:rPr lang="ko-KR" altLang="en-US" sz="2000" dirty="0"/>
              <a:t>동작함수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....} 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2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이벤트 객체</a:t>
            </a:r>
            <a:r>
              <a:rPr lang="en-US" altLang="ko-KR" b="1" dirty="0"/>
              <a:t>-</a:t>
            </a:r>
            <a:r>
              <a:rPr lang="en-US" altLang="ko-KR" b="1" dirty="0" err="1"/>
              <a:t>event.target</a:t>
            </a:r>
            <a:r>
              <a:rPr lang="en-US" altLang="ko-KR" b="1" dirty="0"/>
              <a:t> </a:t>
            </a:r>
          </a:p>
        </p:txBody>
      </p:sp>
      <p:pic>
        <p:nvPicPr>
          <p:cNvPr id="4098" name="_x209473000" descr="EMB00000f0866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09057"/>
            <a:ext cx="3781450" cy="39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09473880" descr="EMB00000f0866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1160"/>
            <a:ext cx="3781450" cy="39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이벤트 객체</a:t>
            </a:r>
            <a:r>
              <a:rPr lang="en-US" altLang="ko-KR" b="1" dirty="0"/>
              <a:t>-</a:t>
            </a:r>
            <a:r>
              <a:rPr lang="en-US" altLang="ko-KR" b="1" dirty="0" err="1"/>
              <a:t>event.target</a:t>
            </a:r>
            <a:r>
              <a:rPr lang="en-US" altLang="ko-KR" b="1" dirty="0"/>
              <a:t>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5937" y="3212976"/>
            <a:ext cx="8331404" cy="280831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event </a:t>
            </a:r>
            <a:r>
              <a:rPr lang="ko-KR" altLang="en-US" sz="2000" dirty="0" err="1" smtClean="0"/>
              <a:t>인스턴스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lvl="1" fontAlgn="base"/>
            <a:r>
              <a:rPr lang="ko-KR" altLang="en-US" sz="1800" dirty="0" smtClean="0"/>
              <a:t>동작함수의 인자인  </a:t>
            </a:r>
            <a:r>
              <a:rPr lang="en-US" altLang="ko-KR" sz="1800" dirty="0" smtClean="0"/>
              <a:t>event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함수가 실행될 때 브라우저로부터 전달한 값을 갖는다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sz="2000" dirty="0"/>
              <a:t>event 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 fontAlgn="base"/>
            <a:r>
              <a:rPr lang="en-US" altLang="ko-KR" sz="1800" dirty="0" smtClean="0"/>
              <a:t>data :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할당할 때 </a:t>
            </a:r>
            <a:r>
              <a:rPr lang="en-US" altLang="ko-KR" sz="1800" dirty="0" smtClean="0"/>
              <a:t>bind()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매개변수로 전달된 값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target : </a:t>
            </a:r>
            <a:r>
              <a:rPr lang="ko-KR" altLang="en-US" sz="1800" dirty="0" smtClean="0"/>
              <a:t>이벤트가 발생한 대상 </a:t>
            </a:r>
            <a:r>
              <a:rPr lang="ko-KR" altLang="en-US" sz="1800" dirty="0" err="1" smtClean="0"/>
              <a:t>엘리먼트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435630" y="1368344"/>
            <a:ext cx="828092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').bind('click', function(event){</a:t>
            </a:r>
          </a:p>
          <a:p>
            <a:pPr fontAlgn="base" latinLnBrk="0"/>
            <a:r>
              <a:rPr lang="en-US" altLang="ko-KR" dirty="0"/>
              <a:t>          </a:t>
            </a:r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fontAlgn="base" latinLnBrk="0"/>
            <a:r>
              <a:rPr lang="en-US" altLang="ko-KR" dirty="0"/>
              <a:t>          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          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      }); </a:t>
            </a:r>
          </a:p>
        </p:txBody>
      </p:sp>
    </p:spTree>
    <p:extLst>
      <p:ext uri="{BB962C8B-B14F-4D97-AF65-F5344CB8AC3E}">
        <p14:creationId xmlns:p14="http://schemas.microsoft.com/office/powerpoint/2010/main" val="1666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892480" cy="720080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일회성 </a:t>
            </a:r>
            <a:r>
              <a:rPr lang="ko-KR" altLang="en-US" b="1" dirty="0"/>
              <a:t>이벤트 만들기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8881" y="4365104"/>
            <a:ext cx="8358246" cy="1656184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one() </a:t>
            </a:r>
            <a:endParaRPr lang="ko-KR" altLang="en-US" b="1" dirty="0"/>
          </a:p>
          <a:p>
            <a:pPr lvl="1" fontAlgn="base"/>
            <a:r>
              <a:rPr lang="en-US" altLang="ko-KR" dirty="0"/>
              <a:t>.bind()</a:t>
            </a:r>
            <a:r>
              <a:rPr lang="ko-KR" altLang="en-US" dirty="0"/>
              <a:t>와 동일하지만 이벤트가 한번 실행된 후 </a:t>
            </a:r>
            <a:r>
              <a:rPr lang="en-US" altLang="ko-KR" dirty="0"/>
              <a:t>.unbind()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sz="21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420888"/>
            <a:ext cx="842493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').one('click', function(event){</a:t>
            </a:r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2" fontAlgn="base" latinLnBrk="0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lvl="2" fontAlgn="base" latinLnBrk="0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fontAlgn="base" latinLnBrk="0"/>
            <a:r>
              <a:rPr lang="en-US" altLang="ko-KR" dirty="0"/>
              <a:t>});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0270" y="172607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smtClean="0"/>
              <a:t>one(‘</a:t>
            </a:r>
            <a:r>
              <a:rPr lang="ko-KR" altLang="en-US" sz="2000" dirty="0"/>
              <a:t>이벤트 종류’</a:t>
            </a:r>
            <a:r>
              <a:rPr lang="en-US" altLang="ko-KR" sz="2000" dirty="0"/>
              <a:t>, data, </a:t>
            </a:r>
            <a:r>
              <a:rPr lang="ko-KR" altLang="en-US" sz="2000" dirty="0"/>
              <a:t>동작함수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15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필요 </a:t>
            </a:r>
            <a:r>
              <a:rPr lang="ko-KR" altLang="en-US" b="1" dirty="0"/>
              <a:t>없는 이벤트 제거하기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4885" y="3429000"/>
            <a:ext cx="8358246" cy="165618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unbind(‘</a:t>
            </a:r>
            <a:r>
              <a:rPr lang="ko-KR" altLang="en-US" dirty="0"/>
              <a:t>이벤트 종류’</a:t>
            </a:r>
            <a:r>
              <a:rPr lang="en-US" altLang="ko-KR" dirty="0"/>
              <a:t>, data, </a:t>
            </a:r>
            <a:r>
              <a:rPr lang="ko-KR" altLang="en-US" dirty="0"/>
              <a:t>동작함수</a:t>
            </a:r>
            <a:r>
              <a:rPr lang="en-US" altLang="ko-KR" dirty="0"/>
              <a:t>) </a:t>
            </a:r>
            <a:endParaRPr lang="ko-KR" altLang="en-US" dirty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  <a:endParaRPr lang="ko-KR" altLang="en-US" sz="17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340768"/>
            <a:ext cx="820891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').bind('click', function(event){</a:t>
            </a:r>
          </a:p>
          <a:p>
            <a:pPr lvl="1" fontAlgn="base" latinLnBrk="0"/>
            <a:r>
              <a:rPr lang="en-US" altLang="ko-KR" dirty="0" err="1"/>
              <a:t>var</a:t>
            </a:r>
            <a:r>
              <a:rPr lang="en-US" altLang="ko-KR" dirty="0"/>
              <a:t> 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()*2);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()*2);</a:t>
            </a:r>
          </a:p>
          <a:p>
            <a:pPr lvl="1" fontAlgn="base" latinLnBrk="0"/>
            <a:r>
              <a:rPr lang="en-US" altLang="ko-KR" dirty="0"/>
              <a:t>$</a:t>
            </a:r>
            <a:r>
              <a:rPr lang="en-US" altLang="ko-KR" dirty="0" err="1"/>
              <a:t>target.unbind</a:t>
            </a:r>
            <a:r>
              <a:rPr lang="en-US" altLang="ko-KR" dirty="0"/>
              <a:t>();</a:t>
            </a:r>
          </a:p>
          <a:p>
            <a:pPr fontAlgn="base" latinLnBrk="0"/>
            <a:r>
              <a:rPr lang="en-US" altLang="ko-KR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39971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클릭할 때마다 서로 다른 동작함수 호출하기</a:t>
            </a:r>
            <a:endParaRPr lang="ko-KR" altLang="en-US" b="1" dirty="0"/>
          </a:p>
        </p:txBody>
      </p:sp>
      <p:pic>
        <p:nvPicPr>
          <p:cNvPr id="5123" name="_x31019088" descr="EMB00000f0867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27177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31019648" descr="EMB00000f0867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31020048" descr="EMB00000f0867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448272" cy="41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클릭할 때마다 서로 다른 동작함수 호출하기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5650" y="4077072"/>
            <a:ext cx="8358246" cy="115212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toggle(</a:t>
            </a:r>
            <a:r>
              <a:rPr lang="ko-KR" altLang="en-US" dirty="0"/>
              <a:t>홀수 번째 동작함수</a:t>
            </a:r>
            <a:r>
              <a:rPr lang="en-US" altLang="ko-KR" dirty="0"/>
              <a:t>, </a:t>
            </a:r>
            <a:r>
              <a:rPr lang="ko-KR" altLang="en-US" dirty="0"/>
              <a:t>짝수 번째 동작함수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/>
              <a:t>이상의 </a:t>
            </a:r>
            <a:r>
              <a:rPr lang="ko-KR" altLang="en-US" dirty="0" err="1"/>
              <a:t>핸들러를</a:t>
            </a:r>
            <a:r>
              <a:rPr lang="ko-KR" altLang="en-US" dirty="0"/>
              <a:t> 순차적으로 실행되도록 한다</a:t>
            </a:r>
            <a:r>
              <a:rPr lang="en-US" altLang="ko-KR" dirty="0"/>
              <a:t>.</a:t>
            </a:r>
            <a:endParaRPr lang="ko-KR" altLang="en-US" sz="1300" dirty="0"/>
          </a:p>
        </p:txBody>
      </p:sp>
      <p:sp>
        <p:nvSpPr>
          <p:cNvPr id="7" name="직사각형 6"/>
          <p:cNvSpPr/>
          <p:nvPr/>
        </p:nvSpPr>
        <p:spPr>
          <a:xfrm>
            <a:off x="465650" y="1412776"/>
            <a:ext cx="828092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de-DE" altLang="ko-KR" dirty="0" smtClean="0"/>
              <a:t> $(‚img').toggle(</a:t>
            </a:r>
          </a:p>
          <a:p>
            <a:pPr fontAlgn="base" latinLnBrk="0"/>
            <a:r>
              <a:rPr lang="de-DE" altLang="ko-KR" dirty="0" smtClean="0"/>
              <a:t>          function(event) {</a:t>
            </a:r>
          </a:p>
          <a:p>
            <a:pPr fontAlgn="base" latinLnBrk="0"/>
            <a:r>
              <a:rPr lang="de-DE" altLang="ko-KR" dirty="0" smtClean="0"/>
              <a:t>            $(event.target).css('opacity',0.4);</a:t>
            </a:r>
          </a:p>
          <a:p>
            <a:pPr fontAlgn="base" latinLnBrk="0"/>
            <a:r>
              <a:rPr lang="de-DE" altLang="ko-KR" dirty="0" smtClean="0"/>
              <a:t>          },</a:t>
            </a:r>
          </a:p>
          <a:p>
            <a:pPr fontAlgn="base" latinLnBrk="0"/>
            <a:r>
              <a:rPr lang="de-DE" altLang="ko-KR" dirty="0" smtClean="0"/>
              <a:t>          function(event) {</a:t>
            </a:r>
          </a:p>
          <a:p>
            <a:pPr fontAlgn="base" latinLnBrk="0"/>
            <a:r>
              <a:rPr lang="de-DE" altLang="ko-KR" dirty="0" smtClean="0"/>
              <a:t>            $(event.target).css('opacity',1.0);</a:t>
            </a:r>
          </a:p>
          <a:p>
            <a:pPr fontAlgn="base" latinLnBrk="0"/>
            <a:r>
              <a:rPr lang="de-DE" altLang="ko-KR" dirty="0" smtClean="0"/>
              <a:t>          }</a:t>
            </a:r>
          </a:p>
          <a:p>
            <a:pPr fontAlgn="base" latinLnBrk="0"/>
            <a:r>
              <a:rPr lang="de-DE" altLang="ko-KR" dirty="0" smtClean="0"/>
              <a:t>);</a:t>
            </a:r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40332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이벤트 위임하기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4480" y="5589240"/>
            <a:ext cx="8358246" cy="101290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live(</a:t>
            </a:r>
            <a:r>
              <a:rPr lang="en-US" altLang="ko-KR" dirty="0" err="1"/>
              <a:t>eventType</a:t>
            </a:r>
            <a:r>
              <a:rPr lang="en-US" altLang="ko-KR" dirty="0"/>
              <a:t>, function)</a:t>
            </a:r>
          </a:p>
          <a:p>
            <a:pPr lvl="1"/>
            <a:r>
              <a:rPr lang="ko-KR" altLang="en-US" dirty="0" smtClean="0"/>
              <a:t>앞으로 </a:t>
            </a:r>
            <a:r>
              <a:rPr lang="ko-KR" altLang="en-US" dirty="0"/>
              <a:t>생성될 요소에도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80661" y="1264405"/>
            <a:ext cx="830206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de-DE" altLang="ko-KR" dirty="0" smtClean="0"/>
              <a:t> </a:t>
            </a:r>
            <a:r>
              <a:rPr lang="en-US" altLang="ko-KR" dirty="0"/>
              <a:t>$("p").live("click", function(){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/>
              <a:t>this).after("&lt;p&gt;Another paragraph!&lt;/p&gt;"); 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6146" name="_x31019088" descr="EMB00000f086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2263306" cy="3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31019648" descr="EMB00000f0867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2263306" cy="3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/>
              <a:t>이벤트와 이벤트 </a:t>
            </a:r>
            <a:r>
              <a:rPr lang="ko-KR" altLang="en-US" sz="2000" dirty="0" err="1"/>
              <a:t>핸들러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DOM </a:t>
            </a:r>
            <a:r>
              <a:rPr lang="ko-KR" altLang="en-US" sz="2000" dirty="0" err="1"/>
              <a:t>엘리멘트에</a:t>
            </a:r>
            <a:r>
              <a:rPr lang="ko-KR" altLang="en-US" sz="2000" dirty="0"/>
              <a:t> 이벤트 적용하기</a:t>
            </a:r>
            <a:r>
              <a:rPr lang="en-US" altLang="ko-KR" sz="2000" dirty="0"/>
              <a:t>-bind()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하나의 </a:t>
            </a:r>
            <a:r>
              <a:rPr lang="en-US" altLang="ko-KR" sz="2000" dirty="0"/>
              <a:t>DOM </a:t>
            </a:r>
            <a:r>
              <a:rPr lang="ko-KR" altLang="en-US" sz="2000" dirty="0" err="1"/>
              <a:t>엘리멘트에</a:t>
            </a:r>
            <a:r>
              <a:rPr lang="ko-KR" altLang="en-US" sz="2000" dirty="0"/>
              <a:t> 여러 개의 이벤트 적용하기 </a:t>
            </a:r>
            <a:r>
              <a:rPr lang="ko-KR" altLang="en-US" sz="2000" dirty="0" smtClean="0"/>
              <a:t>이벤트 </a:t>
            </a:r>
            <a:r>
              <a:rPr lang="ko-KR" altLang="en-US" sz="2000" dirty="0"/>
              <a:t>객체</a:t>
            </a:r>
            <a:r>
              <a:rPr lang="en-US" altLang="ko-KR" sz="2000" dirty="0"/>
              <a:t>-</a:t>
            </a:r>
            <a:r>
              <a:rPr lang="en-US" altLang="ko-KR" sz="2000" dirty="0" err="1"/>
              <a:t>event.target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일회성 이벤트 만들기</a:t>
            </a:r>
            <a:r>
              <a:rPr lang="en-US" altLang="ko-KR" sz="2000" dirty="0"/>
              <a:t>-one()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필요 없는 이벤트 제거하기</a:t>
            </a:r>
            <a:r>
              <a:rPr lang="en-US" altLang="ko-KR" sz="2000" dirty="0"/>
              <a:t>-unbind()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클릭할 때마다 서로 다른 동작함수 호출하기</a:t>
            </a:r>
            <a:r>
              <a:rPr lang="en-US" altLang="ko-KR" sz="2000" dirty="0"/>
              <a:t>-toggle()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이벤트 위임하기</a:t>
            </a:r>
            <a:r>
              <a:rPr lang="en-US" altLang="ko-KR" sz="2000" dirty="0"/>
              <a:t>-live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6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그림을 </a:t>
            </a:r>
            <a:r>
              <a:rPr lang="ko-KR" altLang="en-US" dirty="0"/>
              <a:t>클릭할 때마다 그림 커지는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3448" y="5517232"/>
            <a:ext cx="8358246" cy="115212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dblclick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/>
              <a:t>클릭할 때 발생하는 </a:t>
            </a:r>
            <a:r>
              <a:rPr lang="en-US" altLang="ko-KR" dirty="0"/>
              <a:t>click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67543" y="1340768"/>
            <a:ext cx="8230057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img</a:t>
            </a:r>
            <a:r>
              <a:rPr lang="en-US" altLang="ko-KR" dirty="0"/>
              <a:t>').</a:t>
            </a:r>
            <a:r>
              <a:rPr lang="en-US" altLang="ko-KR" dirty="0" err="1"/>
              <a:t>dblclick</a:t>
            </a:r>
            <a:r>
              <a:rPr lang="en-US" altLang="ko-KR" dirty="0"/>
              <a:t>(function(event){</a:t>
            </a:r>
          </a:p>
          <a:p>
            <a:pPr lvl="1" fontAlgn="base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$target = $(</a:t>
            </a:r>
            <a:r>
              <a:rPr lang="en-US" altLang="ko-KR" dirty="0" err="1"/>
              <a:t>event.target</a:t>
            </a:r>
            <a:r>
              <a:rPr lang="en-US" altLang="ko-KR" dirty="0"/>
              <a:t>);</a:t>
            </a:r>
          </a:p>
          <a:p>
            <a:pPr lvl="1" fontAlgn="base"/>
            <a:r>
              <a:rPr lang="en-US" altLang="ko-KR" dirty="0"/>
              <a:t>$</a:t>
            </a:r>
            <a:r>
              <a:rPr lang="en-US" altLang="ko-KR" dirty="0" err="1"/>
              <a:t>target.width</a:t>
            </a:r>
            <a:r>
              <a:rPr lang="en-US" altLang="ko-KR" dirty="0"/>
              <a:t>($</a:t>
            </a:r>
            <a:r>
              <a:rPr lang="en-US" altLang="ko-KR" dirty="0" err="1"/>
              <a:t>target.width</a:t>
            </a:r>
            <a:r>
              <a:rPr lang="en-US" altLang="ko-KR" dirty="0"/>
              <a:t>()+20);</a:t>
            </a:r>
          </a:p>
          <a:p>
            <a:pPr lvl="1" fontAlgn="base"/>
            <a:r>
              <a:rPr lang="en-US" altLang="ko-KR" dirty="0"/>
              <a:t>$</a:t>
            </a:r>
            <a:r>
              <a:rPr lang="en-US" altLang="ko-KR" dirty="0" err="1"/>
              <a:t>target.height</a:t>
            </a:r>
            <a:r>
              <a:rPr lang="en-US" altLang="ko-KR" dirty="0"/>
              <a:t>($</a:t>
            </a:r>
            <a:r>
              <a:rPr lang="en-US" altLang="ko-KR" dirty="0" err="1"/>
              <a:t>target.height</a:t>
            </a:r>
            <a:r>
              <a:rPr lang="en-US" altLang="ko-KR" dirty="0"/>
              <a:t>()+20);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7171" name="_x31019088" descr="EMB00000f086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27" y="2952125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_x31019648" descr="EMB00000f0867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78" y="2952125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31020048" descr="EMB00000f0867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2251373" cy="25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마우스를 누르면 파란색</a:t>
            </a:r>
            <a:r>
              <a:rPr lang="en-US" altLang="ko-KR" dirty="0"/>
              <a:t>, </a:t>
            </a:r>
            <a:r>
              <a:rPr lang="ko-KR" altLang="en-US" dirty="0"/>
              <a:t>놓으면 빨간색으로 배경색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2897" y="5085184"/>
            <a:ext cx="8391591" cy="1512168"/>
          </a:xfrm>
        </p:spPr>
        <p:txBody>
          <a:bodyPr>
            <a:normAutofit fontScale="92500" lnSpcReduction="10000"/>
          </a:bodyPr>
          <a:lstStyle/>
          <a:p>
            <a:r>
              <a:rPr lang="th-TH" altLang="ko-KR" dirty="0" smtClean="0"/>
              <a:t>.</a:t>
            </a:r>
            <a:r>
              <a:rPr lang="en-US" altLang="ko-KR" dirty="0" err="1"/>
              <a:t>mousedown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1900" dirty="0" smtClean="0"/>
              <a:t>마우스 </a:t>
            </a:r>
            <a:r>
              <a:rPr lang="ko-KR" altLang="en-US" sz="1900" dirty="0"/>
              <a:t>버튼을 내릴 때 발생하는 </a:t>
            </a:r>
            <a:r>
              <a:rPr lang="en-US" altLang="ko-KR" sz="1900" dirty="0" err="1"/>
              <a:t>mousedown</a:t>
            </a:r>
            <a:r>
              <a:rPr lang="en-US" altLang="ko-KR" sz="1900" dirty="0"/>
              <a:t> </a:t>
            </a:r>
            <a:r>
              <a:rPr lang="ko-KR" altLang="en-US" sz="1900" dirty="0"/>
              <a:t>이벤트를 붙인다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mouseup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1900" dirty="0" smtClean="0"/>
              <a:t>마우스 </a:t>
            </a:r>
            <a:r>
              <a:rPr lang="ko-KR" altLang="en-US" sz="1900" dirty="0"/>
              <a:t>버튼을 올릴 때 발생하는 </a:t>
            </a:r>
            <a:r>
              <a:rPr lang="en-US" altLang="ko-KR" sz="1900" dirty="0" err="1"/>
              <a:t>mouseup</a:t>
            </a:r>
            <a:r>
              <a:rPr lang="en-US" altLang="ko-KR" sz="1900" dirty="0"/>
              <a:t> </a:t>
            </a:r>
            <a:r>
              <a:rPr lang="ko-KR" altLang="en-US" sz="1900" dirty="0"/>
              <a:t>이벤트를 붙인다</a:t>
            </a:r>
            <a:r>
              <a:rPr lang="en-US" altLang="ko-KR" sz="1900" dirty="0"/>
              <a:t>.</a:t>
            </a:r>
          </a:p>
          <a:p>
            <a:pPr lvl="1"/>
            <a:endParaRPr lang="ko-KR" altLang="en-US" sz="5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96752"/>
            <a:ext cx="820891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mousedown</a:t>
            </a:r>
            <a:r>
              <a:rPr lang="en-US" altLang="ko-KR" dirty="0"/>
              <a:t>(function(event){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'blue');</a:t>
            </a:r>
          </a:p>
          <a:p>
            <a:pPr fontAlgn="base"/>
            <a:r>
              <a:rPr lang="en-US" altLang="ko-KR" dirty="0"/>
              <a:t>}); </a:t>
            </a:r>
          </a:p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mouseup</a:t>
            </a:r>
            <a:r>
              <a:rPr lang="en-US" altLang="ko-KR" dirty="0"/>
              <a:t>(function(event){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backgroundColor</a:t>
            </a:r>
            <a:r>
              <a:rPr lang="en-US" altLang="ko-KR" dirty="0"/>
              <a:t>', 'red');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pic>
        <p:nvPicPr>
          <p:cNvPr id="8194" name="_x31019088" descr="EMB00000f0867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25" y="3140968"/>
            <a:ext cx="3744416" cy="19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31019648" descr="EMB00000f0867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3744416" cy="19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마우스가 </a:t>
            </a:r>
            <a:r>
              <a:rPr lang="ko-KR" altLang="en-US" dirty="0"/>
              <a:t>움직인 곳의 위치 알아내기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0889" y="5013176"/>
            <a:ext cx="8391591" cy="10801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mousemove</a:t>
            </a:r>
            <a:r>
              <a:rPr lang="en-US" altLang="ko-KR" dirty="0"/>
              <a:t>(function)</a:t>
            </a:r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/>
              <a:t>포인터가 올라갈 때 발생하는 </a:t>
            </a:r>
            <a:r>
              <a:rPr lang="en-US" altLang="ko-KR" dirty="0" err="1"/>
              <a:t>mouseover</a:t>
            </a:r>
            <a:r>
              <a:rPr lang="en-US" altLang="ko-KR" dirty="0"/>
              <a:t>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100" dirty="0"/>
          </a:p>
        </p:txBody>
      </p:sp>
      <p:sp>
        <p:nvSpPr>
          <p:cNvPr id="7" name="직사각형 6"/>
          <p:cNvSpPr/>
          <p:nvPr/>
        </p:nvSpPr>
        <p:spPr>
          <a:xfrm>
            <a:off x="466597" y="1124744"/>
            <a:ext cx="8208912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$('div').</a:t>
            </a:r>
            <a:r>
              <a:rPr lang="en-US" altLang="ko-KR" dirty="0" err="1"/>
              <a:t>mousemove</a:t>
            </a:r>
            <a:r>
              <a:rPr lang="en-US" altLang="ko-KR" dirty="0"/>
              <a:t>(function(event){</a:t>
            </a:r>
          </a:p>
          <a:p>
            <a:pPr lvl="1" fontAlgn="base"/>
            <a:r>
              <a:rPr lang="en-US" altLang="ko-KR" dirty="0"/>
              <a:t>$('</a:t>
            </a:r>
            <a:r>
              <a:rPr lang="en-US" altLang="ko-KR" dirty="0" err="1"/>
              <a:t>p:first</a:t>
            </a:r>
            <a:r>
              <a:rPr lang="en-US" altLang="ko-KR" dirty="0"/>
              <a:t>').html(' </a:t>
            </a:r>
            <a:r>
              <a:rPr lang="ko-KR" altLang="en-US" dirty="0"/>
              <a:t>페이지를 기준으로 한 </a:t>
            </a:r>
            <a:r>
              <a:rPr lang="en-US" altLang="ko-KR" dirty="0"/>
              <a:t>x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 smtClean="0"/>
              <a:t>event.clientX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                 + </a:t>
            </a:r>
            <a:r>
              <a:rPr lang="en-US" altLang="ko-KR" dirty="0"/>
              <a:t>'&lt;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  <a:r>
              <a:rPr lang="ko-KR" altLang="en-US" dirty="0"/>
              <a:t>페이지를 기준으로 한 </a:t>
            </a:r>
            <a:r>
              <a:rPr lang="en-US" altLang="ko-KR" dirty="0"/>
              <a:t>y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event.clientY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/&gt;');</a:t>
            </a:r>
          </a:p>
          <a:p>
            <a:pPr lvl="1" fontAlgn="base"/>
            <a:r>
              <a:rPr lang="en-US" altLang="ko-KR" dirty="0"/>
              <a:t>$('</a:t>
            </a:r>
            <a:r>
              <a:rPr lang="en-US" altLang="ko-KR" dirty="0" err="1"/>
              <a:t>p:last</a:t>
            </a:r>
            <a:r>
              <a:rPr lang="en-US" altLang="ko-KR" dirty="0"/>
              <a:t>').html(' </a:t>
            </a:r>
            <a:r>
              <a:rPr lang="ko-KR" altLang="en-US" dirty="0"/>
              <a:t>화면을 기준으로 한 </a:t>
            </a:r>
            <a:r>
              <a:rPr lang="en-US" altLang="ko-KR" dirty="0"/>
              <a:t>x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event.screenX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 smtClean="0"/>
              <a:t>                 + </a:t>
            </a:r>
            <a:r>
              <a:rPr lang="en-US" altLang="ko-KR" dirty="0"/>
              <a:t>'&lt;</a:t>
            </a:r>
            <a:r>
              <a:rPr lang="en-US" altLang="ko-KR" dirty="0" err="1"/>
              <a:t>br</a:t>
            </a:r>
            <a:r>
              <a:rPr lang="en-US" altLang="ko-KR" dirty="0"/>
              <a:t>/&gt; </a:t>
            </a:r>
            <a:r>
              <a:rPr lang="ko-KR" altLang="en-US" dirty="0"/>
              <a:t>화면을 기준으로 한 </a:t>
            </a:r>
            <a:r>
              <a:rPr lang="en-US" altLang="ko-KR" dirty="0"/>
              <a:t>y </a:t>
            </a:r>
            <a:r>
              <a:rPr lang="ko-KR" altLang="en-US" dirty="0"/>
              <a:t>좌표 </a:t>
            </a:r>
            <a:r>
              <a:rPr lang="en-US" altLang="ko-KR" dirty="0"/>
              <a:t>: ' 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 </a:t>
            </a:r>
            <a:r>
              <a:rPr lang="en-US" altLang="ko-KR" dirty="0" smtClean="0"/>
              <a:t>                + </a:t>
            </a:r>
            <a:r>
              <a:rPr lang="en-US" altLang="ko-KR" dirty="0" err="1"/>
              <a:t>event.screenY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/&gt;');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5064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포커스를 받으면 </a:t>
            </a:r>
            <a:r>
              <a:rPr lang="ko-KR" altLang="en-US" dirty="0" err="1" smtClean="0"/>
              <a:t>글씨지우고</a:t>
            </a:r>
            <a:r>
              <a:rPr lang="ko-KR" altLang="en-US" dirty="0" smtClean="0"/>
              <a:t> </a:t>
            </a:r>
            <a:r>
              <a:rPr lang="ko-KR" altLang="en-US" dirty="0"/>
              <a:t>포커스를 잃으면 </a:t>
            </a:r>
            <a:r>
              <a:rPr lang="ko-KR" altLang="en-US" dirty="0" err="1"/>
              <a:t>글씨나타내기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3305" y="4509120"/>
            <a:ext cx="8424935" cy="15841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focus()</a:t>
            </a:r>
          </a:p>
          <a:p>
            <a:pPr lvl="1"/>
            <a:r>
              <a:rPr lang="ko-KR" altLang="en-US" dirty="0" smtClean="0"/>
              <a:t>포커스를 </a:t>
            </a:r>
            <a:r>
              <a:rPr lang="ko-KR" altLang="en-US" dirty="0"/>
              <a:t>받을 때 발생하는 </a:t>
            </a:r>
            <a:r>
              <a:rPr lang="en-US" altLang="ko-KR" dirty="0"/>
              <a:t>focus </a:t>
            </a:r>
            <a:r>
              <a:rPr lang="ko-KR" altLang="en-US" dirty="0"/>
              <a:t>이벤트를 붙인다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blur()	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잃을 때 발생하는 </a:t>
            </a:r>
            <a:r>
              <a:rPr lang="en-US" altLang="ko-KR" dirty="0"/>
              <a:t>blur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ko-KR" altLang="en-US" sz="100" dirty="0"/>
          </a:p>
          <a:p>
            <a:pPr lvl="1"/>
            <a:endParaRPr lang="en-US" altLang="ko-KR" dirty="0" smtClean="0"/>
          </a:p>
        </p:txBody>
      </p:sp>
      <p:pic>
        <p:nvPicPr>
          <p:cNvPr id="9218" name="_x210499744" descr="EMB00000f086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3175"/>
            <a:ext cx="40002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10500624" descr="EMB00000f086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175"/>
            <a:ext cx="40002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포커스를 받으면 </a:t>
            </a:r>
            <a:r>
              <a:rPr lang="ko-KR" altLang="en-US" dirty="0" err="1" smtClean="0"/>
              <a:t>글씨지우고</a:t>
            </a:r>
            <a:r>
              <a:rPr lang="ko-KR" altLang="en-US" dirty="0" smtClean="0"/>
              <a:t> </a:t>
            </a:r>
            <a:r>
              <a:rPr lang="ko-KR" altLang="en-US" dirty="0"/>
              <a:t>포커스를 잃으면 </a:t>
            </a:r>
            <a:r>
              <a:rPr lang="ko-KR" altLang="en-US" dirty="0" err="1"/>
              <a:t>글씨나타내기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424935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$('input').</a:t>
            </a:r>
            <a:r>
              <a:rPr lang="en-US" altLang="ko-KR" dirty="0" err="1"/>
              <a:t>val</a:t>
            </a:r>
            <a:r>
              <a:rPr lang="en-US" altLang="ko-KR" dirty="0"/>
              <a:t>("</a:t>
            </a:r>
            <a:r>
              <a:rPr lang="ko-KR" altLang="en-US" dirty="0"/>
              <a:t>아이디를 입력하세요</a:t>
            </a:r>
            <a:r>
              <a:rPr lang="en-US" altLang="ko-KR" dirty="0"/>
              <a:t>.").</a:t>
            </a:r>
            <a:r>
              <a:rPr lang="en-US" altLang="ko-KR" dirty="0" err="1"/>
              <a:t>css</a:t>
            </a:r>
            <a:r>
              <a:rPr lang="en-US" altLang="ko-KR" dirty="0"/>
              <a:t>("color", "#777");</a:t>
            </a:r>
          </a:p>
          <a:p>
            <a:pPr fontAlgn="base"/>
            <a:r>
              <a:rPr lang="en-US" altLang="ko-KR" dirty="0"/>
              <a:t>$('input').one('focus', function(event) {	 </a:t>
            </a:r>
          </a:p>
          <a:p>
            <a:pPr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("").</a:t>
            </a:r>
            <a:r>
              <a:rPr lang="en-US" altLang="ko-KR" dirty="0" err="1"/>
              <a:t>css</a:t>
            </a:r>
            <a:r>
              <a:rPr lang="en-US" altLang="ko-KR" dirty="0"/>
              <a:t>("color", "#000");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$('input').blur(function(event) {</a:t>
            </a:r>
          </a:p>
          <a:p>
            <a:pPr lvl="1" fontAlgn="base"/>
            <a:r>
              <a:rPr lang="en-US" altLang="ko-KR" dirty="0"/>
              <a:t>if($(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()==""){</a:t>
            </a:r>
          </a:p>
          <a:p>
            <a:pPr lvl="1" fontAlgn="base"/>
            <a:r>
              <a:rPr lang="en-US" altLang="ko-KR" dirty="0" smtClean="0"/>
              <a:t>	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("</a:t>
            </a:r>
            <a:r>
              <a:rPr lang="ko-KR" altLang="en-US" dirty="0"/>
              <a:t>아이디를 입력하세요</a:t>
            </a:r>
            <a:r>
              <a:rPr lang="en-US" altLang="ko-KR" dirty="0"/>
              <a:t>.").</a:t>
            </a:r>
            <a:r>
              <a:rPr lang="en-US" altLang="ko-KR" dirty="0" err="1"/>
              <a:t>css</a:t>
            </a:r>
            <a:r>
              <a:rPr lang="en-US" altLang="ko-KR" dirty="0"/>
              <a:t>("color", "#777");</a:t>
            </a:r>
          </a:p>
          <a:p>
            <a:pPr lvl="1"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});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 err="1"/>
              <a:t>콤보</a:t>
            </a:r>
            <a:r>
              <a:rPr lang="ko-KR" altLang="en-US" dirty="0"/>
              <a:t> 박스에서 선택한 과일 그림 출력하기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5445224"/>
            <a:ext cx="8424935" cy="1008112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change(function)</a:t>
            </a:r>
          </a:p>
          <a:p>
            <a:pPr lvl="1"/>
            <a:r>
              <a:rPr lang="ko-KR" altLang="en-US" dirty="0" smtClean="0"/>
              <a:t>값이 </a:t>
            </a:r>
            <a:r>
              <a:rPr lang="ko-KR" altLang="en-US" dirty="0"/>
              <a:t>변경될 때 발생하는 </a:t>
            </a:r>
            <a:r>
              <a:rPr lang="en-US" altLang="ko-KR" dirty="0"/>
              <a:t>change </a:t>
            </a:r>
            <a:r>
              <a:rPr lang="ko-KR" altLang="en-US" dirty="0"/>
              <a:t>이벤트를 붙인다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6" y="1184176"/>
            <a:ext cx="8424935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$('#</a:t>
            </a:r>
            <a:r>
              <a:rPr lang="en-US" altLang="ko-KR" dirty="0" err="1"/>
              <a:t>sel</a:t>
            </a:r>
            <a:r>
              <a:rPr lang="en-US" altLang="ko-KR" dirty="0"/>
              <a:t>').change(function(event) {</a:t>
            </a:r>
          </a:p>
          <a:p>
            <a:pPr lvl="1" fontAlgn="base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imgSrc</a:t>
            </a:r>
            <a:r>
              <a:rPr lang="en-US" altLang="ko-KR" dirty="0"/>
              <a:t> = $(</a:t>
            </a:r>
            <a:r>
              <a:rPr lang="en-US" altLang="ko-KR" dirty="0" err="1"/>
              <a:t>event.target</a:t>
            </a:r>
            <a:r>
              <a:rPr lang="en-US" altLang="ko-KR" dirty="0"/>
              <a:t>).</a:t>
            </a:r>
            <a:r>
              <a:rPr lang="en-US" altLang="ko-KR" dirty="0" err="1"/>
              <a:t>val</a:t>
            </a:r>
            <a:r>
              <a:rPr lang="en-US" altLang="ko-KR" dirty="0"/>
              <a:t>();</a:t>
            </a:r>
          </a:p>
          <a:p>
            <a:pPr lvl="1" fontAlgn="base"/>
            <a:r>
              <a:rPr lang="en-US" altLang="ko-KR" dirty="0"/>
              <a:t>$('#</a:t>
            </a:r>
            <a:r>
              <a:rPr lang="en-US" altLang="ko-KR" dirty="0" err="1"/>
              <a:t>img</a:t>
            </a:r>
            <a:r>
              <a:rPr lang="en-US" altLang="ko-KR" dirty="0"/>
              <a:t>').</a:t>
            </a:r>
            <a:r>
              <a:rPr lang="en-US" altLang="ko-KR" dirty="0" err="1"/>
              <a:t>attr</a:t>
            </a:r>
            <a:r>
              <a:rPr lang="en-US" altLang="ko-KR" dirty="0"/>
              <a:t>('</a:t>
            </a:r>
            <a:r>
              <a:rPr lang="en-US" altLang="ko-KR" dirty="0" err="1"/>
              <a:t>src</a:t>
            </a:r>
            <a:r>
              <a:rPr lang="en-US" altLang="ko-KR" dirty="0"/>
              <a:t>', </a:t>
            </a:r>
            <a:r>
              <a:rPr lang="en-US" altLang="ko-KR" dirty="0" err="1"/>
              <a:t>imgSrc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}).change();</a:t>
            </a:r>
          </a:p>
        </p:txBody>
      </p:sp>
      <p:pic>
        <p:nvPicPr>
          <p:cNvPr id="10243" name="_x210499744" descr="EMB00000f0867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80927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_x210500624" descr="EMB00000f0867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2" y="2780928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210501024" descr="EMB00000f0867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0926"/>
            <a:ext cx="2376264" cy="21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 smtClean="0"/>
              <a:t>06 </a:t>
            </a:r>
            <a:r>
              <a:rPr lang="ko-KR" altLang="en-US" dirty="0"/>
              <a:t>이벤트 처리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6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그림을 클릭할 때마다 그림 커지는 예제</a:t>
            </a:r>
            <a:r>
              <a:rPr lang="en-US" altLang="ko-KR" sz="2000" dirty="0"/>
              <a:t>-</a:t>
            </a:r>
            <a:r>
              <a:rPr lang="en-US" altLang="ko-KR" sz="2000" dirty="0" err="1"/>
              <a:t>dblclick</a:t>
            </a:r>
            <a:r>
              <a:rPr lang="en-US" altLang="ko-KR" sz="2000" dirty="0"/>
              <a:t>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마우스를 누르면 파란색</a:t>
            </a:r>
            <a:r>
              <a:rPr lang="en-US" altLang="ko-KR" sz="2000" dirty="0"/>
              <a:t>, </a:t>
            </a:r>
            <a:r>
              <a:rPr lang="ko-KR" altLang="en-US" sz="2000" dirty="0"/>
              <a:t>놓으면 빨간색으로 배경색 바꾸기</a:t>
            </a:r>
            <a:r>
              <a:rPr lang="en-US" altLang="ko-KR" sz="2000" dirty="0"/>
              <a:t>-</a:t>
            </a:r>
            <a:r>
              <a:rPr lang="en-US" altLang="ko-KR" sz="2000" dirty="0" err="1"/>
              <a:t>mousedown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mouseup</a:t>
            </a:r>
            <a:r>
              <a:rPr lang="en-US" altLang="ko-KR" sz="2000" dirty="0" smtClean="0"/>
              <a:t>()</a:t>
            </a:r>
          </a:p>
          <a:p>
            <a:pPr fontAlgn="base"/>
            <a:r>
              <a:rPr lang="ko-KR" altLang="en-US" sz="2000" dirty="0" smtClean="0"/>
              <a:t>마우스가 </a:t>
            </a:r>
            <a:r>
              <a:rPr lang="ko-KR" altLang="en-US" sz="2000" dirty="0"/>
              <a:t>움직인 곳의 위치 알아내기</a:t>
            </a:r>
            <a:r>
              <a:rPr lang="en-US" altLang="ko-KR" sz="2000" dirty="0"/>
              <a:t>-</a:t>
            </a:r>
            <a:r>
              <a:rPr lang="en-US" altLang="ko-KR" sz="2000" dirty="0" err="1"/>
              <a:t>mousemove</a:t>
            </a:r>
            <a:r>
              <a:rPr lang="en-US" altLang="ko-KR" sz="2000" dirty="0"/>
              <a:t>()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포커스를 받으면 글씨 지우고 포커스를 잃으면 </a:t>
            </a:r>
            <a:r>
              <a:rPr lang="ko-KR" altLang="en-US" sz="2000" dirty="0" err="1"/>
              <a:t>글씨나타내기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콤보</a:t>
            </a:r>
            <a:r>
              <a:rPr lang="ko-KR" altLang="en-US" sz="2000" dirty="0"/>
              <a:t> 박스에서 선택한 과일 그림 출력하기</a:t>
            </a:r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34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11869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처리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0240432" descr="EMB00000f0866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2199"/>
            <a:ext cx="4248472" cy="44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포인트가 12개인 별 6"/>
          <p:cNvSpPr/>
          <p:nvPr/>
        </p:nvSpPr>
        <p:spPr>
          <a:xfrm>
            <a:off x="3334513" y="1412776"/>
            <a:ext cx="3273558" cy="1535521"/>
          </a:xfrm>
          <a:prstGeom prst="star12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이미지가 </a:t>
            </a:r>
            <a:endParaRPr lang="en-US" altLang="ko-KR" sz="24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 dirty="0" smtClean="0">
                <a:solidFill>
                  <a:schemeClr val="tx2"/>
                </a:solidFill>
                <a:latin typeface="+mj-ea"/>
                <a:ea typeface="+mj-ea"/>
              </a:rPr>
              <a:t>클릭되었다</a:t>
            </a:r>
            <a:r>
              <a:rPr lang="en-US" altLang="ko-KR" sz="2400" b="1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ko-KR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12160" y="3128685"/>
            <a:ext cx="2520280" cy="1800200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이벤트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핸들러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57067" y="3828730"/>
            <a:ext cx="175489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30746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</a:t>
            </a:r>
            <a:r>
              <a:rPr lang="ko-KR" altLang="en-US" b="1" dirty="0"/>
              <a:t>등록하기 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pic>
        <p:nvPicPr>
          <p:cNvPr id="2050" name="_x210240912" descr="EMB00000f0866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84" y="1752803"/>
            <a:ext cx="39258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10242352" descr="EMB00000f0866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7" y="1772884"/>
            <a:ext cx="392585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/>
          <a:lstStyle/>
          <a:p>
            <a:pPr fontAlgn="base"/>
            <a:r>
              <a:rPr lang="ko-KR" altLang="en-US" b="1" dirty="0" smtClean="0"/>
              <a:t>이벤트 </a:t>
            </a:r>
            <a:r>
              <a:rPr lang="ko-KR" altLang="en-US" b="1" dirty="0"/>
              <a:t>등록하기 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1" y="2708920"/>
            <a:ext cx="8221555" cy="1656184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altLang="ko-KR" dirty="0"/>
              <a:t>bind(‘</a:t>
            </a:r>
            <a:r>
              <a:rPr lang="ko-KR" altLang="en-US" dirty="0"/>
              <a:t>이벤트타입이름</a:t>
            </a:r>
            <a:r>
              <a:rPr lang="en-US" altLang="ko-KR" dirty="0"/>
              <a:t>’, </a:t>
            </a:r>
            <a:r>
              <a:rPr lang="ko-KR" altLang="en-US" dirty="0" err="1"/>
              <a:t>이벤트핸들러</a:t>
            </a:r>
            <a:r>
              <a:rPr lang="en-US" altLang="ko-KR" dirty="0"/>
              <a:t>) </a:t>
            </a:r>
            <a:endParaRPr lang="ko-KR" altLang="en-US" dirty="0"/>
          </a:p>
          <a:p>
            <a:pPr lvl="1" fontAlgn="base"/>
            <a:r>
              <a:rPr lang="ko-KR" altLang="en-US" sz="2100" dirty="0" smtClean="0"/>
              <a:t>이 </a:t>
            </a:r>
            <a:r>
              <a:rPr lang="ko-KR" altLang="en-US" sz="2100" dirty="0" err="1" smtClean="0"/>
              <a:t>메소드로</a:t>
            </a:r>
            <a:r>
              <a:rPr lang="ko-KR" altLang="en-US" sz="2100" dirty="0" smtClean="0"/>
              <a:t> 해당 </a:t>
            </a:r>
            <a:r>
              <a:rPr lang="ko-KR" altLang="en-US" sz="2100" dirty="0" err="1"/>
              <a:t>엘리먼트에</a:t>
            </a:r>
            <a:r>
              <a:rPr lang="ko-KR" altLang="en-US" sz="2100" dirty="0"/>
              <a:t> 원하는 이벤트를 적용할 수 있다</a:t>
            </a:r>
            <a:r>
              <a:rPr lang="en-US" altLang="ko-KR" sz="2100" dirty="0"/>
              <a:t>. </a:t>
            </a:r>
            <a:r>
              <a:rPr lang="ko-KR" altLang="en-US" sz="2100" dirty="0"/>
              <a:t>적용 가능한 이벤트에는 </a:t>
            </a:r>
            <a:r>
              <a:rPr lang="en-US" altLang="ko-KR" sz="2100" dirty="0"/>
              <a:t>click, </a:t>
            </a:r>
            <a:r>
              <a:rPr lang="en-US" altLang="ko-KR" sz="2100" dirty="0" err="1"/>
              <a:t>mousedown</a:t>
            </a:r>
            <a:r>
              <a:rPr lang="en-US" altLang="ko-KR" sz="2100" dirty="0"/>
              <a:t>, focus, resize </a:t>
            </a:r>
            <a:r>
              <a:rPr lang="ko-KR" altLang="en-US" sz="2100" dirty="0"/>
              <a:t>등 여러 가지가 있다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인자에 기술한 함수는 </a:t>
            </a:r>
            <a:r>
              <a:rPr lang="ko-KR" altLang="en-US" sz="2100" dirty="0"/>
              <a:t>이벤트가 발생했을 시 </a:t>
            </a:r>
            <a:r>
              <a:rPr lang="ko-KR" altLang="en-US" sz="2100" dirty="0" smtClean="0"/>
              <a:t>자동 실행된다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268760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$('a').bind('click' ,function(){        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 $(this).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href</a:t>
            </a:r>
            <a:r>
              <a:rPr lang="en-US" altLang="ko-KR" dirty="0"/>
              <a:t>")); </a:t>
            </a:r>
          </a:p>
          <a:p>
            <a:pPr fontAlgn="base"/>
            <a:r>
              <a:rPr lang="en-US" altLang="ko-KR" dirty="0"/>
              <a:t>         return false;</a:t>
            </a:r>
          </a:p>
          <a:p>
            <a:pPr fontAlgn="base"/>
            <a:r>
              <a:rPr lang="en-US" altLang="ko-KR" dirty="0" smtClean="0"/>
              <a:t>});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915906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$('a</a:t>
            </a:r>
            <a:r>
              <a:rPr lang="en-US" altLang="ko-KR" dirty="0" smtClean="0"/>
              <a:t>').click(function</a:t>
            </a:r>
            <a:r>
              <a:rPr lang="en-US" altLang="ko-KR" dirty="0"/>
              <a:t>(){         </a:t>
            </a:r>
          </a:p>
          <a:p>
            <a:pPr fontAlgn="base"/>
            <a:r>
              <a:rPr lang="en-US" altLang="ko-KR" dirty="0"/>
              <a:t>         $("</a:t>
            </a:r>
            <a:r>
              <a:rPr lang="en-US" altLang="ko-KR" dirty="0" err="1"/>
              <a:t>img</a:t>
            </a:r>
            <a:r>
              <a:rPr lang="en-US" altLang="ko-KR" dirty="0"/>
              <a:t>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",  $(this).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href</a:t>
            </a:r>
            <a:r>
              <a:rPr lang="en-US" altLang="ko-KR" dirty="0"/>
              <a:t>")); </a:t>
            </a:r>
          </a:p>
          <a:p>
            <a:pPr fontAlgn="base"/>
            <a:r>
              <a:rPr lang="en-US" altLang="ko-KR" dirty="0"/>
              <a:t>         return false;</a:t>
            </a:r>
          </a:p>
          <a:p>
            <a:pPr fontAlgn="base"/>
            <a:r>
              <a:rPr lang="en-US" altLang="ko-K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42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68084"/>
              </p:ext>
            </p:extLst>
          </p:nvPr>
        </p:nvGraphicFramePr>
        <p:xfrm>
          <a:off x="251520" y="1628800"/>
          <a:ext cx="8496944" cy="4097274"/>
        </p:xfrm>
        <a:graphic>
          <a:graphicData uri="http://schemas.openxmlformats.org/drawingml/2006/table">
            <a:tbl>
              <a:tblPr/>
              <a:tblGrid>
                <a:gridCol w="117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7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blur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 포커스를 잃을 때 발생</a:t>
                      </a: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포커스 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: 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커서가 객체 안에 위치하거나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tab 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 등으로 해당 엘리먼트가 선택된 경우</a:t>
                      </a: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  <a:endParaRPr kumimoji="0" lang="ko-KR" altLang="en-US" sz="1600" b="0" kern="1200" cap="small" baseline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 포커스를 얻을 때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load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자신과 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서브엘리먼들이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로딩을 마쳤을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window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브라우져의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크기가 변경되었을 때 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window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객체에서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click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포인터를 위치시키고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누르고 땠을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9082"/>
              </p:ext>
            </p:extLst>
          </p:nvPr>
        </p:nvGraphicFramePr>
        <p:xfrm>
          <a:off x="251520" y="1628801"/>
          <a:ext cx="8496944" cy="397002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dblclick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엘리먼트가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더블 클릭 되었을 때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mousedown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포인터가 위치되어있고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눌렀을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mouseup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위에 마우스 포인터가 위치되어있고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버튼을 놓을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mousemove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엘리먼트 내부에서 움직일 때 발생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mouseover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</a:t>
                      </a:r>
                      <a:r>
                        <a:rPr kumimoji="0" lang="ko-KR" altLang="en-US" sz="1600" b="0" kern="1200" cap="small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r>
                        <a:rPr kumimoji="0" lang="ko-KR" alt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안으로 이동할 때 발생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435280" cy="648072"/>
          </a:xfrm>
        </p:spPr>
        <p:txBody>
          <a:bodyPr/>
          <a:lstStyle/>
          <a:p>
            <a:r>
              <a:rPr lang="en-US" altLang="ko-KR" b="1" dirty="0" err="1"/>
              <a:t>jQuery</a:t>
            </a:r>
            <a:r>
              <a:rPr lang="ko-KR" altLang="en-US" b="1" dirty="0"/>
              <a:t>에서 지원하는 </a:t>
            </a:r>
            <a:r>
              <a:rPr lang="ko-KR" altLang="en-US" b="1" dirty="0" smtClean="0"/>
              <a:t>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9983"/>
              </p:ext>
            </p:extLst>
          </p:nvPr>
        </p:nvGraphicFramePr>
        <p:xfrm>
          <a:off x="251520" y="1628801"/>
          <a:ext cx="8712968" cy="397002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이벤트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정 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mouseout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모든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마우스 포인터가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엘리먼트에서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벗어날 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select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type="text"&gt; &lt;</a:t>
                      </a:r>
                      <a:r>
                        <a:rPr kumimoji="0" 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textarea</a:t>
                      </a: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내부의 텍스트들을 선택했을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영역이 반전되었을 때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submit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&lt;input type="submit</a:t>
                      </a:r>
                      <a:r>
                        <a:rPr kumimoji="0" lang="en-US" sz="1600" b="0" kern="1200" cap="small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&gt;</a:t>
                      </a:r>
                      <a:endParaRPr kumimoji="0" 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form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값을 넘기려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(submit)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할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keydown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</a:t>
                      </a:r>
                      <a:r>
                        <a:rPr kumimoji="0" lang="ko-KR" altLang="en-US" sz="1600" b="0" kern="1200" cap="small" baseline="0" dirty="0" err="1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엘리먼트</a:t>
                      </a:r>
                      <a:endParaRPr kumimoji="0" lang="ko-KR" altLang="en-US" sz="1600" b="0" kern="1200" cap="small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키보드를 누를 때 발생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키를 누르고 있어도 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회만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kern="1200" cap="small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keypress</a:t>
                      </a:r>
                      <a:endParaRPr kumimoji="0" lang="en-US" sz="1600" b="0" kern="1200" cap="small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focus</a:t>
                      </a:r>
                      <a:r>
                        <a:rPr kumimoji="0" lang="ko-KR" altLang="en-US" sz="1600" b="0" kern="1200" cap="small" baseline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가 가능한 엘리먼트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키보드를 누를 때 발생</a:t>
                      </a:r>
                      <a:r>
                        <a:rPr kumimoji="0" lang="en-US" altLang="ko-KR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, </a:t>
                      </a:r>
                      <a:r>
                        <a:rPr kumimoji="0" lang="ko-KR" altLang="en-US" sz="1600" b="0" kern="1200" cap="small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키를 누르고 있으면 연속적으로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175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293</TotalTime>
  <Words>1153</Words>
  <Application>Microsoft Office PowerPoint</Application>
  <PresentationFormat>화면 슬라이드 쇼(4:3)</PresentationFormat>
  <Paragraphs>228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Cordia New</vt:lpstr>
      <vt:lpstr>HY견고딕</vt:lpstr>
      <vt:lpstr>돋움</vt:lpstr>
      <vt:lpstr>맑은 고딕</vt:lpstr>
      <vt:lpstr>Arial</vt:lpstr>
      <vt:lpstr>Arial Black</vt:lpstr>
      <vt:lpstr>Wingdings</vt:lpstr>
      <vt:lpstr>테마1</vt:lpstr>
      <vt:lpstr>Chapter 06 이벤트 처리</vt:lpstr>
      <vt:lpstr>목차</vt:lpstr>
      <vt:lpstr>목차</vt:lpstr>
      <vt:lpstr>이벤트 처리</vt:lpstr>
      <vt:lpstr>이벤트 등록하기 -1</vt:lpstr>
      <vt:lpstr>이벤트 등록하기 -2</vt:lpstr>
      <vt:lpstr>jQuery에서 지원하는 이벤트</vt:lpstr>
      <vt:lpstr>jQuery에서 지원하는 이벤트</vt:lpstr>
      <vt:lpstr>jQuery에서 지원하는 이벤트</vt:lpstr>
      <vt:lpstr>jQuery에서 지원하는 이벤트</vt:lpstr>
      <vt:lpstr>하나의 DOM 엘리멘트에 여러 개의 이벤트 적용하기 </vt:lpstr>
      <vt:lpstr>하나의 DOM 엘리멘트에 여러 개의 이벤트 적용하기 </vt:lpstr>
      <vt:lpstr>이벤트 객체-event.target </vt:lpstr>
      <vt:lpstr>이벤트 객체-event.target </vt:lpstr>
      <vt:lpstr>일회성 이벤트 만들기</vt:lpstr>
      <vt:lpstr>필요 없는 이벤트 제거하기</vt:lpstr>
      <vt:lpstr>클릭할 때마다 서로 다른 동작함수 호출하기</vt:lpstr>
      <vt:lpstr>클릭할 때마다 서로 다른 동작함수 호출하기</vt:lpstr>
      <vt:lpstr>이벤트 위임하기</vt:lpstr>
      <vt:lpstr>그림을 클릭할 때마다 그림 커지는 예제</vt:lpstr>
      <vt:lpstr> 마우스를 누르면 파란색, 놓으면 빨간색으로 배경색 바꾸기</vt:lpstr>
      <vt:lpstr>마우스가 움직인 곳의 위치 알아내기</vt:lpstr>
      <vt:lpstr> 포커스를 받으면 글씨지우고 포커스를 잃으면 글씨나타내기</vt:lpstr>
      <vt:lpstr> 포커스를 받으면 글씨지우고 포커스를 잃으면 글씨나타내기</vt:lpstr>
      <vt:lpstr> 콤보 박스에서 선택한 과일 그림 출력하기</vt:lpstr>
      <vt:lpstr>Chapter 06 이벤트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47</cp:revision>
  <dcterms:created xsi:type="dcterms:W3CDTF">2012-01-12T17:58:20Z</dcterms:created>
  <dcterms:modified xsi:type="dcterms:W3CDTF">2021-08-19T04:03:51Z</dcterms:modified>
</cp:coreProperties>
</file>