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8" r:id="rId4"/>
    <p:sldId id="27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74" autoAdjust="0"/>
  </p:normalViewPr>
  <p:slideViewPr>
    <p:cSldViewPr>
      <p:cViewPr varScale="1">
        <p:scale>
          <a:sx n="66" d="100"/>
          <a:sy n="66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0B96-2199-49D8-8113-47CA4115308F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87ADA-8950-4196-A4B2-F8956C3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ADE5-ED48-43EF-80A8-76D1F792C7E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smtClean="0">
                <a:latin typeface="Consolas" panose="020B0609020204030204" pitchFamily="49" charset="0"/>
              </a:rPr>
              <a:t>Event Handling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0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처리 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ko-KR" sz="2000" dirty="0"/>
          </a:p>
          <a:p>
            <a:endParaRPr lang="en-US" altLang="ko-KR" sz="2000" dirty="0" smtClean="0"/>
          </a:p>
          <a:p>
            <a:pPr>
              <a:spcBef>
                <a:spcPts val="1200"/>
              </a:spcBef>
            </a:pPr>
            <a:r>
              <a:rPr lang="ko-KR" altLang="en-US" sz="1800" dirty="0" smtClean="0"/>
              <a:t>이벤트의 이름을 모두 </a:t>
            </a:r>
            <a:r>
              <a:rPr lang="ko-KR" altLang="en-US" sz="1800" dirty="0"/>
              <a:t>소</a:t>
            </a:r>
            <a:r>
              <a:rPr lang="ko-KR" altLang="en-US" sz="1800" dirty="0" smtClean="0"/>
              <a:t>문자로 표기</a:t>
            </a:r>
            <a:endParaRPr lang="en-US" altLang="ko-KR" sz="1800" dirty="0" smtClean="0"/>
          </a:p>
          <a:p>
            <a:pPr>
              <a:spcBef>
                <a:spcPts val="1200"/>
              </a:spcBef>
            </a:pPr>
            <a:r>
              <a:rPr lang="ko-KR" altLang="en-US" sz="1800" dirty="0" smtClean="0"/>
              <a:t>이벤트를 처리 할 함수를 문자열로 전달</a:t>
            </a:r>
            <a:endParaRPr lang="en-US" altLang="ko-KR" sz="18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1800" dirty="0" smtClean="0"/>
              <a:t>이벤트의 이름을 </a:t>
            </a:r>
            <a:r>
              <a:rPr lang="ko-KR" altLang="en-US" sz="1800" dirty="0" err="1" smtClean="0"/>
              <a:t>카멜</a:t>
            </a:r>
            <a:r>
              <a:rPr lang="ko-KR" altLang="en-US" sz="1800" dirty="0" smtClean="0"/>
              <a:t> 표기법으로 표기</a:t>
            </a:r>
            <a:endParaRPr lang="en-US" altLang="ko-KR" sz="1800" dirty="0" smtClean="0"/>
          </a:p>
          <a:p>
            <a:r>
              <a:rPr lang="ko-KR" altLang="en-US" sz="1800" dirty="0" smtClean="0"/>
              <a:t>이벤트를 처리할 함수를 그대로 전달</a:t>
            </a:r>
            <a:endParaRPr lang="en-US" altLang="ko-KR" sz="1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20" y="1532620"/>
            <a:ext cx="3816424" cy="811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28" y="3926447"/>
            <a:ext cx="3744416" cy="840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112" y="1753604"/>
            <a:ext cx="27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DOM</a:t>
            </a:r>
            <a:r>
              <a:rPr lang="ko-KR" altLang="en-US" b="1" dirty="0" smtClean="0">
                <a:latin typeface="Consolas" panose="020B0609020204030204" pitchFamily="49" charset="0"/>
              </a:rPr>
              <a:t>의 </a:t>
            </a:r>
            <a:r>
              <a:rPr lang="en-US" altLang="ko-KR" b="1" dirty="0" smtClean="0">
                <a:latin typeface="Consolas" panose="020B0609020204030204" pitchFamily="49" charset="0"/>
              </a:rPr>
              <a:t>event </a:t>
            </a:r>
            <a:r>
              <a:rPr lang="ko-KR" altLang="en-US" b="1" dirty="0" smtClean="0">
                <a:latin typeface="Consolas" panose="020B0609020204030204" pitchFamily="49" charset="0"/>
              </a:rPr>
              <a:t>처리 문장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092" y="4116121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Consolas" panose="020B0609020204030204" pitchFamily="49" charset="0"/>
              </a:rPr>
              <a:t>React</a:t>
            </a:r>
            <a:r>
              <a:rPr lang="ko-KR" altLang="en-US" b="1" smtClean="0">
                <a:latin typeface="Consolas" panose="020B0609020204030204" pitchFamily="49" charset="0"/>
              </a:rPr>
              <a:t>의 </a:t>
            </a:r>
            <a:r>
              <a:rPr lang="en-US" altLang="ko-KR" b="1" dirty="0" smtClean="0">
                <a:latin typeface="Consolas" panose="020B0609020204030204" pitchFamily="49" charset="0"/>
              </a:rPr>
              <a:t>event </a:t>
            </a:r>
            <a:r>
              <a:rPr lang="ko-KR" altLang="en-US" b="1" dirty="0" smtClean="0">
                <a:latin typeface="Consolas" panose="020B0609020204030204" pitchFamily="49" charset="0"/>
              </a:rPr>
              <a:t>처리 문장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이벤트가 발생했을 때 해당 이벤트를 처리하는 함수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컴포넌트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클래스의 함수로 정의하고 </a:t>
            </a:r>
            <a:r>
              <a:rPr lang="ko-KR" altLang="en-US" sz="1600" dirty="0" err="1" smtClean="0"/>
              <a:t>생성자에서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바인딩해서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클래스 필드 문법</a:t>
            </a:r>
            <a:endParaRPr lang="en-US" altLang="ko-KR" sz="16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함수 컴포넌트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함수 안에 함수로 정의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arrow function</a:t>
            </a:r>
            <a:r>
              <a:rPr lang="ko-KR" altLang="en-US" sz="1600" dirty="0" smtClean="0"/>
              <a:t>을 사용해서 정의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Arguments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함수에 전달할 데이터</a:t>
            </a:r>
            <a:r>
              <a:rPr lang="en-US" altLang="ko-KR" sz="1800" dirty="0" smtClean="0"/>
              <a:t>) </a:t>
            </a:r>
            <a:r>
              <a:rPr lang="ko-KR" altLang="en-US" sz="2000" dirty="0" smtClean="0"/>
              <a:t>전달하기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클래스 컴포넌트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arrow function </a:t>
            </a:r>
            <a:r>
              <a:rPr lang="ko-KR" altLang="en-US" sz="1600" dirty="0" smtClean="0"/>
              <a:t>을 사용하거나 </a:t>
            </a:r>
            <a:r>
              <a:rPr lang="en-US" altLang="ko-KR" sz="1600" dirty="0" err="1" smtClean="0"/>
              <a:t>Function.prototype.bind</a:t>
            </a:r>
            <a:r>
              <a:rPr lang="ko-KR" altLang="en-US" sz="1600" dirty="0" smtClean="0"/>
              <a:t>를 사용해 전달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함수 컴포넌트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호출 시 원하는 순서대로 매개변수를 넣어서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2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useCounter.jsx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Accommodate.jsx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index.js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6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103</Words>
  <Application>Microsoft Office PowerPoint</Application>
  <PresentationFormat>화면 슬라이드 쇼(4:3)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8장 Event Handling</vt:lpstr>
      <vt:lpstr>event 처리 문장</vt:lpstr>
      <vt:lpstr>이벤트 핸들러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Hook</dc:title>
  <dc:creator>admin</dc:creator>
  <cp:lastModifiedBy>admin</cp:lastModifiedBy>
  <cp:revision>33</cp:revision>
  <dcterms:created xsi:type="dcterms:W3CDTF">2024-04-30T11:50:49Z</dcterms:created>
  <dcterms:modified xsi:type="dcterms:W3CDTF">2024-05-01T16:52:01Z</dcterms:modified>
</cp:coreProperties>
</file>