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5" r:id="rId2"/>
    <p:sldId id="367" r:id="rId3"/>
    <p:sldId id="368" r:id="rId4"/>
    <p:sldId id="369" r:id="rId5"/>
    <p:sldId id="370" r:id="rId6"/>
    <p:sldId id="308" r:id="rId7"/>
    <p:sldId id="364" r:id="rId8"/>
    <p:sldId id="372" r:id="rId9"/>
    <p:sldId id="373" r:id="rId10"/>
    <p:sldId id="374" r:id="rId11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FFCC66"/>
    <a:srgbClr val="FFCC99"/>
    <a:srgbClr val="0066FF"/>
    <a:srgbClr val="2B7589"/>
    <a:srgbClr val="339933"/>
    <a:srgbClr val="0099CC"/>
    <a:srgbClr val="CBCBCB"/>
    <a:srgbClr val="0000FF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30" autoAdjust="0"/>
    <p:restoredTop sz="94616" autoAdjust="0"/>
  </p:normalViewPr>
  <p:slideViewPr>
    <p:cSldViewPr>
      <p:cViewPr varScale="1">
        <p:scale>
          <a:sx n="65" d="100"/>
          <a:sy n="65" d="100"/>
        </p:scale>
        <p:origin x="-67" y="-4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rmAutofit/>
          </a:bodyPr>
          <a:lstStyle>
            <a:lvl1pPr algn="l">
              <a:defRPr sz="3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328592"/>
          </a:xfrm>
        </p:spPr>
        <p:txBody>
          <a:bodyPr/>
          <a:lstStyle>
            <a:lvl1pPr marL="342900" indent="-342900">
              <a:lnSpc>
                <a:spcPct val="100000"/>
              </a:lnSpc>
              <a:buFont typeface="Wingdings" panose="05000000000000000000" pitchFamily="2" charset="2"/>
              <a:buChar char="l"/>
              <a:defRPr sz="2000" b="1">
                <a:latin typeface="+mn-ea"/>
                <a:ea typeface="+mn-ea"/>
              </a:defRPr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-"/>
              <a:defRPr sz="1800">
                <a:latin typeface="+mn-ea"/>
                <a:ea typeface="+mn-ea"/>
              </a:defRPr>
            </a:lvl2pPr>
            <a:lvl3pPr>
              <a:lnSpc>
                <a:spcPct val="100000"/>
              </a:lnSpc>
              <a:defRPr sz="1600">
                <a:latin typeface="+mn-ea"/>
                <a:ea typeface="+mn-ea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Autofit/>
          </a:bodyPr>
          <a:lstStyle>
            <a:lvl1pPr algn="l"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4"/>
          <p:cNvSpPr txBox="1">
            <a:spLocks noChangeArrowheads="1"/>
          </p:cNvSpPr>
          <p:nvPr userDrawn="1"/>
        </p:nvSpPr>
        <p:spPr bwMode="auto">
          <a:xfrm>
            <a:off x="684213" y="620713"/>
            <a:ext cx="24479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endParaRPr lang="ko-KR" altLang="en-US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04244"/>
            <a:ext cx="7560840" cy="40772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250825" y="1268760"/>
            <a:ext cx="8641655" cy="5235378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0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800"/>
            </a:lvl2pPr>
            <a:lvl3pPr marL="628650" indent="-180975">
              <a:lnSpc>
                <a:spcPct val="100000"/>
              </a:lnSpc>
              <a:spcAft>
                <a:spcPts val="300"/>
              </a:spcAft>
              <a:buClr>
                <a:schemeClr val="tx1"/>
              </a:buClr>
              <a:defRPr sz="1600"/>
            </a:lvl3pPr>
            <a:lvl4pPr marL="809625" indent="-180975">
              <a:lnSpc>
                <a:spcPct val="100000"/>
              </a:lnSpc>
              <a:spcAft>
                <a:spcPts val="300"/>
              </a:spcAft>
              <a:buSzPct val="96000"/>
              <a:defRPr sz="1100"/>
            </a:lvl4pPr>
            <a:lvl5pPr marL="990600" indent="-180975">
              <a:lnSpc>
                <a:spcPct val="100000"/>
              </a:lnSpc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0"/>
          </p:nvPr>
        </p:nvSpPr>
        <p:spPr>
          <a:xfrm>
            <a:off x="8101013" y="6503988"/>
            <a:ext cx="836612" cy="354012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Page </a:t>
            </a:r>
            <a:fld id="{3CF32F28-2B95-4BB6-907A-663AEB40B18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05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712260"/>
            <a:ext cx="6858000" cy="831565"/>
          </a:xfrm>
        </p:spPr>
        <p:txBody>
          <a:bodyPr anchor="b">
            <a:normAutofit/>
          </a:bodyPr>
          <a:lstStyle>
            <a:lvl1pPr algn="ctr">
              <a:defRPr sz="4400" b="1" cap="none" spc="0">
                <a:ln w="9525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744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E2CCD7-46DA-43B8-9485-F80AE0B71404}" type="datetimeFigureOut">
              <a:rPr lang="ko-KR" altLang="en-US"/>
              <a:pPr>
                <a:defRPr/>
              </a:pPr>
              <a:t>2021-07-27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FDCCC83-B7EF-4631-BB3A-67DA1AB7935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6" r:id="rId4"/>
    <p:sldLayoutId id="2147483717" r:id="rId5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naver/d2codingfo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>
            <a:spLocks/>
          </p:cNvSpPr>
          <p:nvPr/>
        </p:nvSpPr>
        <p:spPr>
          <a:xfrm>
            <a:off x="0" y="620688"/>
            <a:ext cx="9144000" cy="1392560"/>
          </a:xfrm>
          <a:prstGeom prst="rect">
            <a:avLst/>
          </a:prstGeom>
          <a:solidFill>
            <a:srgbClr val="0066CC">
              <a:alpha val="55000"/>
            </a:srgbClr>
          </a:solidFill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kumimoji="0" lang="en-US" altLang="ko-KR" sz="2800" b="1" dirty="0" smtClean="0">
                <a:solidFill>
                  <a:schemeClr val="bg1"/>
                </a:solidFill>
              </a:rPr>
              <a:t>Chapter 1_2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b="1" dirty="0">
                <a:solidFill>
                  <a:schemeClr val="bg1"/>
                </a:solidFill>
              </a:rPr>
              <a:t>웹 프로그래밍의 개요</a:t>
            </a:r>
          </a:p>
        </p:txBody>
      </p:sp>
    </p:spTree>
    <p:extLst>
      <p:ext uri="{BB962C8B-B14F-4D97-AF65-F5344CB8AC3E}">
        <p14:creationId xmlns:p14="http://schemas.microsoft.com/office/powerpoint/2010/main" val="1069668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 개발 환경 설정하기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0A35CDF-B5EF-4187-843C-5DC0B153FBC5}"/>
              </a:ext>
            </a:extLst>
          </p:cNvPr>
          <p:cNvSpPr txBox="1"/>
          <p:nvPr/>
        </p:nvSpPr>
        <p:spPr>
          <a:xfrm>
            <a:off x="453006" y="1124125"/>
            <a:ext cx="3337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Visual </a:t>
            </a:r>
            <a:r>
              <a:rPr lang="en-US" altLang="ko-KR" b="1" dirty="0" err="1"/>
              <a:t>Stuido</a:t>
            </a:r>
            <a:r>
              <a:rPr lang="en-US" altLang="ko-KR" b="1" dirty="0"/>
              <a:t> Code </a:t>
            </a:r>
            <a:r>
              <a:rPr lang="ko-KR" altLang="en-US" b="1" dirty="0"/>
              <a:t>기본 설정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25F34F4C-0029-4F9A-B97C-0951CDE41F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001"/>
          <a:stretch/>
        </p:blipFill>
        <p:spPr>
          <a:xfrm>
            <a:off x="4572000" y="2250857"/>
            <a:ext cx="3405930" cy="32626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177CD0A-DEA7-47D0-B431-4E8924A7928A}"/>
              </a:ext>
            </a:extLst>
          </p:cNvPr>
          <p:cNvSpPr txBox="1"/>
          <p:nvPr/>
        </p:nvSpPr>
        <p:spPr>
          <a:xfrm>
            <a:off x="503340" y="1661021"/>
            <a:ext cx="3190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설정을 위해서      누르고 </a:t>
            </a:r>
            <a:r>
              <a:rPr lang="en-US" altLang="ko-KR" sz="1400"/>
              <a:t>[</a:t>
            </a:r>
            <a:r>
              <a:rPr lang="ko-KR" altLang="en-US" sz="1400"/>
              <a:t>설정</a:t>
            </a:r>
            <a:r>
              <a:rPr lang="en-US" altLang="ko-KR" sz="1400"/>
              <a:t>]</a:t>
            </a:r>
            <a:r>
              <a:rPr lang="ko-KR" altLang="en-US" sz="1400"/>
              <a:t> 선택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12D3C6AA-1D54-444C-996D-2BA414D32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661021"/>
            <a:ext cx="230833" cy="30777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5000036E-CFAE-4656-93CF-55657E1587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006" y="2329039"/>
            <a:ext cx="3661795" cy="30853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026C39ED-287F-4550-9AF5-4CF39A08493D}"/>
              </a:ext>
            </a:extLst>
          </p:cNvPr>
          <p:cNvSpPr txBox="1"/>
          <p:nvPr/>
        </p:nvSpPr>
        <p:spPr>
          <a:xfrm>
            <a:off x="2826052" y="3523376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>
                <a:solidFill>
                  <a:srgbClr val="C00000"/>
                </a:solidFill>
              </a:rPr>
              <a:t>글꼴</a:t>
            </a: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xmlns="" id="{9B034AF7-C0C9-4BC7-B073-177AE91E2B94}"/>
              </a:ext>
            </a:extLst>
          </p:cNvPr>
          <p:cNvCxnSpPr>
            <a:stCxn id="21" idx="2"/>
          </p:cNvCxnSpPr>
          <p:nvPr/>
        </p:nvCxnSpPr>
        <p:spPr>
          <a:xfrm rot="5400000">
            <a:off x="2709442" y="3666343"/>
            <a:ext cx="232647" cy="45454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6B44B65A-4473-43B1-8234-1B171E09E6C3}"/>
              </a:ext>
            </a:extLst>
          </p:cNvPr>
          <p:cNvSpPr txBox="1"/>
          <p:nvPr/>
        </p:nvSpPr>
        <p:spPr>
          <a:xfrm>
            <a:off x="2896062" y="4710417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>
                <a:solidFill>
                  <a:srgbClr val="C00000"/>
                </a:solidFill>
              </a:rPr>
              <a:t>글자 크기</a:t>
            </a:r>
          </a:p>
        </p:txBody>
      </p: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xmlns="" id="{14C7FCAE-CF38-4C99-B9D9-4F9C705A8234}"/>
              </a:ext>
            </a:extLst>
          </p:cNvPr>
          <p:cNvCxnSpPr>
            <a:stCxn id="25" idx="2"/>
          </p:cNvCxnSpPr>
          <p:nvPr/>
        </p:nvCxnSpPr>
        <p:spPr>
          <a:xfrm rot="5400000">
            <a:off x="2858800" y="4774034"/>
            <a:ext cx="232647" cy="61324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7CE8F1B1-A1AB-4859-B842-5CF3FA90CA7D}"/>
              </a:ext>
            </a:extLst>
          </p:cNvPr>
          <p:cNvSpPr txBox="1"/>
          <p:nvPr/>
        </p:nvSpPr>
        <p:spPr>
          <a:xfrm>
            <a:off x="6640709" y="4514824"/>
            <a:ext cx="636713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50">
                <a:solidFill>
                  <a:srgbClr val="C00000"/>
                </a:solidFill>
              </a:rPr>
              <a:t>탭 크기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xmlns="" id="{F24AA8EB-6850-4F92-B3E7-F8730373759A}"/>
              </a:ext>
            </a:extLst>
          </p:cNvPr>
          <p:cNvCxnSpPr>
            <a:cxnSpLocks/>
            <a:stCxn id="27" idx="2"/>
          </p:cNvCxnSpPr>
          <p:nvPr/>
        </p:nvCxnSpPr>
        <p:spPr>
          <a:xfrm rot="5400000">
            <a:off x="6544342" y="4782256"/>
            <a:ext cx="428240" cy="40120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36FAC10E-08A6-47B5-A350-885344F4DB80}"/>
              </a:ext>
            </a:extLst>
          </p:cNvPr>
          <p:cNvSpPr txBox="1"/>
          <p:nvPr/>
        </p:nvSpPr>
        <p:spPr>
          <a:xfrm>
            <a:off x="5423484" y="2794218"/>
            <a:ext cx="2283902" cy="461665"/>
          </a:xfrm>
          <a:prstGeom prst="leftArrowCallout">
            <a:avLst>
              <a:gd name="adj1" fmla="val 14098"/>
              <a:gd name="adj2" fmla="val 25000"/>
              <a:gd name="adj3" fmla="val 54982"/>
              <a:gd name="adj4" fmla="val 92648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/>
              <a:t>설정 항목을 못 찾을 때는 검색하자</a:t>
            </a:r>
            <a:r>
              <a:rPr lang="en-US" altLang="ko-KR" sz="1200"/>
              <a:t>!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9771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xmlns="" id="{98FC40C5-4275-4CA8-8AC4-642D31468A47}"/>
              </a:ext>
            </a:extLst>
          </p:cNvPr>
          <p:cNvSpPr/>
          <p:nvPr/>
        </p:nvSpPr>
        <p:spPr>
          <a:xfrm>
            <a:off x="2365314" y="1775166"/>
            <a:ext cx="1802906" cy="868502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2">
                  <a:lumMod val="46000"/>
                  <a:lumOff val="54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xmlns="" id="{A1A9D844-4C0D-4C2C-BF97-F70E56339DA4}"/>
              </a:ext>
            </a:extLst>
          </p:cNvPr>
          <p:cNvSpPr/>
          <p:nvPr/>
        </p:nvSpPr>
        <p:spPr>
          <a:xfrm>
            <a:off x="2365314" y="2730763"/>
            <a:ext cx="1802906" cy="868502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2">
                  <a:lumMod val="46000"/>
                  <a:lumOff val="54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</a:t>
            </a:r>
            <a:r>
              <a:rPr lang="ko-KR" altLang="en-US" dirty="0"/>
              <a:t>개발이란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267FFC0-A285-4E0D-8C03-E8222433B841}"/>
              </a:ext>
            </a:extLst>
          </p:cNvPr>
          <p:cNvSpPr txBox="1"/>
          <p:nvPr/>
        </p:nvSpPr>
        <p:spPr>
          <a:xfrm>
            <a:off x="354329" y="980728"/>
            <a:ext cx="23823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b="1"/>
            </a:lvl1pPr>
          </a:lstStyle>
          <a:p>
            <a:r>
              <a:rPr lang="ko-KR" altLang="en-US" sz="2000" dirty="0">
                <a:latin typeface="+mn-lt"/>
              </a:rPr>
              <a:t>서버 </a:t>
            </a:r>
            <a:r>
              <a:rPr lang="en-US" altLang="ko-KR" sz="2000" dirty="0">
                <a:latin typeface="+mn-lt"/>
              </a:rPr>
              <a:t>vs </a:t>
            </a:r>
            <a:r>
              <a:rPr lang="ko-KR" altLang="en-US" sz="2000" dirty="0">
                <a:latin typeface="+mn-lt"/>
              </a:rPr>
              <a:t>클라이언트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0F9200C-2061-45B9-8AA0-1A5B09838FD9}"/>
              </a:ext>
            </a:extLst>
          </p:cNvPr>
          <p:cNvSpPr txBox="1"/>
          <p:nvPr/>
        </p:nvSpPr>
        <p:spPr>
          <a:xfrm>
            <a:off x="4623569" y="980728"/>
            <a:ext cx="3820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 b="1">
                <a:latin typeface="+mn-lt"/>
              </a:defRPr>
            </a:lvl1pPr>
          </a:lstStyle>
          <a:p>
            <a:r>
              <a:rPr lang="ko-KR" altLang="en-US" dirty="0" err="1"/>
              <a:t>프런트엔드</a:t>
            </a:r>
            <a:r>
              <a:rPr lang="ko-KR" altLang="en-US" dirty="0"/>
              <a:t> 개발 </a:t>
            </a:r>
            <a:r>
              <a:rPr lang="en-US" altLang="ko-KR" dirty="0"/>
              <a:t>vs </a:t>
            </a:r>
            <a:r>
              <a:rPr lang="ko-KR" altLang="en-US" dirty="0" err="1"/>
              <a:t>백엔드</a:t>
            </a:r>
            <a:r>
              <a:rPr lang="ko-KR" altLang="en-US" dirty="0"/>
              <a:t> 개발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410DA96-AF2F-4D98-A721-5675478C5E6A}"/>
              </a:ext>
            </a:extLst>
          </p:cNvPr>
          <p:cNvSpPr txBox="1"/>
          <p:nvPr/>
        </p:nvSpPr>
        <p:spPr>
          <a:xfrm>
            <a:off x="179512" y="1673138"/>
            <a:ext cx="4314001" cy="1052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b="1" dirty="0"/>
              <a:t>클라이언트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sz="1600" dirty="0"/>
              <a:t>  </a:t>
            </a:r>
            <a:r>
              <a:rPr lang="en-US" altLang="ko-KR" sz="1400" dirty="0"/>
              <a:t>- </a:t>
            </a:r>
            <a:r>
              <a:rPr lang="ko-KR" altLang="en-US" sz="1400" dirty="0"/>
              <a:t>사용자가 웹 사이트에 접근할 때 사용하는 기기 </a:t>
            </a:r>
            <a:endParaRPr lang="en-US" altLang="ko-KR" sz="1400" dirty="0"/>
          </a:p>
          <a:p>
            <a:pPr>
              <a:lnSpc>
                <a:spcPct val="130000"/>
              </a:lnSpc>
            </a:pPr>
            <a:r>
              <a:rPr lang="en-US" altLang="ko-KR" sz="1400" dirty="0"/>
              <a:t>  - (</a:t>
            </a:r>
            <a:r>
              <a:rPr lang="ko-KR" altLang="en-US" sz="1400" dirty="0"/>
              <a:t>좁은 의미</a:t>
            </a:r>
            <a:r>
              <a:rPr lang="en-US" altLang="ko-KR" sz="1400" dirty="0"/>
              <a:t>) </a:t>
            </a:r>
            <a:r>
              <a:rPr lang="ko-KR" altLang="en-US" sz="1400" dirty="0"/>
              <a:t>웹 브라우저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61F884B-7A78-43DE-B478-106864A2274F}"/>
              </a:ext>
            </a:extLst>
          </p:cNvPr>
          <p:cNvSpPr txBox="1"/>
          <p:nvPr/>
        </p:nvSpPr>
        <p:spPr>
          <a:xfrm>
            <a:off x="166573" y="2765603"/>
            <a:ext cx="2860078" cy="1052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b="1"/>
              <a:t>서버</a:t>
            </a:r>
            <a:endParaRPr lang="en-US" altLang="ko-KR" sz="1600" b="1"/>
          </a:p>
          <a:p>
            <a:pPr>
              <a:lnSpc>
                <a:spcPct val="130000"/>
              </a:lnSpc>
            </a:pPr>
            <a:r>
              <a:rPr lang="en-US" altLang="ko-KR" sz="1600"/>
              <a:t> </a:t>
            </a:r>
            <a:r>
              <a:rPr lang="en-US" altLang="ko-KR" sz="1400"/>
              <a:t>- </a:t>
            </a:r>
            <a:r>
              <a:rPr lang="ko-KR" altLang="en-US" sz="1400"/>
              <a:t>인터넷에 연결된 컴퓨터</a:t>
            </a:r>
            <a:r>
              <a:rPr lang="en-US" altLang="ko-KR" sz="1400"/>
              <a:t>. </a:t>
            </a:r>
          </a:p>
          <a:p>
            <a:pPr>
              <a:lnSpc>
                <a:spcPct val="130000"/>
              </a:lnSpc>
            </a:pPr>
            <a:r>
              <a:rPr lang="en-US" altLang="ko-KR" sz="1400"/>
              <a:t> - </a:t>
            </a:r>
            <a:r>
              <a:rPr lang="ko-KR" altLang="en-US" sz="1400"/>
              <a:t>웹 요소와 여러 정보가 저장됨</a:t>
            </a:r>
            <a:r>
              <a:rPr lang="en-US" altLang="ko-KR" sz="1600"/>
              <a:t> </a:t>
            </a:r>
            <a:endParaRPr lang="ko-KR" altLang="en-US" sz="160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5E75C5CA-92B0-4B2C-B492-47E063977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522" y="4365104"/>
            <a:ext cx="5298750" cy="237317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E84EF35-5777-4310-9A2E-3EC3226236E8}"/>
              </a:ext>
            </a:extLst>
          </p:cNvPr>
          <p:cNvSpPr txBox="1"/>
          <p:nvPr/>
        </p:nvSpPr>
        <p:spPr>
          <a:xfrm>
            <a:off x="4392593" y="1472941"/>
            <a:ext cx="3640740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b="1" dirty="0" err="1"/>
              <a:t>프런트엔드</a:t>
            </a:r>
            <a:r>
              <a:rPr lang="ko-KR" altLang="en-US" sz="1600" b="1" dirty="0"/>
              <a:t> 개발</a:t>
            </a:r>
            <a:endParaRPr lang="en-US" altLang="ko-KR" sz="1600" b="1" dirty="0"/>
          </a:p>
          <a:p>
            <a:pPr>
              <a:lnSpc>
                <a:spcPct val="130000"/>
              </a:lnSpc>
            </a:pPr>
            <a:r>
              <a:rPr lang="en-US" altLang="ko-KR" sz="1600" dirty="0"/>
              <a:t> </a:t>
            </a:r>
            <a:r>
              <a:rPr lang="en-US" altLang="ko-KR" sz="1400" dirty="0"/>
              <a:t>- </a:t>
            </a:r>
            <a:r>
              <a:rPr lang="ko-KR" altLang="en-US" sz="1400" dirty="0"/>
              <a:t>웹 브라우저 화면에 보이는 부분을 다룸 </a:t>
            </a:r>
            <a:endParaRPr lang="en-US" altLang="ko-KR" sz="1400" dirty="0" smtClean="0"/>
          </a:p>
          <a:p>
            <a:pPr>
              <a:lnSpc>
                <a:spcPct val="130000"/>
              </a:lnSpc>
            </a:pPr>
            <a:r>
              <a:rPr lang="en-US" altLang="ko-KR" sz="1400" dirty="0">
                <a:sym typeface="Wingdings" panose="05000000000000000000" pitchFamily="2" charset="2"/>
              </a:rPr>
              <a:t> </a:t>
            </a:r>
            <a:r>
              <a:rPr lang="en-US" altLang="ko-KR" sz="1400" dirty="0" smtClean="0">
                <a:sym typeface="Wingdings" panose="05000000000000000000" pitchFamily="2" charset="2"/>
              </a:rPr>
              <a:t>                   </a:t>
            </a:r>
            <a:r>
              <a:rPr lang="ko-KR" altLang="en-US" sz="1400" dirty="0">
                <a:sym typeface="Wingdings" panose="05000000000000000000" pitchFamily="2" charset="2"/>
              </a:rPr>
              <a:t>웹 사이트 </a:t>
            </a:r>
            <a:r>
              <a:rPr lang="ko-KR" altLang="en-US" sz="1400" dirty="0"/>
              <a:t>제작</a:t>
            </a:r>
            <a:endParaRPr lang="en-US" altLang="ko-KR" sz="1400" dirty="0"/>
          </a:p>
          <a:p>
            <a:pPr>
              <a:lnSpc>
                <a:spcPct val="130000"/>
              </a:lnSpc>
            </a:pPr>
            <a:r>
              <a:rPr lang="en-US" altLang="ko-KR" sz="1400" dirty="0"/>
              <a:t> - HTML,</a:t>
            </a:r>
            <a:r>
              <a:rPr lang="ko-KR" altLang="en-US" sz="1400" dirty="0"/>
              <a:t> </a:t>
            </a:r>
            <a:r>
              <a:rPr lang="en-US" altLang="ko-KR" sz="1400" dirty="0"/>
              <a:t>CSS,</a:t>
            </a:r>
            <a:r>
              <a:rPr lang="ko-KR" altLang="en-US" sz="1400" dirty="0"/>
              <a:t> 자바스크립트 사용</a:t>
            </a:r>
            <a:endParaRPr lang="ko-KR" alt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94DD8BB-A1D8-496E-8F5D-920633040C4E}"/>
              </a:ext>
            </a:extLst>
          </p:cNvPr>
          <p:cNvSpPr txBox="1"/>
          <p:nvPr/>
        </p:nvSpPr>
        <p:spPr>
          <a:xfrm>
            <a:off x="4370897" y="2932928"/>
            <a:ext cx="4837222" cy="13326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b="1" dirty="0" err="1"/>
              <a:t>백엔드</a:t>
            </a:r>
            <a:r>
              <a:rPr lang="ko-KR" altLang="en-US" sz="1600" b="1" dirty="0"/>
              <a:t> 개발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sz="1600" dirty="0"/>
              <a:t>  </a:t>
            </a:r>
            <a:r>
              <a:rPr lang="en-US" altLang="ko-KR" sz="1400" dirty="0"/>
              <a:t>- </a:t>
            </a:r>
            <a:r>
              <a:rPr lang="ko-KR" altLang="en-US" sz="1400" dirty="0"/>
              <a:t>사용자 뒤</a:t>
            </a:r>
            <a:r>
              <a:rPr lang="en-US" altLang="ko-KR" sz="1400" dirty="0"/>
              <a:t>(back)</a:t>
            </a:r>
            <a:r>
              <a:rPr lang="ko-KR" altLang="en-US" sz="1400" dirty="0"/>
              <a:t>에서 보이지 않는 영역</a:t>
            </a:r>
            <a:r>
              <a:rPr lang="en-US" altLang="ko-KR" sz="1400" dirty="0"/>
              <a:t>, </a:t>
            </a:r>
            <a:r>
              <a:rPr lang="ko-KR" altLang="en-US" sz="1400" dirty="0"/>
              <a:t>즉 서버를 다룸</a:t>
            </a:r>
            <a:endParaRPr lang="en-US" altLang="ko-KR" sz="1400" dirty="0"/>
          </a:p>
          <a:p>
            <a:pPr>
              <a:lnSpc>
                <a:spcPct val="130000"/>
              </a:lnSpc>
            </a:pPr>
            <a:r>
              <a:rPr lang="en-US" altLang="ko-KR" sz="1400" dirty="0"/>
              <a:t>  - </a:t>
            </a:r>
            <a:r>
              <a:rPr lang="ko-KR" altLang="en-US" sz="1400" dirty="0"/>
              <a:t>데이터베이스를 설계하거나 데이터 처리</a:t>
            </a:r>
            <a:endParaRPr lang="en-US" altLang="ko-KR" sz="1400" dirty="0"/>
          </a:p>
          <a:p>
            <a:pPr>
              <a:lnSpc>
                <a:spcPct val="130000"/>
              </a:lnSpc>
            </a:pPr>
            <a:r>
              <a:rPr lang="en-US" altLang="ko-KR" sz="1400" dirty="0"/>
              <a:t>  - </a:t>
            </a:r>
            <a:r>
              <a:rPr lang="ko-KR" altLang="en-US" sz="1400" dirty="0"/>
              <a:t>자바</a:t>
            </a:r>
            <a:r>
              <a:rPr lang="en-US" altLang="ko-KR" sz="1400" dirty="0"/>
              <a:t>, PHP, </a:t>
            </a:r>
            <a:r>
              <a:rPr lang="ko-KR" altLang="en-US" sz="1400" dirty="0" err="1"/>
              <a:t>파이썬</a:t>
            </a:r>
            <a:r>
              <a:rPr lang="ko-KR" altLang="en-US" sz="1400" dirty="0"/>
              <a:t> 등 프로그래밍 언어 사용</a:t>
            </a:r>
          </a:p>
        </p:txBody>
      </p:sp>
    </p:spTree>
    <p:extLst>
      <p:ext uri="{BB962C8B-B14F-4D97-AF65-F5344CB8AC3E}">
        <p14:creationId xmlns:p14="http://schemas.microsoft.com/office/powerpoint/2010/main" val="40554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6BDC55A-F99F-48D6-ADE4-886AD981E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830" y="1442580"/>
            <a:ext cx="4952651" cy="4975579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 개발</a:t>
            </a:r>
            <a:r>
              <a:rPr lang="en-US" altLang="ko-KR"/>
              <a:t>, </a:t>
            </a:r>
            <a:r>
              <a:rPr lang="ko-KR" altLang="en-US"/>
              <a:t>어디서부터 시작할까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267FFC0-A285-4E0D-8C03-E8222433B841}"/>
              </a:ext>
            </a:extLst>
          </p:cNvPr>
          <p:cNvSpPr txBox="1"/>
          <p:nvPr/>
        </p:nvSpPr>
        <p:spPr>
          <a:xfrm>
            <a:off x="354329" y="1042469"/>
            <a:ext cx="3905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 b="1">
                <a:latin typeface="+mn-lt"/>
              </a:defRPr>
            </a:lvl1pPr>
          </a:lstStyle>
          <a:p>
            <a:r>
              <a:rPr lang="ko-KR" altLang="en-US" dirty="0"/>
              <a:t>웹 개발을 위해 공부해야 할 기술</a:t>
            </a:r>
          </a:p>
        </p:txBody>
      </p:sp>
      <p:sp>
        <p:nvSpPr>
          <p:cNvPr id="5" name="생각 풍선: 구름 모양 4">
            <a:extLst>
              <a:ext uri="{FF2B5EF4-FFF2-40B4-BE49-F238E27FC236}">
                <a16:creationId xmlns:a16="http://schemas.microsoft.com/office/drawing/2014/main" xmlns="" id="{8B62E57F-E1E7-47BF-8285-0F50A527F474}"/>
              </a:ext>
            </a:extLst>
          </p:cNvPr>
          <p:cNvSpPr/>
          <p:nvPr/>
        </p:nvSpPr>
        <p:spPr>
          <a:xfrm>
            <a:off x="2646470" y="1879517"/>
            <a:ext cx="2600844" cy="3098967"/>
          </a:xfrm>
          <a:custGeom>
            <a:avLst/>
            <a:gdLst>
              <a:gd name="connsiteX0" fmla="*/ 3900 w 43200"/>
              <a:gd name="connsiteY0" fmla="*/ 14370 h 43200"/>
              <a:gd name="connsiteX1" fmla="*/ 5623 w 43200"/>
              <a:gd name="connsiteY1" fmla="*/ 6907 h 43200"/>
              <a:gd name="connsiteX2" fmla="*/ 14005 w 43200"/>
              <a:gd name="connsiteY2" fmla="*/ 5202 h 43200"/>
              <a:gd name="connsiteX3" fmla="*/ 22456 w 43200"/>
              <a:gd name="connsiteY3" fmla="*/ 3432 h 43200"/>
              <a:gd name="connsiteX4" fmla="*/ 25749 w 43200"/>
              <a:gd name="connsiteY4" fmla="*/ 200 h 43200"/>
              <a:gd name="connsiteX5" fmla="*/ 29833 w 43200"/>
              <a:gd name="connsiteY5" fmla="*/ 2481 h 43200"/>
              <a:gd name="connsiteX6" fmla="*/ 35463 w 43200"/>
              <a:gd name="connsiteY6" fmla="*/ 690 h 43200"/>
              <a:gd name="connsiteX7" fmla="*/ 38318 w 43200"/>
              <a:gd name="connsiteY7" fmla="*/ 5576 h 43200"/>
              <a:gd name="connsiteX8" fmla="*/ 41982 w 43200"/>
              <a:gd name="connsiteY8" fmla="*/ 10318 h 43200"/>
              <a:gd name="connsiteX9" fmla="*/ 41818 w 43200"/>
              <a:gd name="connsiteY9" fmla="*/ 15460 h 43200"/>
              <a:gd name="connsiteX10" fmla="*/ 43016 w 43200"/>
              <a:gd name="connsiteY10" fmla="*/ 23322 h 43200"/>
              <a:gd name="connsiteX11" fmla="*/ 37404 w 43200"/>
              <a:gd name="connsiteY11" fmla="*/ 30204 h 43200"/>
              <a:gd name="connsiteX12" fmla="*/ 35395 w 43200"/>
              <a:gd name="connsiteY12" fmla="*/ 36101 h 43200"/>
              <a:gd name="connsiteX13" fmla="*/ 28555 w 43200"/>
              <a:gd name="connsiteY13" fmla="*/ 36815 h 43200"/>
              <a:gd name="connsiteX14" fmla="*/ 23667 w 43200"/>
              <a:gd name="connsiteY14" fmla="*/ 43106 h 43200"/>
              <a:gd name="connsiteX15" fmla="*/ 16480 w 43200"/>
              <a:gd name="connsiteY15" fmla="*/ 39266 h 43200"/>
              <a:gd name="connsiteX16" fmla="*/ 5804 w 43200"/>
              <a:gd name="connsiteY16" fmla="*/ 35472 h 43200"/>
              <a:gd name="connsiteX17" fmla="*/ 1110 w 43200"/>
              <a:gd name="connsiteY17" fmla="*/ 31250 h 43200"/>
              <a:gd name="connsiteX18" fmla="*/ 2113 w 43200"/>
              <a:gd name="connsiteY18" fmla="*/ 25551 h 43200"/>
              <a:gd name="connsiteX19" fmla="*/ -5 w 43200"/>
              <a:gd name="connsiteY19" fmla="*/ 19704 h 43200"/>
              <a:gd name="connsiteX20" fmla="*/ 3863 w 43200"/>
              <a:gd name="connsiteY20" fmla="*/ 14507 h 43200"/>
              <a:gd name="connsiteX21" fmla="*/ 3900 w 43200"/>
              <a:gd name="connsiteY21" fmla="*/ 14370 h 43200"/>
              <a:gd name="connsiteX0" fmla="*/ 1194395 w 3766657"/>
              <a:gd name="connsiteY0" fmla="*/ 3878859 h 3447875"/>
              <a:gd name="connsiteX1" fmla="*/ 1098621 w 3766657"/>
              <a:gd name="connsiteY1" fmla="*/ 3974633 h 3447875"/>
              <a:gd name="connsiteX2" fmla="*/ 1002847 w 3766657"/>
              <a:gd name="connsiteY2" fmla="*/ 3878859 h 3447875"/>
              <a:gd name="connsiteX3" fmla="*/ 1098621 w 3766657"/>
              <a:gd name="connsiteY3" fmla="*/ 3783085 h 3447875"/>
              <a:gd name="connsiteX4" fmla="*/ 1194395 w 3766657"/>
              <a:gd name="connsiteY4" fmla="*/ 3878859 h 3447875"/>
              <a:gd name="connsiteX0" fmla="*/ 1331374 w 3766657"/>
              <a:gd name="connsiteY0" fmla="*/ 3765705 h 3447875"/>
              <a:gd name="connsiteX1" fmla="*/ 1139825 w 3766657"/>
              <a:gd name="connsiteY1" fmla="*/ 3957254 h 3447875"/>
              <a:gd name="connsiteX2" fmla="*/ 948276 w 3766657"/>
              <a:gd name="connsiteY2" fmla="*/ 3765705 h 3447875"/>
              <a:gd name="connsiteX3" fmla="*/ 1139825 w 3766657"/>
              <a:gd name="connsiteY3" fmla="*/ 3574156 h 3447875"/>
              <a:gd name="connsiteX4" fmla="*/ 1331374 w 3766657"/>
              <a:gd name="connsiteY4" fmla="*/ 3765705 h 3447875"/>
              <a:gd name="connsiteX0" fmla="*/ 1533895 w 3766657"/>
              <a:gd name="connsiteY0" fmla="*/ 3472565 h 3447875"/>
              <a:gd name="connsiteX1" fmla="*/ 1246572 w 3766657"/>
              <a:gd name="connsiteY1" fmla="*/ 3759888 h 3447875"/>
              <a:gd name="connsiteX2" fmla="*/ 959249 w 3766657"/>
              <a:gd name="connsiteY2" fmla="*/ 3472565 h 3447875"/>
              <a:gd name="connsiteX3" fmla="*/ 1246572 w 3766657"/>
              <a:gd name="connsiteY3" fmla="*/ 3185242 h 3447875"/>
              <a:gd name="connsiteX4" fmla="*/ 1533895 w 3766657"/>
              <a:gd name="connsiteY4" fmla="*/ 3472565 h 3447875"/>
              <a:gd name="connsiteX0" fmla="*/ 4693 w 43200"/>
              <a:gd name="connsiteY0" fmla="*/ 26177 h 43200"/>
              <a:gd name="connsiteX1" fmla="*/ 2160 w 43200"/>
              <a:gd name="connsiteY1" fmla="*/ 25380 h 43200"/>
              <a:gd name="connsiteX2" fmla="*/ 6928 w 43200"/>
              <a:gd name="connsiteY2" fmla="*/ 34899 h 43200"/>
              <a:gd name="connsiteX3" fmla="*/ 5820 w 43200"/>
              <a:gd name="connsiteY3" fmla="*/ 35280 h 43200"/>
              <a:gd name="connsiteX4" fmla="*/ 16478 w 43200"/>
              <a:gd name="connsiteY4" fmla="*/ 39090 h 43200"/>
              <a:gd name="connsiteX5" fmla="*/ 15810 w 43200"/>
              <a:gd name="connsiteY5" fmla="*/ 37350 h 43200"/>
              <a:gd name="connsiteX6" fmla="*/ 28827 w 43200"/>
              <a:gd name="connsiteY6" fmla="*/ 34751 h 43200"/>
              <a:gd name="connsiteX7" fmla="*/ 28560 w 43200"/>
              <a:gd name="connsiteY7" fmla="*/ 36660 h 43200"/>
              <a:gd name="connsiteX8" fmla="*/ 34129 w 43200"/>
              <a:gd name="connsiteY8" fmla="*/ 22954 h 43200"/>
              <a:gd name="connsiteX9" fmla="*/ 37380 w 43200"/>
              <a:gd name="connsiteY9" fmla="*/ 30090 h 43200"/>
              <a:gd name="connsiteX10" fmla="*/ 41798 w 43200"/>
              <a:gd name="connsiteY10" fmla="*/ 15354 h 43200"/>
              <a:gd name="connsiteX11" fmla="*/ 40350 w 43200"/>
              <a:gd name="connsiteY11" fmla="*/ 18030 h 43200"/>
              <a:gd name="connsiteX12" fmla="*/ 38324 w 43200"/>
              <a:gd name="connsiteY12" fmla="*/ 5426 h 43200"/>
              <a:gd name="connsiteX13" fmla="*/ 38400 w 43200"/>
              <a:gd name="connsiteY13" fmla="*/ 6690 h 43200"/>
              <a:gd name="connsiteX14" fmla="*/ 29078 w 43200"/>
              <a:gd name="connsiteY14" fmla="*/ 3952 h 43200"/>
              <a:gd name="connsiteX15" fmla="*/ 29820 w 43200"/>
              <a:gd name="connsiteY15" fmla="*/ 2340 h 43200"/>
              <a:gd name="connsiteX16" fmla="*/ 22141 w 43200"/>
              <a:gd name="connsiteY16" fmla="*/ 4720 h 43200"/>
              <a:gd name="connsiteX17" fmla="*/ 22500 w 43200"/>
              <a:gd name="connsiteY17" fmla="*/ 3330 h 43200"/>
              <a:gd name="connsiteX18" fmla="*/ 14000 w 43200"/>
              <a:gd name="connsiteY18" fmla="*/ 5192 h 43200"/>
              <a:gd name="connsiteX19" fmla="*/ 15300 w 43200"/>
              <a:gd name="connsiteY19" fmla="*/ 6540 h 43200"/>
              <a:gd name="connsiteX20" fmla="*/ 4127 w 43200"/>
              <a:gd name="connsiteY20" fmla="*/ 15789 h 43200"/>
              <a:gd name="connsiteX21" fmla="*/ 3900 w 43200"/>
              <a:gd name="connsiteY21" fmla="*/ 14370 h 43200"/>
              <a:gd name="connsiteX0" fmla="*/ 3936 w 43256"/>
              <a:gd name="connsiteY0" fmla="*/ 14229 h 51333"/>
              <a:gd name="connsiteX1" fmla="*/ 5659 w 43256"/>
              <a:gd name="connsiteY1" fmla="*/ 6766 h 51333"/>
              <a:gd name="connsiteX2" fmla="*/ 14041 w 43256"/>
              <a:gd name="connsiteY2" fmla="*/ 5061 h 51333"/>
              <a:gd name="connsiteX3" fmla="*/ 22492 w 43256"/>
              <a:gd name="connsiteY3" fmla="*/ 3291 h 51333"/>
              <a:gd name="connsiteX4" fmla="*/ 25785 w 43256"/>
              <a:gd name="connsiteY4" fmla="*/ 59 h 51333"/>
              <a:gd name="connsiteX5" fmla="*/ 29869 w 43256"/>
              <a:gd name="connsiteY5" fmla="*/ 2340 h 51333"/>
              <a:gd name="connsiteX6" fmla="*/ 35499 w 43256"/>
              <a:gd name="connsiteY6" fmla="*/ 549 h 51333"/>
              <a:gd name="connsiteX7" fmla="*/ 38354 w 43256"/>
              <a:gd name="connsiteY7" fmla="*/ 5435 h 51333"/>
              <a:gd name="connsiteX8" fmla="*/ 42018 w 43256"/>
              <a:gd name="connsiteY8" fmla="*/ 10177 h 51333"/>
              <a:gd name="connsiteX9" fmla="*/ 41854 w 43256"/>
              <a:gd name="connsiteY9" fmla="*/ 15319 h 51333"/>
              <a:gd name="connsiteX10" fmla="*/ 43052 w 43256"/>
              <a:gd name="connsiteY10" fmla="*/ 23181 h 51333"/>
              <a:gd name="connsiteX11" fmla="*/ 37440 w 43256"/>
              <a:gd name="connsiteY11" fmla="*/ 30063 h 51333"/>
              <a:gd name="connsiteX12" fmla="*/ 35431 w 43256"/>
              <a:gd name="connsiteY12" fmla="*/ 35960 h 51333"/>
              <a:gd name="connsiteX13" fmla="*/ 28591 w 43256"/>
              <a:gd name="connsiteY13" fmla="*/ 36674 h 51333"/>
              <a:gd name="connsiteX14" fmla="*/ 23703 w 43256"/>
              <a:gd name="connsiteY14" fmla="*/ 42965 h 51333"/>
              <a:gd name="connsiteX15" fmla="*/ 16516 w 43256"/>
              <a:gd name="connsiteY15" fmla="*/ 39125 h 51333"/>
              <a:gd name="connsiteX16" fmla="*/ 5840 w 43256"/>
              <a:gd name="connsiteY16" fmla="*/ 35331 h 51333"/>
              <a:gd name="connsiteX17" fmla="*/ 1146 w 43256"/>
              <a:gd name="connsiteY17" fmla="*/ 31109 h 51333"/>
              <a:gd name="connsiteX18" fmla="*/ 2149 w 43256"/>
              <a:gd name="connsiteY18" fmla="*/ 25410 h 51333"/>
              <a:gd name="connsiteX19" fmla="*/ 31 w 43256"/>
              <a:gd name="connsiteY19" fmla="*/ 19563 h 51333"/>
              <a:gd name="connsiteX20" fmla="*/ 3899 w 43256"/>
              <a:gd name="connsiteY20" fmla="*/ 14366 h 51333"/>
              <a:gd name="connsiteX21" fmla="*/ 3936 w 43256"/>
              <a:gd name="connsiteY21" fmla="*/ 14229 h 51333"/>
              <a:gd name="connsiteX0" fmla="*/ 1197534 w 3771540"/>
              <a:gd name="connsiteY0" fmla="*/ 3867606 h 4097003"/>
              <a:gd name="connsiteX1" fmla="*/ 1101760 w 3771540"/>
              <a:gd name="connsiteY1" fmla="*/ 3963380 h 4097003"/>
              <a:gd name="connsiteX2" fmla="*/ 1005986 w 3771540"/>
              <a:gd name="connsiteY2" fmla="*/ 3867606 h 4097003"/>
              <a:gd name="connsiteX3" fmla="*/ 1101760 w 3771540"/>
              <a:gd name="connsiteY3" fmla="*/ 3771832 h 4097003"/>
              <a:gd name="connsiteX4" fmla="*/ 1197534 w 3771540"/>
              <a:gd name="connsiteY4" fmla="*/ 3867606 h 4097003"/>
              <a:gd name="connsiteX0" fmla="*/ 1334513 w 3771540"/>
              <a:gd name="connsiteY0" fmla="*/ 3754452 h 4097003"/>
              <a:gd name="connsiteX1" fmla="*/ 1059075 w 3771540"/>
              <a:gd name="connsiteY1" fmla="*/ 4097003 h 4097003"/>
              <a:gd name="connsiteX2" fmla="*/ 951415 w 3771540"/>
              <a:gd name="connsiteY2" fmla="*/ 3754452 h 4097003"/>
              <a:gd name="connsiteX3" fmla="*/ 1142964 w 3771540"/>
              <a:gd name="connsiteY3" fmla="*/ 3562903 h 4097003"/>
              <a:gd name="connsiteX4" fmla="*/ 1334513 w 3771540"/>
              <a:gd name="connsiteY4" fmla="*/ 3754452 h 4097003"/>
              <a:gd name="connsiteX0" fmla="*/ 1537034 w 3771540"/>
              <a:gd name="connsiteY0" fmla="*/ 3461312 h 4097003"/>
              <a:gd name="connsiteX1" fmla="*/ 1249711 w 3771540"/>
              <a:gd name="connsiteY1" fmla="*/ 3748635 h 4097003"/>
              <a:gd name="connsiteX2" fmla="*/ 962388 w 3771540"/>
              <a:gd name="connsiteY2" fmla="*/ 3461312 h 4097003"/>
              <a:gd name="connsiteX3" fmla="*/ 1249711 w 3771540"/>
              <a:gd name="connsiteY3" fmla="*/ 3173989 h 4097003"/>
              <a:gd name="connsiteX4" fmla="*/ 1537034 w 3771540"/>
              <a:gd name="connsiteY4" fmla="*/ 3461312 h 4097003"/>
              <a:gd name="connsiteX0" fmla="*/ 4729 w 43256"/>
              <a:gd name="connsiteY0" fmla="*/ 26036 h 51333"/>
              <a:gd name="connsiteX1" fmla="*/ 2196 w 43256"/>
              <a:gd name="connsiteY1" fmla="*/ 25239 h 51333"/>
              <a:gd name="connsiteX2" fmla="*/ 6964 w 43256"/>
              <a:gd name="connsiteY2" fmla="*/ 34758 h 51333"/>
              <a:gd name="connsiteX3" fmla="*/ 5856 w 43256"/>
              <a:gd name="connsiteY3" fmla="*/ 35139 h 51333"/>
              <a:gd name="connsiteX4" fmla="*/ 16514 w 43256"/>
              <a:gd name="connsiteY4" fmla="*/ 38949 h 51333"/>
              <a:gd name="connsiteX5" fmla="*/ 15846 w 43256"/>
              <a:gd name="connsiteY5" fmla="*/ 37209 h 51333"/>
              <a:gd name="connsiteX6" fmla="*/ 28863 w 43256"/>
              <a:gd name="connsiteY6" fmla="*/ 34610 h 51333"/>
              <a:gd name="connsiteX7" fmla="*/ 28596 w 43256"/>
              <a:gd name="connsiteY7" fmla="*/ 36519 h 51333"/>
              <a:gd name="connsiteX8" fmla="*/ 34165 w 43256"/>
              <a:gd name="connsiteY8" fmla="*/ 22813 h 51333"/>
              <a:gd name="connsiteX9" fmla="*/ 37416 w 43256"/>
              <a:gd name="connsiteY9" fmla="*/ 29949 h 51333"/>
              <a:gd name="connsiteX10" fmla="*/ 41834 w 43256"/>
              <a:gd name="connsiteY10" fmla="*/ 15213 h 51333"/>
              <a:gd name="connsiteX11" fmla="*/ 40386 w 43256"/>
              <a:gd name="connsiteY11" fmla="*/ 17889 h 51333"/>
              <a:gd name="connsiteX12" fmla="*/ 38360 w 43256"/>
              <a:gd name="connsiteY12" fmla="*/ 5285 h 51333"/>
              <a:gd name="connsiteX13" fmla="*/ 38436 w 43256"/>
              <a:gd name="connsiteY13" fmla="*/ 6549 h 51333"/>
              <a:gd name="connsiteX14" fmla="*/ 29114 w 43256"/>
              <a:gd name="connsiteY14" fmla="*/ 3811 h 51333"/>
              <a:gd name="connsiteX15" fmla="*/ 29856 w 43256"/>
              <a:gd name="connsiteY15" fmla="*/ 2199 h 51333"/>
              <a:gd name="connsiteX16" fmla="*/ 22177 w 43256"/>
              <a:gd name="connsiteY16" fmla="*/ 4579 h 51333"/>
              <a:gd name="connsiteX17" fmla="*/ 22536 w 43256"/>
              <a:gd name="connsiteY17" fmla="*/ 3189 h 51333"/>
              <a:gd name="connsiteX18" fmla="*/ 14036 w 43256"/>
              <a:gd name="connsiteY18" fmla="*/ 5051 h 51333"/>
              <a:gd name="connsiteX19" fmla="*/ 15336 w 43256"/>
              <a:gd name="connsiteY19" fmla="*/ 6399 h 51333"/>
              <a:gd name="connsiteX20" fmla="*/ 4163 w 43256"/>
              <a:gd name="connsiteY20" fmla="*/ 15648 h 51333"/>
              <a:gd name="connsiteX21" fmla="*/ 3936 w 43256"/>
              <a:gd name="connsiteY21" fmla="*/ 14229 h 51333"/>
              <a:gd name="connsiteX0" fmla="*/ 3936 w 43256"/>
              <a:gd name="connsiteY0" fmla="*/ 14229 h 49659"/>
              <a:gd name="connsiteX1" fmla="*/ 5659 w 43256"/>
              <a:gd name="connsiteY1" fmla="*/ 6766 h 49659"/>
              <a:gd name="connsiteX2" fmla="*/ 14041 w 43256"/>
              <a:gd name="connsiteY2" fmla="*/ 5061 h 49659"/>
              <a:gd name="connsiteX3" fmla="*/ 22492 w 43256"/>
              <a:gd name="connsiteY3" fmla="*/ 3291 h 49659"/>
              <a:gd name="connsiteX4" fmla="*/ 25785 w 43256"/>
              <a:gd name="connsiteY4" fmla="*/ 59 h 49659"/>
              <a:gd name="connsiteX5" fmla="*/ 29869 w 43256"/>
              <a:gd name="connsiteY5" fmla="*/ 2340 h 49659"/>
              <a:gd name="connsiteX6" fmla="*/ 35499 w 43256"/>
              <a:gd name="connsiteY6" fmla="*/ 549 h 49659"/>
              <a:gd name="connsiteX7" fmla="*/ 38354 w 43256"/>
              <a:gd name="connsiteY7" fmla="*/ 5435 h 49659"/>
              <a:gd name="connsiteX8" fmla="*/ 42018 w 43256"/>
              <a:gd name="connsiteY8" fmla="*/ 10177 h 49659"/>
              <a:gd name="connsiteX9" fmla="*/ 41854 w 43256"/>
              <a:gd name="connsiteY9" fmla="*/ 15319 h 49659"/>
              <a:gd name="connsiteX10" fmla="*/ 43052 w 43256"/>
              <a:gd name="connsiteY10" fmla="*/ 23181 h 49659"/>
              <a:gd name="connsiteX11" fmla="*/ 37440 w 43256"/>
              <a:gd name="connsiteY11" fmla="*/ 30063 h 49659"/>
              <a:gd name="connsiteX12" fmla="*/ 35431 w 43256"/>
              <a:gd name="connsiteY12" fmla="*/ 35960 h 49659"/>
              <a:gd name="connsiteX13" fmla="*/ 28591 w 43256"/>
              <a:gd name="connsiteY13" fmla="*/ 36674 h 49659"/>
              <a:gd name="connsiteX14" fmla="*/ 23703 w 43256"/>
              <a:gd name="connsiteY14" fmla="*/ 42965 h 49659"/>
              <a:gd name="connsiteX15" fmla="*/ 16516 w 43256"/>
              <a:gd name="connsiteY15" fmla="*/ 39125 h 49659"/>
              <a:gd name="connsiteX16" fmla="*/ 5840 w 43256"/>
              <a:gd name="connsiteY16" fmla="*/ 35331 h 49659"/>
              <a:gd name="connsiteX17" fmla="*/ 1146 w 43256"/>
              <a:gd name="connsiteY17" fmla="*/ 31109 h 49659"/>
              <a:gd name="connsiteX18" fmla="*/ 2149 w 43256"/>
              <a:gd name="connsiteY18" fmla="*/ 25410 h 49659"/>
              <a:gd name="connsiteX19" fmla="*/ 31 w 43256"/>
              <a:gd name="connsiteY19" fmla="*/ 19563 h 49659"/>
              <a:gd name="connsiteX20" fmla="*/ 3899 w 43256"/>
              <a:gd name="connsiteY20" fmla="*/ 14366 h 49659"/>
              <a:gd name="connsiteX21" fmla="*/ 3936 w 43256"/>
              <a:gd name="connsiteY21" fmla="*/ 14229 h 49659"/>
              <a:gd name="connsiteX0" fmla="*/ 1197534 w 3771540"/>
              <a:gd name="connsiteY0" fmla="*/ 3867606 h 3963380"/>
              <a:gd name="connsiteX1" fmla="*/ 1101760 w 3771540"/>
              <a:gd name="connsiteY1" fmla="*/ 3963380 h 3963380"/>
              <a:gd name="connsiteX2" fmla="*/ 1005986 w 3771540"/>
              <a:gd name="connsiteY2" fmla="*/ 3867606 h 3963380"/>
              <a:gd name="connsiteX3" fmla="*/ 1101760 w 3771540"/>
              <a:gd name="connsiteY3" fmla="*/ 3771832 h 3963380"/>
              <a:gd name="connsiteX4" fmla="*/ 1197534 w 3771540"/>
              <a:gd name="connsiteY4" fmla="*/ 3867606 h 3963380"/>
              <a:gd name="connsiteX0" fmla="*/ 1334513 w 3771540"/>
              <a:gd name="connsiteY0" fmla="*/ 3754452 h 3963380"/>
              <a:gd name="connsiteX1" fmla="*/ 1092631 w 3771540"/>
              <a:gd name="connsiteY1" fmla="*/ 3878889 h 3963380"/>
              <a:gd name="connsiteX2" fmla="*/ 951415 w 3771540"/>
              <a:gd name="connsiteY2" fmla="*/ 3754452 h 3963380"/>
              <a:gd name="connsiteX3" fmla="*/ 1142964 w 3771540"/>
              <a:gd name="connsiteY3" fmla="*/ 3562903 h 3963380"/>
              <a:gd name="connsiteX4" fmla="*/ 1334513 w 3771540"/>
              <a:gd name="connsiteY4" fmla="*/ 3754452 h 3963380"/>
              <a:gd name="connsiteX0" fmla="*/ 1537034 w 3771540"/>
              <a:gd name="connsiteY0" fmla="*/ 3461312 h 3963380"/>
              <a:gd name="connsiteX1" fmla="*/ 1249711 w 3771540"/>
              <a:gd name="connsiteY1" fmla="*/ 3748635 h 3963380"/>
              <a:gd name="connsiteX2" fmla="*/ 962388 w 3771540"/>
              <a:gd name="connsiteY2" fmla="*/ 3461312 h 3963380"/>
              <a:gd name="connsiteX3" fmla="*/ 1249711 w 3771540"/>
              <a:gd name="connsiteY3" fmla="*/ 3173989 h 3963380"/>
              <a:gd name="connsiteX4" fmla="*/ 1537034 w 3771540"/>
              <a:gd name="connsiteY4" fmla="*/ 3461312 h 3963380"/>
              <a:gd name="connsiteX0" fmla="*/ 4729 w 43256"/>
              <a:gd name="connsiteY0" fmla="*/ 26036 h 49659"/>
              <a:gd name="connsiteX1" fmla="*/ 2196 w 43256"/>
              <a:gd name="connsiteY1" fmla="*/ 25239 h 49659"/>
              <a:gd name="connsiteX2" fmla="*/ 6964 w 43256"/>
              <a:gd name="connsiteY2" fmla="*/ 34758 h 49659"/>
              <a:gd name="connsiteX3" fmla="*/ 5856 w 43256"/>
              <a:gd name="connsiteY3" fmla="*/ 35139 h 49659"/>
              <a:gd name="connsiteX4" fmla="*/ 16514 w 43256"/>
              <a:gd name="connsiteY4" fmla="*/ 38949 h 49659"/>
              <a:gd name="connsiteX5" fmla="*/ 15846 w 43256"/>
              <a:gd name="connsiteY5" fmla="*/ 37209 h 49659"/>
              <a:gd name="connsiteX6" fmla="*/ 28863 w 43256"/>
              <a:gd name="connsiteY6" fmla="*/ 34610 h 49659"/>
              <a:gd name="connsiteX7" fmla="*/ 28596 w 43256"/>
              <a:gd name="connsiteY7" fmla="*/ 36519 h 49659"/>
              <a:gd name="connsiteX8" fmla="*/ 34165 w 43256"/>
              <a:gd name="connsiteY8" fmla="*/ 22813 h 49659"/>
              <a:gd name="connsiteX9" fmla="*/ 37416 w 43256"/>
              <a:gd name="connsiteY9" fmla="*/ 29949 h 49659"/>
              <a:gd name="connsiteX10" fmla="*/ 41834 w 43256"/>
              <a:gd name="connsiteY10" fmla="*/ 15213 h 49659"/>
              <a:gd name="connsiteX11" fmla="*/ 40386 w 43256"/>
              <a:gd name="connsiteY11" fmla="*/ 17889 h 49659"/>
              <a:gd name="connsiteX12" fmla="*/ 38360 w 43256"/>
              <a:gd name="connsiteY12" fmla="*/ 5285 h 49659"/>
              <a:gd name="connsiteX13" fmla="*/ 38436 w 43256"/>
              <a:gd name="connsiteY13" fmla="*/ 6549 h 49659"/>
              <a:gd name="connsiteX14" fmla="*/ 29114 w 43256"/>
              <a:gd name="connsiteY14" fmla="*/ 3811 h 49659"/>
              <a:gd name="connsiteX15" fmla="*/ 29856 w 43256"/>
              <a:gd name="connsiteY15" fmla="*/ 2199 h 49659"/>
              <a:gd name="connsiteX16" fmla="*/ 22177 w 43256"/>
              <a:gd name="connsiteY16" fmla="*/ 4579 h 49659"/>
              <a:gd name="connsiteX17" fmla="*/ 22536 w 43256"/>
              <a:gd name="connsiteY17" fmla="*/ 3189 h 49659"/>
              <a:gd name="connsiteX18" fmla="*/ 14036 w 43256"/>
              <a:gd name="connsiteY18" fmla="*/ 5051 h 49659"/>
              <a:gd name="connsiteX19" fmla="*/ 15336 w 43256"/>
              <a:gd name="connsiteY19" fmla="*/ 6399 h 49659"/>
              <a:gd name="connsiteX20" fmla="*/ 4163 w 43256"/>
              <a:gd name="connsiteY20" fmla="*/ 15648 h 49659"/>
              <a:gd name="connsiteX21" fmla="*/ 3936 w 43256"/>
              <a:gd name="connsiteY21" fmla="*/ 14229 h 49659"/>
              <a:gd name="connsiteX0" fmla="*/ 3936 w 43256"/>
              <a:gd name="connsiteY0" fmla="*/ 14229 h 49659"/>
              <a:gd name="connsiteX1" fmla="*/ 5659 w 43256"/>
              <a:gd name="connsiteY1" fmla="*/ 6766 h 49659"/>
              <a:gd name="connsiteX2" fmla="*/ 14041 w 43256"/>
              <a:gd name="connsiteY2" fmla="*/ 5061 h 49659"/>
              <a:gd name="connsiteX3" fmla="*/ 22492 w 43256"/>
              <a:gd name="connsiteY3" fmla="*/ 3291 h 49659"/>
              <a:gd name="connsiteX4" fmla="*/ 25785 w 43256"/>
              <a:gd name="connsiteY4" fmla="*/ 59 h 49659"/>
              <a:gd name="connsiteX5" fmla="*/ 29869 w 43256"/>
              <a:gd name="connsiteY5" fmla="*/ 2340 h 49659"/>
              <a:gd name="connsiteX6" fmla="*/ 35499 w 43256"/>
              <a:gd name="connsiteY6" fmla="*/ 549 h 49659"/>
              <a:gd name="connsiteX7" fmla="*/ 38354 w 43256"/>
              <a:gd name="connsiteY7" fmla="*/ 5435 h 49659"/>
              <a:gd name="connsiteX8" fmla="*/ 42018 w 43256"/>
              <a:gd name="connsiteY8" fmla="*/ 10177 h 49659"/>
              <a:gd name="connsiteX9" fmla="*/ 41854 w 43256"/>
              <a:gd name="connsiteY9" fmla="*/ 15319 h 49659"/>
              <a:gd name="connsiteX10" fmla="*/ 43052 w 43256"/>
              <a:gd name="connsiteY10" fmla="*/ 23181 h 49659"/>
              <a:gd name="connsiteX11" fmla="*/ 37440 w 43256"/>
              <a:gd name="connsiteY11" fmla="*/ 30063 h 49659"/>
              <a:gd name="connsiteX12" fmla="*/ 35431 w 43256"/>
              <a:gd name="connsiteY12" fmla="*/ 35960 h 49659"/>
              <a:gd name="connsiteX13" fmla="*/ 28591 w 43256"/>
              <a:gd name="connsiteY13" fmla="*/ 36674 h 49659"/>
              <a:gd name="connsiteX14" fmla="*/ 23703 w 43256"/>
              <a:gd name="connsiteY14" fmla="*/ 42965 h 49659"/>
              <a:gd name="connsiteX15" fmla="*/ 16516 w 43256"/>
              <a:gd name="connsiteY15" fmla="*/ 39125 h 49659"/>
              <a:gd name="connsiteX16" fmla="*/ 5840 w 43256"/>
              <a:gd name="connsiteY16" fmla="*/ 35331 h 49659"/>
              <a:gd name="connsiteX17" fmla="*/ 1146 w 43256"/>
              <a:gd name="connsiteY17" fmla="*/ 31109 h 49659"/>
              <a:gd name="connsiteX18" fmla="*/ 2149 w 43256"/>
              <a:gd name="connsiteY18" fmla="*/ 25410 h 49659"/>
              <a:gd name="connsiteX19" fmla="*/ 31 w 43256"/>
              <a:gd name="connsiteY19" fmla="*/ 19563 h 49659"/>
              <a:gd name="connsiteX20" fmla="*/ 3899 w 43256"/>
              <a:gd name="connsiteY20" fmla="*/ 14366 h 49659"/>
              <a:gd name="connsiteX21" fmla="*/ 3936 w 43256"/>
              <a:gd name="connsiteY21" fmla="*/ 14229 h 49659"/>
              <a:gd name="connsiteX0" fmla="*/ 1197534 w 3771540"/>
              <a:gd name="connsiteY0" fmla="*/ 3867606 h 3963380"/>
              <a:gd name="connsiteX1" fmla="*/ 1101760 w 3771540"/>
              <a:gd name="connsiteY1" fmla="*/ 3963380 h 3963380"/>
              <a:gd name="connsiteX2" fmla="*/ 1005986 w 3771540"/>
              <a:gd name="connsiteY2" fmla="*/ 3867606 h 3963380"/>
              <a:gd name="connsiteX3" fmla="*/ 1160483 w 3771540"/>
              <a:gd name="connsiteY3" fmla="*/ 3562107 h 3963380"/>
              <a:gd name="connsiteX4" fmla="*/ 1197534 w 3771540"/>
              <a:gd name="connsiteY4" fmla="*/ 3867606 h 3963380"/>
              <a:gd name="connsiteX0" fmla="*/ 1334513 w 3771540"/>
              <a:gd name="connsiteY0" fmla="*/ 3754452 h 3963380"/>
              <a:gd name="connsiteX1" fmla="*/ 1092631 w 3771540"/>
              <a:gd name="connsiteY1" fmla="*/ 3878889 h 3963380"/>
              <a:gd name="connsiteX2" fmla="*/ 951415 w 3771540"/>
              <a:gd name="connsiteY2" fmla="*/ 3754452 h 3963380"/>
              <a:gd name="connsiteX3" fmla="*/ 1142964 w 3771540"/>
              <a:gd name="connsiteY3" fmla="*/ 3562903 h 3963380"/>
              <a:gd name="connsiteX4" fmla="*/ 1334513 w 3771540"/>
              <a:gd name="connsiteY4" fmla="*/ 3754452 h 3963380"/>
              <a:gd name="connsiteX0" fmla="*/ 1537034 w 3771540"/>
              <a:gd name="connsiteY0" fmla="*/ 3461312 h 3963380"/>
              <a:gd name="connsiteX1" fmla="*/ 1249711 w 3771540"/>
              <a:gd name="connsiteY1" fmla="*/ 3748635 h 3963380"/>
              <a:gd name="connsiteX2" fmla="*/ 962388 w 3771540"/>
              <a:gd name="connsiteY2" fmla="*/ 3461312 h 3963380"/>
              <a:gd name="connsiteX3" fmla="*/ 1249711 w 3771540"/>
              <a:gd name="connsiteY3" fmla="*/ 3173989 h 3963380"/>
              <a:gd name="connsiteX4" fmla="*/ 1537034 w 3771540"/>
              <a:gd name="connsiteY4" fmla="*/ 3461312 h 3963380"/>
              <a:gd name="connsiteX0" fmla="*/ 4729 w 43256"/>
              <a:gd name="connsiteY0" fmla="*/ 26036 h 49659"/>
              <a:gd name="connsiteX1" fmla="*/ 2196 w 43256"/>
              <a:gd name="connsiteY1" fmla="*/ 25239 h 49659"/>
              <a:gd name="connsiteX2" fmla="*/ 6964 w 43256"/>
              <a:gd name="connsiteY2" fmla="*/ 34758 h 49659"/>
              <a:gd name="connsiteX3" fmla="*/ 5856 w 43256"/>
              <a:gd name="connsiteY3" fmla="*/ 35139 h 49659"/>
              <a:gd name="connsiteX4" fmla="*/ 16514 w 43256"/>
              <a:gd name="connsiteY4" fmla="*/ 38949 h 49659"/>
              <a:gd name="connsiteX5" fmla="*/ 15846 w 43256"/>
              <a:gd name="connsiteY5" fmla="*/ 37209 h 49659"/>
              <a:gd name="connsiteX6" fmla="*/ 28863 w 43256"/>
              <a:gd name="connsiteY6" fmla="*/ 34610 h 49659"/>
              <a:gd name="connsiteX7" fmla="*/ 28596 w 43256"/>
              <a:gd name="connsiteY7" fmla="*/ 36519 h 49659"/>
              <a:gd name="connsiteX8" fmla="*/ 34165 w 43256"/>
              <a:gd name="connsiteY8" fmla="*/ 22813 h 49659"/>
              <a:gd name="connsiteX9" fmla="*/ 37416 w 43256"/>
              <a:gd name="connsiteY9" fmla="*/ 29949 h 49659"/>
              <a:gd name="connsiteX10" fmla="*/ 41834 w 43256"/>
              <a:gd name="connsiteY10" fmla="*/ 15213 h 49659"/>
              <a:gd name="connsiteX11" fmla="*/ 40386 w 43256"/>
              <a:gd name="connsiteY11" fmla="*/ 17889 h 49659"/>
              <a:gd name="connsiteX12" fmla="*/ 38360 w 43256"/>
              <a:gd name="connsiteY12" fmla="*/ 5285 h 49659"/>
              <a:gd name="connsiteX13" fmla="*/ 38436 w 43256"/>
              <a:gd name="connsiteY13" fmla="*/ 6549 h 49659"/>
              <a:gd name="connsiteX14" fmla="*/ 29114 w 43256"/>
              <a:gd name="connsiteY14" fmla="*/ 3811 h 49659"/>
              <a:gd name="connsiteX15" fmla="*/ 29856 w 43256"/>
              <a:gd name="connsiteY15" fmla="*/ 2199 h 49659"/>
              <a:gd name="connsiteX16" fmla="*/ 22177 w 43256"/>
              <a:gd name="connsiteY16" fmla="*/ 4579 h 49659"/>
              <a:gd name="connsiteX17" fmla="*/ 22536 w 43256"/>
              <a:gd name="connsiteY17" fmla="*/ 3189 h 49659"/>
              <a:gd name="connsiteX18" fmla="*/ 14036 w 43256"/>
              <a:gd name="connsiteY18" fmla="*/ 5051 h 49659"/>
              <a:gd name="connsiteX19" fmla="*/ 15336 w 43256"/>
              <a:gd name="connsiteY19" fmla="*/ 6399 h 49659"/>
              <a:gd name="connsiteX20" fmla="*/ 4163 w 43256"/>
              <a:gd name="connsiteY20" fmla="*/ 15648 h 49659"/>
              <a:gd name="connsiteX21" fmla="*/ 3936 w 43256"/>
              <a:gd name="connsiteY21" fmla="*/ 14229 h 49659"/>
              <a:gd name="connsiteX0" fmla="*/ 3936 w 43256"/>
              <a:gd name="connsiteY0" fmla="*/ 14229 h 49659"/>
              <a:gd name="connsiteX1" fmla="*/ 5659 w 43256"/>
              <a:gd name="connsiteY1" fmla="*/ 6766 h 49659"/>
              <a:gd name="connsiteX2" fmla="*/ 14041 w 43256"/>
              <a:gd name="connsiteY2" fmla="*/ 5061 h 49659"/>
              <a:gd name="connsiteX3" fmla="*/ 22492 w 43256"/>
              <a:gd name="connsiteY3" fmla="*/ 3291 h 49659"/>
              <a:gd name="connsiteX4" fmla="*/ 25785 w 43256"/>
              <a:gd name="connsiteY4" fmla="*/ 59 h 49659"/>
              <a:gd name="connsiteX5" fmla="*/ 29869 w 43256"/>
              <a:gd name="connsiteY5" fmla="*/ 2340 h 49659"/>
              <a:gd name="connsiteX6" fmla="*/ 35499 w 43256"/>
              <a:gd name="connsiteY6" fmla="*/ 549 h 49659"/>
              <a:gd name="connsiteX7" fmla="*/ 38354 w 43256"/>
              <a:gd name="connsiteY7" fmla="*/ 5435 h 49659"/>
              <a:gd name="connsiteX8" fmla="*/ 42018 w 43256"/>
              <a:gd name="connsiteY8" fmla="*/ 10177 h 49659"/>
              <a:gd name="connsiteX9" fmla="*/ 41854 w 43256"/>
              <a:gd name="connsiteY9" fmla="*/ 15319 h 49659"/>
              <a:gd name="connsiteX10" fmla="*/ 43052 w 43256"/>
              <a:gd name="connsiteY10" fmla="*/ 23181 h 49659"/>
              <a:gd name="connsiteX11" fmla="*/ 37440 w 43256"/>
              <a:gd name="connsiteY11" fmla="*/ 30063 h 49659"/>
              <a:gd name="connsiteX12" fmla="*/ 35431 w 43256"/>
              <a:gd name="connsiteY12" fmla="*/ 35960 h 49659"/>
              <a:gd name="connsiteX13" fmla="*/ 28591 w 43256"/>
              <a:gd name="connsiteY13" fmla="*/ 36674 h 49659"/>
              <a:gd name="connsiteX14" fmla="*/ 23703 w 43256"/>
              <a:gd name="connsiteY14" fmla="*/ 42965 h 49659"/>
              <a:gd name="connsiteX15" fmla="*/ 16516 w 43256"/>
              <a:gd name="connsiteY15" fmla="*/ 39125 h 49659"/>
              <a:gd name="connsiteX16" fmla="*/ 5840 w 43256"/>
              <a:gd name="connsiteY16" fmla="*/ 35331 h 49659"/>
              <a:gd name="connsiteX17" fmla="*/ 1146 w 43256"/>
              <a:gd name="connsiteY17" fmla="*/ 31109 h 49659"/>
              <a:gd name="connsiteX18" fmla="*/ 2149 w 43256"/>
              <a:gd name="connsiteY18" fmla="*/ 25410 h 49659"/>
              <a:gd name="connsiteX19" fmla="*/ 31 w 43256"/>
              <a:gd name="connsiteY19" fmla="*/ 19563 h 49659"/>
              <a:gd name="connsiteX20" fmla="*/ 3899 w 43256"/>
              <a:gd name="connsiteY20" fmla="*/ 14366 h 49659"/>
              <a:gd name="connsiteX21" fmla="*/ 3936 w 43256"/>
              <a:gd name="connsiteY21" fmla="*/ 14229 h 49659"/>
              <a:gd name="connsiteX0" fmla="*/ 1197534 w 3771540"/>
              <a:gd name="connsiteY0" fmla="*/ 3867606 h 3963380"/>
              <a:gd name="connsiteX1" fmla="*/ 1101760 w 3771540"/>
              <a:gd name="connsiteY1" fmla="*/ 3963380 h 3963380"/>
              <a:gd name="connsiteX2" fmla="*/ 1005986 w 3771540"/>
              <a:gd name="connsiteY2" fmla="*/ 3867606 h 3963380"/>
              <a:gd name="connsiteX3" fmla="*/ 1160483 w 3771540"/>
              <a:gd name="connsiteY3" fmla="*/ 3562107 h 3963380"/>
              <a:gd name="connsiteX4" fmla="*/ 1197534 w 3771540"/>
              <a:gd name="connsiteY4" fmla="*/ 3867606 h 3963380"/>
              <a:gd name="connsiteX0" fmla="*/ 1334513 w 3771540"/>
              <a:gd name="connsiteY0" fmla="*/ 3754452 h 3963380"/>
              <a:gd name="connsiteX1" fmla="*/ 1092631 w 3771540"/>
              <a:gd name="connsiteY1" fmla="*/ 3878889 h 3963380"/>
              <a:gd name="connsiteX2" fmla="*/ 951415 w 3771540"/>
              <a:gd name="connsiteY2" fmla="*/ 3754452 h 3963380"/>
              <a:gd name="connsiteX3" fmla="*/ 1142964 w 3771540"/>
              <a:gd name="connsiteY3" fmla="*/ 3562903 h 3963380"/>
              <a:gd name="connsiteX4" fmla="*/ 1334513 w 3771540"/>
              <a:gd name="connsiteY4" fmla="*/ 3754452 h 3963380"/>
              <a:gd name="connsiteX0" fmla="*/ 1537034 w 3771540"/>
              <a:gd name="connsiteY0" fmla="*/ 3461312 h 3963380"/>
              <a:gd name="connsiteX1" fmla="*/ 1501381 w 3771540"/>
              <a:gd name="connsiteY1" fmla="*/ 3270463 h 3963380"/>
              <a:gd name="connsiteX2" fmla="*/ 962388 w 3771540"/>
              <a:gd name="connsiteY2" fmla="*/ 3461312 h 3963380"/>
              <a:gd name="connsiteX3" fmla="*/ 1249711 w 3771540"/>
              <a:gd name="connsiteY3" fmla="*/ 3173989 h 3963380"/>
              <a:gd name="connsiteX4" fmla="*/ 1537034 w 3771540"/>
              <a:gd name="connsiteY4" fmla="*/ 3461312 h 3963380"/>
              <a:gd name="connsiteX0" fmla="*/ 4729 w 43256"/>
              <a:gd name="connsiteY0" fmla="*/ 26036 h 49659"/>
              <a:gd name="connsiteX1" fmla="*/ 2196 w 43256"/>
              <a:gd name="connsiteY1" fmla="*/ 25239 h 49659"/>
              <a:gd name="connsiteX2" fmla="*/ 6964 w 43256"/>
              <a:gd name="connsiteY2" fmla="*/ 34758 h 49659"/>
              <a:gd name="connsiteX3" fmla="*/ 5856 w 43256"/>
              <a:gd name="connsiteY3" fmla="*/ 35139 h 49659"/>
              <a:gd name="connsiteX4" fmla="*/ 16514 w 43256"/>
              <a:gd name="connsiteY4" fmla="*/ 38949 h 49659"/>
              <a:gd name="connsiteX5" fmla="*/ 15846 w 43256"/>
              <a:gd name="connsiteY5" fmla="*/ 37209 h 49659"/>
              <a:gd name="connsiteX6" fmla="*/ 28863 w 43256"/>
              <a:gd name="connsiteY6" fmla="*/ 34610 h 49659"/>
              <a:gd name="connsiteX7" fmla="*/ 28596 w 43256"/>
              <a:gd name="connsiteY7" fmla="*/ 36519 h 49659"/>
              <a:gd name="connsiteX8" fmla="*/ 34165 w 43256"/>
              <a:gd name="connsiteY8" fmla="*/ 22813 h 49659"/>
              <a:gd name="connsiteX9" fmla="*/ 37416 w 43256"/>
              <a:gd name="connsiteY9" fmla="*/ 29949 h 49659"/>
              <a:gd name="connsiteX10" fmla="*/ 41834 w 43256"/>
              <a:gd name="connsiteY10" fmla="*/ 15213 h 49659"/>
              <a:gd name="connsiteX11" fmla="*/ 40386 w 43256"/>
              <a:gd name="connsiteY11" fmla="*/ 17889 h 49659"/>
              <a:gd name="connsiteX12" fmla="*/ 38360 w 43256"/>
              <a:gd name="connsiteY12" fmla="*/ 5285 h 49659"/>
              <a:gd name="connsiteX13" fmla="*/ 38436 w 43256"/>
              <a:gd name="connsiteY13" fmla="*/ 6549 h 49659"/>
              <a:gd name="connsiteX14" fmla="*/ 29114 w 43256"/>
              <a:gd name="connsiteY14" fmla="*/ 3811 h 49659"/>
              <a:gd name="connsiteX15" fmla="*/ 29856 w 43256"/>
              <a:gd name="connsiteY15" fmla="*/ 2199 h 49659"/>
              <a:gd name="connsiteX16" fmla="*/ 22177 w 43256"/>
              <a:gd name="connsiteY16" fmla="*/ 4579 h 49659"/>
              <a:gd name="connsiteX17" fmla="*/ 22536 w 43256"/>
              <a:gd name="connsiteY17" fmla="*/ 3189 h 49659"/>
              <a:gd name="connsiteX18" fmla="*/ 14036 w 43256"/>
              <a:gd name="connsiteY18" fmla="*/ 5051 h 49659"/>
              <a:gd name="connsiteX19" fmla="*/ 15336 w 43256"/>
              <a:gd name="connsiteY19" fmla="*/ 6399 h 49659"/>
              <a:gd name="connsiteX20" fmla="*/ 4163 w 43256"/>
              <a:gd name="connsiteY20" fmla="*/ 15648 h 49659"/>
              <a:gd name="connsiteX21" fmla="*/ 3936 w 43256"/>
              <a:gd name="connsiteY21" fmla="*/ 14229 h 49659"/>
              <a:gd name="connsiteX0" fmla="*/ 3936 w 43256"/>
              <a:gd name="connsiteY0" fmla="*/ 14229 h 49659"/>
              <a:gd name="connsiteX1" fmla="*/ 5659 w 43256"/>
              <a:gd name="connsiteY1" fmla="*/ 6766 h 49659"/>
              <a:gd name="connsiteX2" fmla="*/ 14041 w 43256"/>
              <a:gd name="connsiteY2" fmla="*/ 5061 h 49659"/>
              <a:gd name="connsiteX3" fmla="*/ 22492 w 43256"/>
              <a:gd name="connsiteY3" fmla="*/ 3291 h 49659"/>
              <a:gd name="connsiteX4" fmla="*/ 25785 w 43256"/>
              <a:gd name="connsiteY4" fmla="*/ 59 h 49659"/>
              <a:gd name="connsiteX5" fmla="*/ 29869 w 43256"/>
              <a:gd name="connsiteY5" fmla="*/ 2340 h 49659"/>
              <a:gd name="connsiteX6" fmla="*/ 35499 w 43256"/>
              <a:gd name="connsiteY6" fmla="*/ 549 h 49659"/>
              <a:gd name="connsiteX7" fmla="*/ 38354 w 43256"/>
              <a:gd name="connsiteY7" fmla="*/ 5435 h 49659"/>
              <a:gd name="connsiteX8" fmla="*/ 42018 w 43256"/>
              <a:gd name="connsiteY8" fmla="*/ 10177 h 49659"/>
              <a:gd name="connsiteX9" fmla="*/ 41854 w 43256"/>
              <a:gd name="connsiteY9" fmla="*/ 15319 h 49659"/>
              <a:gd name="connsiteX10" fmla="*/ 43052 w 43256"/>
              <a:gd name="connsiteY10" fmla="*/ 23181 h 49659"/>
              <a:gd name="connsiteX11" fmla="*/ 37440 w 43256"/>
              <a:gd name="connsiteY11" fmla="*/ 30063 h 49659"/>
              <a:gd name="connsiteX12" fmla="*/ 35431 w 43256"/>
              <a:gd name="connsiteY12" fmla="*/ 35960 h 49659"/>
              <a:gd name="connsiteX13" fmla="*/ 28591 w 43256"/>
              <a:gd name="connsiteY13" fmla="*/ 36674 h 49659"/>
              <a:gd name="connsiteX14" fmla="*/ 23703 w 43256"/>
              <a:gd name="connsiteY14" fmla="*/ 42965 h 49659"/>
              <a:gd name="connsiteX15" fmla="*/ 16516 w 43256"/>
              <a:gd name="connsiteY15" fmla="*/ 39125 h 49659"/>
              <a:gd name="connsiteX16" fmla="*/ 5840 w 43256"/>
              <a:gd name="connsiteY16" fmla="*/ 35331 h 49659"/>
              <a:gd name="connsiteX17" fmla="*/ 1146 w 43256"/>
              <a:gd name="connsiteY17" fmla="*/ 31109 h 49659"/>
              <a:gd name="connsiteX18" fmla="*/ 2149 w 43256"/>
              <a:gd name="connsiteY18" fmla="*/ 25410 h 49659"/>
              <a:gd name="connsiteX19" fmla="*/ 31 w 43256"/>
              <a:gd name="connsiteY19" fmla="*/ 19563 h 49659"/>
              <a:gd name="connsiteX20" fmla="*/ 3899 w 43256"/>
              <a:gd name="connsiteY20" fmla="*/ 14366 h 49659"/>
              <a:gd name="connsiteX21" fmla="*/ 3936 w 43256"/>
              <a:gd name="connsiteY21" fmla="*/ 14229 h 49659"/>
              <a:gd name="connsiteX0" fmla="*/ 1197534 w 3771540"/>
              <a:gd name="connsiteY0" fmla="*/ 3867606 h 3963380"/>
              <a:gd name="connsiteX1" fmla="*/ 1101760 w 3771540"/>
              <a:gd name="connsiteY1" fmla="*/ 3963380 h 3963380"/>
              <a:gd name="connsiteX2" fmla="*/ 1005986 w 3771540"/>
              <a:gd name="connsiteY2" fmla="*/ 3867606 h 3963380"/>
              <a:gd name="connsiteX3" fmla="*/ 1160483 w 3771540"/>
              <a:gd name="connsiteY3" fmla="*/ 3562107 h 3963380"/>
              <a:gd name="connsiteX4" fmla="*/ 1197534 w 3771540"/>
              <a:gd name="connsiteY4" fmla="*/ 3867606 h 3963380"/>
              <a:gd name="connsiteX0" fmla="*/ 1334513 w 3771540"/>
              <a:gd name="connsiteY0" fmla="*/ 3754452 h 3963380"/>
              <a:gd name="connsiteX1" fmla="*/ 1092631 w 3771540"/>
              <a:gd name="connsiteY1" fmla="*/ 3878889 h 3963380"/>
              <a:gd name="connsiteX2" fmla="*/ 951415 w 3771540"/>
              <a:gd name="connsiteY2" fmla="*/ 3754452 h 3963380"/>
              <a:gd name="connsiteX3" fmla="*/ 1142964 w 3771540"/>
              <a:gd name="connsiteY3" fmla="*/ 3562903 h 3963380"/>
              <a:gd name="connsiteX4" fmla="*/ 1334513 w 3771540"/>
              <a:gd name="connsiteY4" fmla="*/ 3754452 h 3963380"/>
              <a:gd name="connsiteX0" fmla="*/ 1537034 w 3771540"/>
              <a:gd name="connsiteY0" fmla="*/ 3461312 h 3963380"/>
              <a:gd name="connsiteX1" fmla="*/ 1501381 w 3771540"/>
              <a:gd name="connsiteY1" fmla="*/ 3270463 h 3963380"/>
              <a:gd name="connsiteX2" fmla="*/ 962388 w 3771540"/>
              <a:gd name="connsiteY2" fmla="*/ 3461312 h 3963380"/>
              <a:gd name="connsiteX3" fmla="*/ 1026596 w 3771540"/>
              <a:gd name="connsiteY3" fmla="*/ 3140910 h 3963380"/>
              <a:gd name="connsiteX4" fmla="*/ 1249711 w 3771540"/>
              <a:gd name="connsiteY4" fmla="*/ 3173989 h 3963380"/>
              <a:gd name="connsiteX5" fmla="*/ 1537034 w 3771540"/>
              <a:gd name="connsiteY5" fmla="*/ 3461312 h 3963380"/>
              <a:gd name="connsiteX0" fmla="*/ 4729 w 43256"/>
              <a:gd name="connsiteY0" fmla="*/ 26036 h 49659"/>
              <a:gd name="connsiteX1" fmla="*/ 2196 w 43256"/>
              <a:gd name="connsiteY1" fmla="*/ 25239 h 49659"/>
              <a:gd name="connsiteX2" fmla="*/ 6964 w 43256"/>
              <a:gd name="connsiteY2" fmla="*/ 34758 h 49659"/>
              <a:gd name="connsiteX3" fmla="*/ 5856 w 43256"/>
              <a:gd name="connsiteY3" fmla="*/ 35139 h 49659"/>
              <a:gd name="connsiteX4" fmla="*/ 16514 w 43256"/>
              <a:gd name="connsiteY4" fmla="*/ 38949 h 49659"/>
              <a:gd name="connsiteX5" fmla="*/ 15846 w 43256"/>
              <a:gd name="connsiteY5" fmla="*/ 37209 h 49659"/>
              <a:gd name="connsiteX6" fmla="*/ 28863 w 43256"/>
              <a:gd name="connsiteY6" fmla="*/ 34610 h 49659"/>
              <a:gd name="connsiteX7" fmla="*/ 28596 w 43256"/>
              <a:gd name="connsiteY7" fmla="*/ 36519 h 49659"/>
              <a:gd name="connsiteX8" fmla="*/ 34165 w 43256"/>
              <a:gd name="connsiteY8" fmla="*/ 22813 h 49659"/>
              <a:gd name="connsiteX9" fmla="*/ 37416 w 43256"/>
              <a:gd name="connsiteY9" fmla="*/ 29949 h 49659"/>
              <a:gd name="connsiteX10" fmla="*/ 41834 w 43256"/>
              <a:gd name="connsiteY10" fmla="*/ 15213 h 49659"/>
              <a:gd name="connsiteX11" fmla="*/ 40386 w 43256"/>
              <a:gd name="connsiteY11" fmla="*/ 17889 h 49659"/>
              <a:gd name="connsiteX12" fmla="*/ 38360 w 43256"/>
              <a:gd name="connsiteY12" fmla="*/ 5285 h 49659"/>
              <a:gd name="connsiteX13" fmla="*/ 38436 w 43256"/>
              <a:gd name="connsiteY13" fmla="*/ 6549 h 49659"/>
              <a:gd name="connsiteX14" fmla="*/ 29114 w 43256"/>
              <a:gd name="connsiteY14" fmla="*/ 3811 h 49659"/>
              <a:gd name="connsiteX15" fmla="*/ 29856 w 43256"/>
              <a:gd name="connsiteY15" fmla="*/ 2199 h 49659"/>
              <a:gd name="connsiteX16" fmla="*/ 22177 w 43256"/>
              <a:gd name="connsiteY16" fmla="*/ 4579 h 49659"/>
              <a:gd name="connsiteX17" fmla="*/ 22536 w 43256"/>
              <a:gd name="connsiteY17" fmla="*/ 3189 h 49659"/>
              <a:gd name="connsiteX18" fmla="*/ 14036 w 43256"/>
              <a:gd name="connsiteY18" fmla="*/ 5051 h 49659"/>
              <a:gd name="connsiteX19" fmla="*/ 15336 w 43256"/>
              <a:gd name="connsiteY19" fmla="*/ 6399 h 49659"/>
              <a:gd name="connsiteX20" fmla="*/ 4163 w 43256"/>
              <a:gd name="connsiteY20" fmla="*/ 15648 h 49659"/>
              <a:gd name="connsiteX21" fmla="*/ 3936 w 43256"/>
              <a:gd name="connsiteY21" fmla="*/ 14229 h 49659"/>
              <a:gd name="connsiteX0" fmla="*/ 3936 w 43256"/>
              <a:gd name="connsiteY0" fmla="*/ 14229 h 49659"/>
              <a:gd name="connsiteX1" fmla="*/ 5659 w 43256"/>
              <a:gd name="connsiteY1" fmla="*/ 6766 h 49659"/>
              <a:gd name="connsiteX2" fmla="*/ 14041 w 43256"/>
              <a:gd name="connsiteY2" fmla="*/ 5061 h 49659"/>
              <a:gd name="connsiteX3" fmla="*/ 22492 w 43256"/>
              <a:gd name="connsiteY3" fmla="*/ 3291 h 49659"/>
              <a:gd name="connsiteX4" fmla="*/ 25785 w 43256"/>
              <a:gd name="connsiteY4" fmla="*/ 59 h 49659"/>
              <a:gd name="connsiteX5" fmla="*/ 29869 w 43256"/>
              <a:gd name="connsiteY5" fmla="*/ 2340 h 49659"/>
              <a:gd name="connsiteX6" fmla="*/ 35499 w 43256"/>
              <a:gd name="connsiteY6" fmla="*/ 549 h 49659"/>
              <a:gd name="connsiteX7" fmla="*/ 38354 w 43256"/>
              <a:gd name="connsiteY7" fmla="*/ 5435 h 49659"/>
              <a:gd name="connsiteX8" fmla="*/ 42018 w 43256"/>
              <a:gd name="connsiteY8" fmla="*/ 10177 h 49659"/>
              <a:gd name="connsiteX9" fmla="*/ 41854 w 43256"/>
              <a:gd name="connsiteY9" fmla="*/ 15319 h 49659"/>
              <a:gd name="connsiteX10" fmla="*/ 43052 w 43256"/>
              <a:gd name="connsiteY10" fmla="*/ 23181 h 49659"/>
              <a:gd name="connsiteX11" fmla="*/ 37440 w 43256"/>
              <a:gd name="connsiteY11" fmla="*/ 30063 h 49659"/>
              <a:gd name="connsiteX12" fmla="*/ 35431 w 43256"/>
              <a:gd name="connsiteY12" fmla="*/ 35960 h 49659"/>
              <a:gd name="connsiteX13" fmla="*/ 28591 w 43256"/>
              <a:gd name="connsiteY13" fmla="*/ 36674 h 49659"/>
              <a:gd name="connsiteX14" fmla="*/ 23703 w 43256"/>
              <a:gd name="connsiteY14" fmla="*/ 42965 h 49659"/>
              <a:gd name="connsiteX15" fmla="*/ 16516 w 43256"/>
              <a:gd name="connsiteY15" fmla="*/ 39125 h 49659"/>
              <a:gd name="connsiteX16" fmla="*/ 5840 w 43256"/>
              <a:gd name="connsiteY16" fmla="*/ 35331 h 49659"/>
              <a:gd name="connsiteX17" fmla="*/ 1146 w 43256"/>
              <a:gd name="connsiteY17" fmla="*/ 31109 h 49659"/>
              <a:gd name="connsiteX18" fmla="*/ 2149 w 43256"/>
              <a:gd name="connsiteY18" fmla="*/ 25410 h 49659"/>
              <a:gd name="connsiteX19" fmla="*/ 31 w 43256"/>
              <a:gd name="connsiteY19" fmla="*/ 19563 h 49659"/>
              <a:gd name="connsiteX20" fmla="*/ 3899 w 43256"/>
              <a:gd name="connsiteY20" fmla="*/ 14366 h 49659"/>
              <a:gd name="connsiteX21" fmla="*/ 3936 w 43256"/>
              <a:gd name="connsiteY21" fmla="*/ 14229 h 49659"/>
              <a:gd name="connsiteX0" fmla="*/ 1197534 w 3771540"/>
              <a:gd name="connsiteY0" fmla="*/ 3867606 h 3963380"/>
              <a:gd name="connsiteX1" fmla="*/ 1101760 w 3771540"/>
              <a:gd name="connsiteY1" fmla="*/ 3963380 h 3963380"/>
              <a:gd name="connsiteX2" fmla="*/ 1005986 w 3771540"/>
              <a:gd name="connsiteY2" fmla="*/ 3867606 h 3963380"/>
              <a:gd name="connsiteX3" fmla="*/ 1160483 w 3771540"/>
              <a:gd name="connsiteY3" fmla="*/ 3562107 h 3963380"/>
              <a:gd name="connsiteX4" fmla="*/ 1197534 w 3771540"/>
              <a:gd name="connsiteY4" fmla="*/ 3867606 h 3963380"/>
              <a:gd name="connsiteX0" fmla="*/ 1334513 w 3771540"/>
              <a:gd name="connsiteY0" fmla="*/ 3754452 h 3963380"/>
              <a:gd name="connsiteX1" fmla="*/ 1092631 w 3771540"/>
              <a:gd name="connsiteY1" fmla="*/ 3878889 h 3963380"/>
              <a:gd name="connsiteX2" fmla="*/ 951415 w 3771540"/>
              <a:gd name="connsiteY2" fmla="*/ 3754452 h 3963380"/>
              <a:gd name="connsiteX3" fmla="*/ 1142964 w 3771540"/>
              <a:gd name="connsiteY3" fmla="*/ 3562903 h 3963380"/>
              <a:gd name="connsiteX4" fmla="*/ 1334513 w 3771540"/>
              <a:gd name="connsiteY4" fmla="*/ 3754452 h 3963380"/>
              <a:gd name="connsiteX0" fmla="*/ 1537034 w 3771540"/>
              <a:gd name="connsiteY0" fmla="*/ 3461312 h 3963380"/>
              <a:gd name="connsiteX1" fmla="*/ 1501381 w 3771540"/>
              <a:gd name="connsiteY1" fmla="*/ 3270463 h 3963380"/>
              <a:gd name="connsiteX2" fmla="*/ 1412489 w 3771540"/>
              <a:gd name="connsiteY2" fmla="*/ 3157688 h 3963380"/>
              <a:gd name="connsiteX3" fmla="*/ 962388 w 3771540"/>
              <a:gd name="connsiteY3" fmla="*/ 3461312 h 3963380"/>
              <a:gd name="connsiteX4" fmla="*/ 1026596 w 3771540"/>
              <a:gd name="connsiteY4" fmla="*/ 3140910 h 3963380"/>
              <a:gd name="connsiteX5" fmla="*/ 1249711 w 3771540"/>
              <a:gd name="connsiteY5" fmla="*/ 3173989 h 3963380"/>
              <a:gd name="connsiteX6" fmla="*/ 1537034 w 3771540"/>
              <a:gd name="connsiteY6" fmla="*/ 3461312 h 3963380"/>
              <a:gd name="connsiteX0" fmla="*/ 4729 w 43256"/>
              <a:gd name="connsiteY0" fmla="*/ 26036 h 49659"/>
              <a:gd name="connsiteX1" fmla="*/ 2196 w 43256"/>
              <a:gd name="connsiteY1" fmla="*/ 25239 h 49659"/>
              <a:gd name="connsiteX2" fmla="*/ 6964 w 43256"/>
              <a:gd name="connsiteY2" fmla="*/ 34758 h 49659"/>
              <a:gd name="connsiteX3" fmla="*/ 5856 w 43256"/>
              <a:gd name="connsiteY3" fmla="*/ 35139 h 49659"/>
              <a:gd name="connsiteX4" fmla="*/ 16514 w 43256"/>
              <a:gd name="connsiteY4" fmla="*/ 38949 h 49659"/>
              <a:gd name="connsiteX5" fmla="*/ 15846 w 43256"/>
              <a:gd name="connsiteY5" fmla="*/ 37209 h 49659"/>
              <a:gd name="connsiteX6" fmla="*/ 28863 w 43256"/>
              <a:gd name="connsiteY6" fmla="*/ 34610 h 49659"/>
              <a:gd name="connsiteX7" fmla="*/ 28596 w 43256"/>
              <a:gd name="connsiteY7" fmla="*/ 36519 h 49659"/>
              <a:gd name="connsiteX8" fmla="*/ 34165 w 43256"/>
              <a:gd name="connsiteY8" fmla="*/ 22813 h 49659"/>
              <a:gd name="connsiteX9" fmla="*/ 37416 w 43256"/>
              <a:gd name="connsiteY9" fmla="*/ 29949 h 49659"/>
              <a:gd name="connsiteX10" fmla="*/ 41834 w 43256"/>
              <a:gd name="connsiteY10" fmla="*/ 15213 h 49659"/>
              <a:gd name="connsiteX11" fmla="*/ 40386 w 43256"/>
              <a:gd name="connsiteY11" fmla="*/ 17889 h 49659"/>
              <a:gd name="connsiteX12" fmla="*/ 38360 w 43256"/>
              <a:gd name="connsiteY12" fmla="*/ 5285 h 49659"/>
              <a:gd name="connsiteX13" fmla="*/ 38436 w 43256"/>
              <a:gd name="connsiteY13" fmla="*/ 6549 h 49659"/>
              <a:gd name="connsiteX14" fmla="*/ 29114 w 43256"/>
              <a:gd name="connsiteY14" fmla="*/ 3811 h 49659"/>
              <a:gd name="connsiteX15" fmla="*/ 29856 w 43256"/>
              <a:gd name="connsiteY15" fmla="*/ 2199 h 49659"/>
              <a:gd name="connsiteX16" fmla="*/ 22177 w 43256"/>
              <a:gd name="connsiteY16" fmla="*/ 4579 h 49659"/>
              <a:gd name="connsiteX17" fmla="*/ 22536 w 43256"/>
              <a:gd name="connsiteY17" fmla="*/ 3189 h 49659"/>
              <a:gd name="connsiteX18" fmla="*/ 14036 w 43256"/>
              <a:gd name="connsiteY18" fmla="*/ 5051 h 49659"/>
              <a:gd name="connsiteX19" fmla="*/ 15336 w 43256"/>
              <a:gd name="connsiteY19" fmla="*/ 6399 h 49659"/>
              <a:gd name="connsiteX20" fmla="*/ 4163 w 43256"/>
              <a:gd name="connsiteY20" fmla="*/ 15648 h 49659"/>
              <a:gd name="connsiteX21" fmla="*/ 3936 w 43256"/>
              <a:gd name="connsiteY21" fmla="*/ 14229 h 49659"/>
              <a:gd name="connsiteX0" fmla="*/ 3936 w 43256"/>
              <a:gd name="connsiteY0" fmla="*/ 14229 h 49732"/>
              <a:gd name="connsiteX1" fmla="*/ 5659 w 43256"/>
              <a:gd name="connsiteY1" fmla="*/ 6766 h 49732"/>
              <a:gd name="connsiteX2" fmla="*/ 14041 w 43256"/>
              <a:gd name="connsiteY2" fmla="*/ 5061 h 49732"/>
              <a:gd name="connsiteX3" fmla="*/ 22492 w 43256"/>
              <a:gd name="connsiteY3" fmla="*/ 3291 h 49732"/>
              <a:gd name="connsiteX4" fmla="*/ 25785 w 43256"/>
              <a:gd name="connsiteY4" fmla="*/ 59 h 49732"/>
              <a:gd name="connsiteX5" fmla="*/ 29869 w 43256"/>
              <a:gd name="connsiteY5" fmla="*/ 2340 h 49732"/>
              <a:gd name="connsiteX6" fmla="*/ 35499 w 43256"/>
              <a:gd name="connsiteY6" fmla="*/ 549 h 49732"/>
              <a:gd name="connsiteX7" fmla="*/ 38354 w 43256"/>
              <a:gd name="connsiteY7" fmla="*/ 5435 h 49732"/>
              <a:gd name="connsiteX8" fmla="*/ 42018 w 43256"/>
              <a:gd name="connsiteY8" fmla="*/ 10177 h 49732"/>
              <a:gd name="connsiteX9" fmla="*/ 41854 w 43256"/>
              <a:gd name="connsiteY9" fmla="*/ 15319 h 49732"/>
              <a:gd name="connsiteX10" fmla="*/ 43052 w 43256"/>
              <a:gd name="connsiteY10" fmla="*/ 23181 h 49732"/>
              <a:gd name="connsiteX11" fmla="*/ 37440 w 43256"/>
              <a:gd name="connsiteY11" fmla="*/ 30063 h 49732"/>
              <a:gd name="connsiteX12" fmla="*/ 35431 w 43256"/>
              <a:gd name="connsiteY12" fmla="*/ 35960 h 49732"/>
              <a:gd name="connsiteX13" fmla="*/ 28591 w 43256"/>
              <a:gd name="connsiteY13" fmla="*/ 36674 h 49732"/>
              <a:gd name="connsiteX14" fmla="*/ 23703 w 43256"/>
              <a:gd name="connsiteY14" fmla="*/ 42965 h 49732"/>
              <a:gd name="connsiteX15" fmla="*/ 16516 w 43256"/>
              <a:gd name="connsiteY15" fmla="*/ 39125 h 49732"/>
              <a:gd name="connsiteX16" fmla="*/ 5840 w 43256"/>
              <a:gd name="connsiteY16" fmla="*/ 35331 h 49732"/>
              <a:gd name="connsiteX17" fmla="*/ 1146 w 43256"/>
              <a:gd name="connsiteY17" fmla="*/ 31109 h 49732"/>
              <a:gd name="connsiteX18" fmla="*/ 2149 w 43256"/>
              <a:gd name="connsiteY18" fmla="*/ 25410 h 49732"/>
              <a:gd name="connsiteX19" fmla="*/ 31 w 43256"/>
              <a:gd name="connsiteY19" fmla="*/ 19563 h 49732"/>
              <a:gd name="connsiteX20" fmla="*/ 3899 w 43256"/>
              <a:gd name="connsiteY20" fmla="*/ 14366 h 49732"/>
              <a:gd name="connsiteX21" fmla="*/ 3936 w 43256"/>
              <a:gd name="connsiteY21" fmla="*/ 14229 h 49732"/>
              <a:gd name="connsiteX0" fmla="*/ 1373703 w 3771540"/>
              <a:gd name="connsiteY0" fmla="*/ 3708215 h 3969234"/>
              <a:gd name="connsiteX1" fmla="*/ 1101760 w 3771540"/>
              <a:gd name="connsiteY1" fmla="*/ 3963380 h 3969234"/>
              <a:gd name="connsiteX2" fmla="*/ 1005986 w 3771540"/>
              <a:gd name="connsiteY2" fmla="*/ 3867606 h 3969234"/>
              <a:gd name="connsiteX3" fmla="*/ 1160483 w 3771540"/>
              <a:gd name="connsiteY3" fmla="*/ 3562107 h 3969234"/>
              <a:gd name="connsiteX4" fmla="*/ 1373703 w 3771540"/>
              <a:gd name="connsiteY4" fmla="*/ 3708215 h 3969234"/>
              <a:gd name="connsiteX0" fmla="*/ 1334513 w 3771540"/>
              <a:gd name="connsiteY0" fmla="*/ 3754452 h 3969234"/>
              <a:gd name="connsiteX1" fmla="*/ 1092631 w 3771540"/>
              <a:gd name="connsiteY1" fmla="*/ 3878889 h 3969234"/>
              <a:gd name="connsiteX2" fmla="*/ 951415 w 3771540"/>
              <a:gd name="connsiteY2" fmla="*/ 3754452 h 3969234"/>
              <a:gd name="connsiteX3" fmla="*/ 1142964 w 3771540"/>
              <a:gd name="connsiteY3" fmla="*/ 3562903 h 3969234"/>
              <a:gd name="connsiteX4" fmla="*/ 1334513 w 3771540"/>
              <a:gd name="connsiteY4" fmla="*/ 3754452 h 3969234"/>
              <a:gd name="connsiteX0" fmla="*/ 1537034 w 3771540"/>
              <a:gd name="connsiteY0" fmla="*/ 3461312 h 3969234"/>
              <a:gd name="connsiteX1" fmla="*/ 1501381 w 3771540"/>
              <a:gd name="connsiteY1" fmla="*/ 3270463 h 3969234"/>
              <a:gd name="connsiteX2" fmla="*/ 1412489 w 3771540"/>
              <a:gd name="connsiteY2" fmla="*/ 3157688 h 3969234"/>
              <a:gd name="connsiteX3" fmla="*/ 962388 w 3771540"/>
              <a:gd name="connsiteY3" fmla="*/ 3461312 h 3969234"/>
              <a:gd name="connsiteX4" fmla="*/ 1026596 w 3771540"/>
              <a:gd name="connsiteY4" fmla="*/ 3140910 h 3969234"/>
              <a:gd name="connsiteX5" fmla="*/ 1249711 w 3771540"/>
              <a:gd name="connsiteY5" fmla="*/ 3173989 h 3969234"/>
              <a:gd name="connsiteX6" fmla="*/ 1537034 w 3771540"/>
              <a:gd name="connsiteY6" fmla="*/ 3461312 h 3969234"/>
              <a:gd name="connsiteX0" fmla="*/ 4729 w 43256"/>
              <a:gd name="connsiteY0" fmla="*/ 26036 h 49732"/>
              <a:gd name="connsiteX1" fmla="*/ 2196 w 43256"/>
              <a:gd name="connsiteY1" fmla="*/ 25239 h 49732"/>
              <a:gd name="connsiteX2" fmla="*/ 6964 w 43256"/>
              <a:gd name="connsiteY2" fmla="*/ 34758 h 49732"/>
              <a:gd name="connsiteX3" fmla="*/ 5856 w 43256"/>
              <a:gd name="connsiteY3" fmla="*/ 35139 h 49732"/>
              <a:gd name="connsiteX4" fmla="*/ 16514 w 43256"/>
              <a:gd name="connsiteY4" fmla="*/ 38949 h 49732"/>
              <a:gd name="connsiteX5" fmla="*/ 15846 w 43256"/>
              <a:gd name="connsiteY5" fmla="*/ 37209 h 49732"/>
              <a:gd name="connsiteX6" fmla="*/ 28863 w 43256"/>
              <a:gd name="connsiteY6" fmla="*/ 34610 h 49732"/>
              <a:gd name="connsiteX7" fmla="*/ 28596 w 43256"/>
              <a:gd name="connsiteY7" fmla="*/ 36519 h 49732"/>
              <a:gd name="connsiteX8" fmla="*/ 34165 w 43256"/>
              <a:gd name="connsiteY8" fmla="*/ 22813 h 49732"/>
              <a:gd name="connsiteX9" fmla="*/ 37416 w 43256"/>
              <a:gd name="connsiteY9" fmla="*/ 29949 h 49732"/>
              <a:gd name="connsiteX10" fmla="*/ 41834 w 43256"/>
              <a:gd name="connsiteY10" fmla="*/ 15213 h 49732"/>
              <a:gd name="connsiteX11" fmla="*/ 40386 w 43256"/>
              <a:gd name="connsiteY11" fmla="*/ 17889 h 49732"/>
              <a:gd name="connsiteX12" fmla="*/ 38360 w 43256"/>
              <a:gd name="connsiteY12" fmla="*/ 5285 h 49732"/>
              <a:gd name="connsiteX13" fmla="*/ 38436 w 43256"/>
              <a:gd name="connsiteY13" fmla="*/ 6549 h 49732"/>
              <a:gd name="connsiteX14" fmla="*/ 29114 w 43256"/>
              <a:gd name="connsiteY14" fmla="*/ 3811 h 49732"/>
              <a:gd name="connsiteX15" fmla="*/ 29856 w 43256"/>
              <a:gd name="connsiteY15" fmla="*/ 2199 h 49732"/>
              <a:gd name="connsiteX16" fmla="*/ 22177 w 43256"/>
              <a:gd name="connsiteY16" fmla="*/ 4579 h 49732"/>
              <a:gd name="connsiteX17" fmla="*/ 22536 w 43256"/>
              <a:gd name="connsiteY17" fmla="*/ 3189 h 49732"/>
              <a:gd name="connsiteX18" fmla="*/ 14036 w 43256"/>
              <a:gd name="connsiteY18" fmla="*/ 5051 h 49732"/>
              <a:gd name="connsiteX19" fmla="*/ 15336 w 43256"/>
              <a:gd name="connsiteY19" fmla="*/ 6399 h 49732"/>
              <a:gd name="connsiteX20" fmla="*/ 4163 w 43256"/>
              <a:gd name="connsiteY20" fmla="*/ 15648 h 49732"/>
              <a:gd name="connsiteX21" fmla="*/ 3936 w 43256"/>
              <a:gd name="connsiteY21" fmla="*/ 14229 h 49732"/>
              <a:gd name="connsiteX0" fmla="*/ 3936 w 43256"/>
              <a:gd name="connsiteY0" fmla="*/ 14229 h 49842"/>
              <a:gd name="connsiteX1" fmla="*/ 5659 w 43256"/>
              <a:gd name="connsiteY1" fmla="*/ 6766 h 49842"/>
              <a:gd name="connsiteX2" fmla="*/ 14041 w 43256"/>
              <a:gd name="connsiteY2" fmla="*/ 5061 h 49842"/>
              <a:gd name="connsiteX3" fmla="*/ 22492 w 43256"/>
              <a:gd name="connsiteY3" fmla="*/ 3291 h 49842"/>
              <a:gd name="connsiteX4" fmla="*/ 25785 w 43256"/>
              <a:gd name="connsiteY4" fmla="*/ 59 h 49842"/>
              <a:gd name="connsiteX5" fmla="*/ 29869 w 43256"/>
              <a:gd name="connsiteY5" fmla="*/ 2340 h 49842"/>
              <a:gd name="connsiteX6" fmla="*/ 35499 w 43256"/>
              <a:gd name="connsiteY6" fmla="*/ 549 h 49842"/>
              <a:gd name="connsiteX7" fmla="*/ 38354 w 43256"/>
              <a:gd name="connsiteY7" fmla="*/ 5435 h 49842"/>
              <a:gd name="connsiteX8" fmla="*/ 42018 w 43256"/>
              <a:gd name="connsiteY8" fmla="*/ 10177 h 49842"/>
              <a:gd name="connsiteX9" fmla="*/ 41854 w 43256"/>
              <a:gd name="connsiteY9" fmla="*/ 15319 h 49842"/>
              <a:gd name="connsiteX10" fmla="*/ 43052 w 43256"/>
              <a:gd name="connsiteY10" fmla="*/ 23181 h 49842"/>
              <a:gd name="connsiteX11" fmla="*/ 37440 w 43256"/>
              <a:gd name="connsiteY11" fmla="*/ 30063 h 49842"/>
              <a:gd name="connsiteX12" fmla="*/ 35431 w 43256"/>
              <a:gd name="connsiteY12" fmla="*/ 35960 h 49842"/>
              <a:gd name="connsiteX13" fmla="*/ 28591 w 43256"/>
              <a:gd name="connsiteY13" fmla="*/ 36674 h 49842"/>
              <a:gd name="connsiteX14" fmla="*/ 23703 w 43256"/>
              <a:gd name="connsiteY14" fmla="*/ 42965 h 49842"/>
              <a:gd name="connsiteX15" fmla="*/ 16516 w 43256"/>
              <a:gd name="connsiteY15" fmla="*/ 39125 h 49842"/>
              <a:gd name="connsiteX16" fmla="*/ 5840 w 43256"/>
              <a:gd name="connsiteY16" fmla="*/ 35331 h 49842"/>
              <a:gd name="connsiteX17" fmla="*/ 1146 w 43256"/>
              <a:gd name="connsiteY17" fmla="*/ 31109 h 49842"/>
              <a:gd name="connsiteX18" fmla="*/ 2149 w 43256"/>
              <a:gd name="connsiteY18" fmla="*/ 25410 h 49842"/>
              <a:gd name="connsiteX19" fmla="*/ 31 w 43256"/>
              <a:gd name="connsiteY19" fmla="*/ 19563 h 49842"/>
              <a:gd name="connsiteX20" fmla="*/ 3899 w 43256"/>
              <a:gd name="connsiteY20" fmla="*/ 14366 h 49842"/>
              <a:gd name="connsiteX21" fmla="*/ 3936 w 43256"/>
              <a:gd name="connsiteY21" fmla="*/ 14229 h 49842"/>
              <a:gd name="connsiteX0" fmla="*/ 1160483 w 3771540"/>
              <a:gd name="connsiteY0" fmla="*/ 3562107 h 3978050"/>
              <a:gd name="connsiteX1" fmla="*/ 1101760 w 3771540"/>
              <a:gd name="connsiteY1" fmla="*/ 3963380 h 3978050"/>
              <a:gd name="connsiteX2" fmla="*/ 1005986 w 3771540"/>
              <a:gd name="connsiteY2" fmla="*/ 3867606 h 3978050"/>
              <a:gd name="connsiteX3" fmla="*/ 1160483 w 3771540"/>
              <a:gd name="connsiteY3" fmla="*/ 3562107 h 3978050"/>
              <a:gd name="connsiteX0" fmla="*/ 1334513 w 3771540"/>
              <a:gd name="connsiteY0" fmla="*/ 3754452 h 3978050"/>
              <a:gd name="connsiteX1" fmla="*/ 1092631 w 3771540"/>
              <a:gd name="connsiteY1" fmla="*/ 3878889 h 3978050"/>
              <a:gd name="connsiteX2" fmla="*/ 951415 w 3771540"/>
              <a:gd name="connsiteY2" fmla="*/ 3754452 h 3978050"/>
              <a:gd name="connsiteX3" fmla="*/ 1142964 w 3771540"/>
              <a:gd name="connsiteY3" fmla="*/ 3562903 h 3978050"/>
              <a:gd name="connsiteX4" fmla="*/ 1334513 w 3771540"/>
              <a:gd name="connsiteY4" fmla="*/ 3754452 h 3978050"/>
              <a:gd name="connsiteX0" fmla="*/ 1537034 w 3771540"/>
              <a:gd name="connsiteY0" fmla="*/ 3461312 h 3978050"/>
              <a:gd name="connsiteX1" fmla="*/ 1501381 w 3771540"/>
              <a:gd name="connsiteY1" fmla="*/ 3270463 h 3978050"/>
              <a:gd name="connsiteX2" fmla="*/ 1412489 w 3771540"/>
              <a:gd name="connsiteY2" fmla="*/ 3157688 h 3978050"/>
              <a:gd name="connsiteX3" fmla="*/ 962388 w 3771540"/>
              <a:gd name="connsiteY3" fmla="*/ 3461312 h 3978050"/>
              <a:gd name="connsiteX4" fmla="*/ 1026596 w 3771540"/>
              <a:gd name="connsiteY4" fmla="*/ 3140910 h 3978050"/>
              <a:gd name="connsiteX5" fmla="*/ 1249711 w 3771540"/>
              <a:gd name="connsiteY5" fmla="*/ 3173989 h 3978050"/>
              <a:gd name="connsiteX6" fmla="*/ 1537034 w 3771540"/>
              <a:gd name="connsiteY6" fmla="*/ 3461312 h 3978050"/>
              <a:gd name="connsiteX0" fmla="*/ 4729 w 43256"/>
              <a:gd name="connsiteY0" fmla="*/ 26036 h 49842"/>
              <a:gd name="connsiteX1" fmla="*/ 2196 w 43256"/>
              <a:gd name="connsiteY1" fmla="*/ 25239 h 49842"/>
              <a:gd name="connsiteX2" fmla="*/ 6964 w 43256"/>
              <a:gd name="connsiteY2" fmla="*/ 34758 h 49842"/>
              <a:gd name="connsiteX3" fmla="*/ 5856 w 43256"/>
              <a:gd name="connsiteY3" fmla="*/ 35139 h 49842"/>
              <a:gd name="connsiteX4" fmla="*/ 16514 w 43256"/>
              <a:gd name="connsiteY4" fmla="*/ 38949 h 49842"/>
              <a:gd name="connsiteX5" fmla="*/ 15846 w 43256"/>
              <a:gd name="connsiteY5" fmla="*/ 37209 h 49842"/>
              <a:gd name="connsiteX6" fmla="*/ 28863 w 43256"/>
              <a:gd name="connsiteY6" fmla="*/ 34610 h 49842"/>
              <a:gd name="connsiteX7" fmla="*/ 28596 w 43256"/>
              <a:gd name="connsiteY7" fmla="*/ 36519 h 49842"/>
              <a:gd name="connsiteX8" fmla="*/ 34165 w 43256"/>
              <a:gd name="connsiteY8" fmla="*/ 22813 h 49842"/>
              <a:gd name="connsiteX9" fmla="*/ 37416 w 43256"/>
              <a:gd name="connsiteY9" fmla="*/ 29949 h 49842"/>
              <a:gd name="connsiteX10" fmla="*/ 41834 w 43256"/>
              <a:gd name="connsiteY10" fmla="*/ 15213 h 49842"/>
              <a:gd name="connsiteX11" fmla="*/ 40386 w 43256"/>
              <a:gd name="connsiteY11" fmla="*/ 17889 h 49842"/>
              <a:gd name="connsiteX12" fmla="*/ 38360 w 43256"/>
              <a:gd name="connsiteY12" fmla="*/ 5285 h 49842"/>
              <a:gd name="connsiteX13" fmla="*/ 38436 w 43256"/>
              <a:gd name="connsiteY13" fmla="*/ 6549 h 49842"/>
              <a:gd name="connsiteX14" fmla="*/ 29114 w 43256"/>
              <a:gd name="connsiteY14" fmla="*/ 3811 h 49842"/>
              <a:gd name="connsiteX15" fmla="*/ 29856 w 43256"/>
              <a:gd name="connsiteY15" fmla="*/ 2199 h 49842"/>
              <a:gd name="connsiteX16" fmla="*/ 22177 w 43256"/>
              <a:gd name="connsiteY16" fmla="*/ 4579 h 49842"/>
              <a:gd name="connsiteX17" fmla="*/ 22536 w 43256"/>
              <a:gd name="connsiteY17" fmla="*/ 3189 h 49842"/>
              <a:gd name="connsiteX18" fmla="*/ 14036 w 43256"/>
              <a:gd name="connsiteY18" fmla="*/ 5051 h 49842"/>
              <a:gd name="connsiteX19" fmla="*/ 15336 w 43256"/>
              <a:gd name="connsiteY19" fmla="*/ 6399 h 49842"/>
              <a:gd name="connsiteX20" fmla="*/ 4163 w 43256"/>
              <a:gd name="connsiteY20" fmla="*/ 15648 h 49842"/>
              <a:gd name="connsiteX21" fmla="*/ 3936 w 43256"/>
              <a:gd name="connsiteY21" fmla="*/ 14229 h 49842"/>
              <a:gd name="connsiteX0" fmla="*/ 3936 w 43256"/>
              <a:gd name="connsiteY0" fmla="*/ 14229 h 49842"/>
              <a:gd name="connsiteX1" fmla="*/ 5659 w 43256"/>
              <a:gd name="connsiteY1" fmla="*/ 6766 h 49842"/>
              <a:gd name="connsiteX2" fmla="*/ 14041 w 43256"/>
              <a:gd name="connsiteY2" fmla="*/ 5061 h 49842"/>
              <a:gd name="connsiteX3" fmla="*/ 22492 w 43256"/>
              <a:gd name="connsiteY3" fmla="*/ 3291 h 49842"/>
              <a:gd name="connsiteX4" fmla="*/ 25785 w 43256"/>
              <a:gd name="connsiteY4" fmla="*/ 59 h 49842"/>
              <a:gd name="connsiteX5" fmla="*/ 29869 w 43256"/>
              <a:gd name="connsiteY5" fmla="*/ 2340 h 49842"/>
              <a:gd name="connsiteX6" fmla="*/ 35499 w 43256"/>
              <a:gd name="connsiteY6" fmla="*/ 549 h 49842"/>
              <a:gd name="connsiteX7" fmla="*/ 38354 w 43256"/>
              <a:gd name="connsiteY7" fmla="*/ 5435 h 49842"/>
              <a:gd name="connsiteX8" fmla="*/ 42018 w 43256"/>
              <a:gd name="connsiteY8" fmla="*/ 10177 h 49842"/>
              <a:gd name="connsiteX9" fmla="*/ 41854 w 43256"/>
              <a:gd name="connsiteY9" fmla="*/ 15319 h 49842"/>
              <a:gd name="connsiteX10" fmla="*/ 43052 w 43256"/>
              <a:gd name="connsiteY10" fmla="*/ 23181 h 49842"/>
              <a:gd name="connsiteX11" fmla="*/ 37440 w 43256"/>
              <a:gd name="connsiteY11" fmla="*/ 30063 h 49842"/>
              <a:gd name="connsiteX12" fmla="*/ 35431 w 43256"/>
              <a:gd name="connsiteY12" fmla="*/ 35960 h 49842"/>
              <a:gd name="connsiteX13" fmla="*/ 28591 w 43256"/>
              <a:gd name="connsiteY13" fmla="*/ 36674 h 49842"/>
              <a:gd name="connsiteX14" fmla="*/ 23703 w 43256"/>
              <a:gd name="connsiteY14" fmla="*/ 42965 h 49842"/>
              <a:gd name="connsiteX15" fmla="*/ 16516 w 43256"/>
              <a:gd name="connsiteY15" fmla="*/ 39125 h 49842"/>
              <a:gd name="connsiteX16" fmla="*/ 5840 w 43256"/>
              <a:gd name="connsiteY16" fmla="*/ 35331 h 49842"/>
              <a:gd name="connsiteX17" fmla="*/ 1146 w 43256"/>
              <a:gd name="connsiteY17" fmla="*/ 31109 h 49842"/>
              <a:gd name="connsiteX18" fmla="*/ 2149 w 43256"/>
              <a:gd name="connsiteY18" fmla="*/ 25410 h 49842"/>
              <a:gd name="connsiteX19" fmla="*/ 31 w 43256"/>
              <a:gd name="connsiteY19" fmla="*/ 19563 h 49842"/>
              <a:gd name="connsiteX20" fmla="*/ 3899 w 43256"/>
              <a:gd name="connsiteY20" fmla="*/ 14366 h 49842"/>
              <a:gd name="connsiteX21" fmla="*/ 3936 w 43256"/>
              <a:gd name="connsiteY21" fmla="*/ 14229 h 49842"/>
              <a:gd name="connsiteX0" fmla="*/ 1160483 w 3771540"/>
              <a:gd name="connsiteY0" fmla="*/ 3562107 h 3978050"/>
              <a:gd name="connsiteX1" fmla="*/ 1101760 w 3771540"/>
              <a:gd name="connsiteY1" fmla="*/ 3963380 h 3978050"/>
              <a:gd name="connsiteX2" fmla="*/ 1005986 w 3771540"/>
              <a:gd name="connsiteY2" fmla="*/ 3867606 h 3978050"/>
              <a:gd name="connsiteX3" fmla="*/ 1160483 w 3771540"/>
              <a:gd name="connsiteY3" fmla="*/ 3562107 h 3978050"/>
              <a:gd name="connsiteX0" fmla="*/ 1334513 w 3771540"/>
              <a:gd name="connsiteY0" fmla="*/ 3754452 h 3978050"/>
              <a:gd name="connsiteX1" fmla="*/ 1092631 w 3771540"/>
              <a:gd name="connsiteY1" fmla="*/ 3878889 h 3978050"/>
              <a:gd name="connsiteX2" fmla="*/ 951415 w 3771540"/>
              <a:gd name="connsiteY2" fmla="*/ 3754452 h 3978050"/>
              <a:gd name="connsiteX3" fmla="*/ 1334513 w 3771540"/>
              <a:gd name="connsiteY3" fmla="*/ 3754452 h 3978050"/>
              <a:gd name="connsiteX0" fmla="*/ 1537034 w 3771540"/>
              <a:gd name="connsiteY0" fmla="*/ 3461312 h 3978050"/>
              <a:gd name="connsiteX1" fmla="*/ 1501381 w 3771540"/>
              <a:gd name="connsiteY1" fmla="*/ 3270463 h 3978050"/>
              <a:gd name="connsiteX2" fmla="*/ 1412489 w 3771540"/>
              <a:gd name="connsiteY2" fmla="*/ 3157688 h 3978050"/>
              <a:gd name="connsiteX3" fmla="*/ 962388 w 3771540"/>
              <a:gd name="connsiteY3" fmla="*/ 3461312 h 3978050"/>
              <a:gd name="connsiteX4" fmla="*/ 1026596 w 3771540"/>
              <a:gd name="connsiteY4" fmla="*/ 3140910 h 3978050"/>
              <a:gd name="connsiteX5" fmla="*/ 1249711 w 3771540"/>
              <a:gd name="connsiteY5" fmla="*/ 3173989 h 3978050"/>
              <a:gd name="connsiteX6" fmla="*/ 1537034 w 3771540"/>
              <a:gd name="connsiteY6" fmla="*/ 3461312 h 3978050"/>
              <a:gd name="connsiteX0" fmla="*/ 4729 w 43256"/>
              <a:gd name="connsiteY0" fmla="*/ 26036 h 49842"/>
              <a:gd name="connsiteX1" fmla="*/ 2196 w 43256"/>
              <a:gd name="connsiteY1" fmla="*/ 25239 h 49842"/>
              <a:gd name="connsiteX2" fmla="*/ 6964 w 43256"/>
              <a:gd name="connsiteY2" fmla="*/ 34758 h 49842"/>
              <a:gd name="connsiteX3" fmla="*/ 5856 w 43256"/>
              <a:gd name="connsiteY3" fmla="*/ 35139 h 49842"/>
              <a:gd name="connsiteX4" fmla="*/ 16514 w 43256"/>
              <a:gd name="connsiteY4" fmla="*/ 38949 h 49842"/>
              <a:gd name="connsiteX5" fmla="*/ 15846 w 43256"/>
              <a:gd name="connsiteY5" fmla="*/ 37209 h 49842"/>
              <a:gd name="connsiteX6" fmla="*/ 28863 w 43256"/>
              <a:gd name="connsiteY6" fmla="*/ 34610 h 49842"/>
              <a:gd name="connsiteX7" fmla="*/ 28596 w 43256"/>
              <a:gd name="connsiteY7" fmla="*/ 36519 h 49842"/>
              <a:gd name="connsiteX8" fmla="*/ 34165 w 43256"/>
              <a:gd name="connsiteY8" fmla="*/ 22813 h 49842"/>
              <a:gd name="connsiteX9" fmla="*/ 37416 w 43256"/>
              <a:gd name="connsiteY9" fmla="*/ 29949 h 49842"/>
              <a:gd name="connsiteX10" fmla="*/ 41834 w 43256"/>
              <a:gd name="connsiteY10" fmla="*/ 15213 h 49842"/>
              <a:gd name="connsiteX11" fmla="*/ 40386 w 43256"/>
              <a:gd name="connsiteY11" fmla="*/ 17889 h 49842"/>
              <a:gd name="connsiteX12" fmla="*/ 38360 w 43256"/>
              <a:gd name="connsiteY12" fmla="*/ 5285 h 49842"/>
              <a:gd name="connsiteX13" fmla="*/ 38436 w 43256"/>
              <a:gd name="connsiteY13" fmla="*/ 6549 h 49842"/>
              <a:gd name="connsiteX14" fmla="*/ 29114 w 43256"/>
              <a:gd name="connsiteY14" fmla="*/ 3811 h 49842"/>
              <a:gd name="connsiteX15" fmla="*/ 29856 w 43256"/>
              <a:gd name="connsiteY15" fmla="*/ 2199 h 49842"/>
              <a:gd name="connsiteX16" fmla="*/ 22177 w 43256"/>
              <a:gd name="connsiteY16" fmla="*/ 4579 h 49842"/>
              <a:gd name="connsiteX17" fmla="*/ 22536 w 43256"/>
              <a:gd name="connsiteY17" fmla="*/ 3189 h 49842"/>
              <a:gd name="connsiteX18" fmla="*/ 14036 w 43256"/>
              <a:gd name="connsiteY18" fmla="*/ 5051 h 49842"/>
              <a:gd name="connsiteX19" fmla="*/ 15336 w 43256"/>
              <a:gd name="connsiteY19" fmla="*/ 6399 h 49842"/>
              <a:gd name="connsiteX20" fmla="*/ 4163 w 43256"/>
              <a:gd name="connsiteY20" fmla="*/ 15648 h 49842"/>
              <a:gd name="connsiteX21" fmla="*/ 3936 w 43256"/>
              <a:gd name="connsiteY21" fmla="*/ 14229 h 49842"/>
              <a:gd name="connsiteX0" fmla="*/ 3936 w 43256"/>
              <a:gd name="connsiteY0" fmla="*/ 14229 h 49842"/>
              <a:gd name="connsiteX1" fmla="*/ 5659 w 43256"/>
              <a:gd name="connsiteY1" fmla="*/ 6766 h 49842"/>
              <a:gd name="connsiteX2" fmla="*/ 14041 w 43256"/>
              <a:gd name="connsiteY2" fmla="*/ 5061 h 49842"/>
              <a:gd name="connsiteX3" fmla="*/ 22492 w 43256"/>
              <a:gd name="connsiteY3" fmla="*/ 3291 h 49842"/>
              <a:gd name="connsiteX4" fmla="*/ 25785 w 43256"/>
              <a:gd name="connsiteY4" fmla="*/ 59 h 49842"/>
              <a:gd name="connsiteX5" fmla="*/ 29869 w 43256"/>
              <a:gd name="connsiteY5" fmla="*/ 2340 h 49842"/>
              <a:gd name="connsiteX6" fmla="*/ 35499 w 43256"/>
              <a:gd name="connsiteY6" fmla="*/ 549 h 49842"/>
              <a:gd name="connsiteX7" fmla="*/ 38354 w 43256"/>
              <a:gd name="connsiteY7" fmla="*/ 5435 h 49842"/>
              <a:gd name="connsiteX8" fmla="*/ 42018 w 43256"/>
              <a:gd name="connsiteY8" fmla="*/ 10177 h 49842"/>
              <a:gd name="connsiteX9" fmla="*/ 41854 w 43256"/>
              <a:gd name="connsiteY9" fmla="*/ 15319 h 49842"/>
              <a:gd name="connsiteX10" fmla="*/ 43052 w 43256"/>
              <a:gd name="connsiteY10" fmla="*/ 23181 h 49842"/>
              <a:gd name="connsiteX11" fmla="*/ 37440 w 43256"/>
              <a:gd name="connsiteY11" fmla="*/ 30063 h 49842"/>
              <a:gd name="connsiteX12" fmla="*/ 35431 w 43256"/>
              <a:gd name="connsiteY12" fmla="*/ 35960 h 49842"/>
              <a:gd name="connsiteX13" fmla="*/ 28591 w 43256"/>
              <a:gd name="connsiteY13" fmla="*/ 36674 h 49842"/>
              <a:gd name="connsiteX14" fmla="*/ 23703 w 43256"/>
              <a:gd name="connsiteY14" fmla="*/ 42965 h 49842"/>
              <a:gd name="connsiteX15" fmla="*/ 16516 w 43256"/>
              <a:gd name="connsiteY15" fmla="*/ 39125 h 49842"/>
              <a:gd name="connsiteX16" fmla="*/ 5840 w 43256"/>
              <a:gd name="connsiteY16" fmla="*/ 35331 h 49842"/>
              <a:gd name="connsiteX17" fmla="*/ 1146 w 43256"/>
              <a:gd name="connsiteY17" fmla="*/ 31109 h 49842"/>
              <a:gd name="connsiteX18" fmla="*/ 2149 w 43256"/>
              <a:gd name="connsiteY18" fmla="*/ 25410 h 49842"/>
              <a:gd name="connsiteX19" fmla="*/ 31 w 43256"/>
              <a:gd name="connsiteY19" fmla="*/ 19563 h 49842"/>
              <a:gd name="connsiteX20" fmla="*/ 3899 w 43256"/>
              <a:gd name="connsiteY20" fmla="*/ 14366 h 49842"/>
              <a:gd name="connsiteX21" fmla="*/ 3936 w 43256"/>
              <a:gd name="connsiteY21" fmla="*/ 14229 h 49842"/>
              <a:gd name="connsiteX0" fmla="*/ 1160483 w 3771540"/>
              <a:gd name="connsiteY0" fmla="*/ 3562107 h 3978050"/>
              <a:gd name="connsiteX1" fmla="*/ 1101760 w 3771540"/>
              <a:gd name="connsiteY1" fmla="*/ 3963380 h 3978050"/>
              <a:gd name="connsiteX2" fmla="*/ 1005986 w 3771540"/>
              <a:gd name="connsiteY2" fmla="*/ 3867606 h 3978050"/>
              <a:gd name="connsiteX3" fmla="*/ 1160483 w 3771540"/>
              <a:gd name="connsiteY3" fmla="*/ 3562107 h 3978050"/>
              <a:gd name="connsiteX0" fmla="*/ 1334513 w 3771540"/>
              <a:gd name="connsiteY0" fmla="*/ 3754452 h 3978050"/>
              <a:gd name="connsiteX1" fmla="*/ 1092631 w 3771540"/>
              <a:gd name="connsiteY1" fmla="*/ 3878889 h 3978050"/>
              <a:gd name="connsiteX2" fmla="*/ 1334513 w 3771540"/>
              <a:gd name="connsiteY2" fmla="*/ 3754452 h 3978050"/>
              <a:gd name="connsiteX0" fmla="*/ 1537034 w 3771540"/>
              <a:gd name="connsiteY0" fmla="*/ 3461312 h 3978050"/>
              <a:gd name="connsiteX1" fmla="*/ 1501381 w 3771540"/>
              <a:gd name="connsiteY1" fmla="*/ 3270463 h 3978050"/>
              <a:gd name="connsiteX2" fmla="*/ 1412489 w 3771540"/>
              <a:gd name="connsiteY2" fmla="*/ 3157688 h 3978050"/>
              <a:gd name="connsiteX3" fmla="*/ 962388 w 3771540"/>
              <a:gd name="connsiteY3" fmla="*/ 3461312 h 3978050"/>
              <a:gd name="connsiteX4" fmla="*/ 1026596 w 3771540"/>
              <a:gd name="connsiteY4" fmla="*/ 3140910 h 3978050"/>
              <a:gd name="connsiteX5" fmla="*/ 1249711 w 3771540"/>
              <a:gd name="connsiteY5" fmla="*/ 3173989 h 3978050"/>
              <a:gd name="connsiteX6" fmla="*/ 1537034 w 3771540"/>
              <a:gd name="connsiteY6" fmla="*/ 3461312 h 3978050"/>
              <a:gd name="connsiteX0" fmla="*/ 4729 w 43256"/>
              <a:gd name="connsiteY0" fmla="*/ 26036 h 49842"/>
              <a:gd name="connsiteX1" fmla="*/ 2196 w 43256"/>
              <a:gd name="connsiteY1" fmla="*/ 25239 h 49842"/>
              <a:gd name="connsiteX2" fmla="*/ 6964 w 43256"/>
              <a:gd name="connsiteY2" fmla="*/ 34758 h 49842"/>
              <a:gd name="connsiteX3" fmla="*/ 5856 w 43256"/>
              <a:gd name="connsiteY3" fmla="*/ 35139 h 49842"/>
              <a:gd name="connsiteX4" fmla="*/ 16514 w 43256"/>
              <a:gd name="connsiteY4" fmla="*/ 38949 h 49842"/>
              <a:gd name="connsiteX5" fmla="*/ 15846 w 43256"/>
              <a:gd name="connsiteY5" fmla="*/ 37209 h 49842"/>
              <a:gd name="connsiteX6" fmla="*/ 28863 w 43256"/>
              <a:gd name="connsiteY6" fmla="*/ 34610 h 49842"/>
              <a:gd name="connsiteX7" fmla="*/ 28596 w 43256"/>
              <a:gd name="connsiteY7" fmla="*/ 36519 h 49842"/>
              <a:gd name="connsiteX8" fmla="*/ 34165 w 43256"/>
              <a:gd name="connsiteY8" fmla="*/ 22813 h 49842"/>
              <a:gd name="connsiteX9" fmla="*/ 37416 w 43256"/>
              <a:gd name="connsiteY9" fmla="*/ 29949 h 49842"/>
              <a:gd name="connsiteX10" fmla="*/ 41834 w 43256"/>
              <a:gd name="connsiteY10" fmla="*/ 15213 h 49842"/>
              <a:gd name="connsiteX11" fmla="*/ 40386 w 43256"/>
              <a:gd name="connsiteY11" fmla="*/ 17889 h 49842"/>
              <a:gd name="connsiteX12" fmla="*/ 38360 w 43256"/>
              <a:gd name="connsiteY12" fmla="*/ 5285 h 49842"/>
              <a:gd name="connsiteX13" fmla="*/ 38436 w 43256"/>
              <a:gd name="connsiteY13" fmla="*/ 6549 h 49842"/>
              <a:gd name="connsiteX14" fmla="*/ 29114 w 43256"/>
              <a:gd name="connsiteY14" fmla="*/ 3811 h 49842"/>
              <a:gd name="connsiteX15" fmla="*/ 29856 w 43256"/>
              <a:gd name="connsiteY15" fmla="*/ 2199 h 49842"/>
              <a:gd name="connsiteX16" fmla="*/ 22177 w 43256"/>
              <a:gd name="connsiteY16" fmla="*/ 4579 h 49842"/>
              <a:gd name="connsiteX17" fmla="*/ 22536 w 43256"/>
              <a:gd name="connsiteY17" fmla="*/ 3189 h 49842"/>
              <a:gd name="connsiteX18" fmla="*/ 14036 w 43256"/>
              <a:gd name="connsiteY18" fmla="*/ 5051 h 49842"/>
              <a:gd name="connsiteX19" fmla="*/ 15336 w 43256"/>
              <a:gd name="connsiteY19" fmla="*/ 6399 h 49842"/>
              <a:gd name="connsiteX20" fmla="*/ 4163 w 43256"/>
              <a:gd name="connsiteY20" fmla="*/ 15648 h 49842"/>
              <a:gd name="connsiteX21" fmla="*/ 3936 w 43256"/>
              <a:gd name="connsiteY21" fmla="*/ 14229 h 49842"/>
              <a:gd name="connsiteX0" fmla="*/ 3936 w 43256"/>
              <a:gd name="connsiteY0" fmla="*/ 14229 h 49793"/>
              <a:gd name="connsiteX1" fmla="*/ 5659 w 43256"/>
              <a:gd name="connsiteY1" fmla="*/ 6766 h 49793"/>
              <a:gd name="connsiteX2" fmla="*/ 14041 w 43256"/>
              <a:gd name="connsiteY2" fmla="*/ 5061 h 49793"/>
              <a:gd name="connsiteX3" fmla="*/ 22492 w 43256"/>
              <a:gd name="connsiteY3" fmla="*/ 3291 h 49793"/>
              <a:gd name="connsiteX4" fmla="*/ 25785 w 43256"/>
              <a:gd name="connsiteY4" fmla="*/ 59 h 49793"/>
              <a:gd name="connsiteX5" fmla="*/ 29869 w 43256"/>
              <a:gd name="connsiteY5" fmla="*/ 2340 h 49793"/>
              <a:gd name="connsiteX6" fmla="*/ 35499 w 43256"/>
              <a:gd name="connsiteY6" fmla="*/ 549 h 49793"/>
              <a:gd name="connsiteX7" fmla="*/ 38354 w 43256"/>
              <a:gd name="connsiteY7" fmla="*/ 5435 h 49793"/>
              <a:gd name="connsiteX8" fmla="*/ 42018 w 43256"/>
              <a:gd name="connsiteY8" fmla="*/ 10177 h 49793"/>
              <a:gd name="connsiteX9" fmla="*/ 41854 w 43256"/>
              <a:gd name="connsiteY9" fmla="*/ 15319 h 49793"/>
              <a:gd name="connsiteX10" fmla="*/ 43052 w 43256"/>
              <a:gd name="connsiteY10" fmla="*/ 23181 h 49793"/>
              <a:gd name="connsiteX11" fmla="*/ 37440 w 43256"/>
              <a:gd name="connsiteY11" fmla="*/ 30063 h 49793"/>
              <a:gd name="connsiteX12" fmla="*/ 35431 w 43256"/>
              <a:gd name="connsiteY12" fmla="*/ 35960 h 49793"/>
              <a:gd name="connsiteX13" fmla="*/ 28591 w 43256"/>
              <a:gd name="connsiteY13" fmla="*/ 36674 h 49793"/>
              <a:gd name="connsiteX14" fmla="*/ 23703 w 43256"/>
              <a:gd name="connsiteY14" fmla="*/ 42965 h 49793"/>
              <a:gd name="connsiteX15" fmla="*/ 16516 w 43256"/>
              <a:gd name="connsiteY15" fmla="*/ 39125 h 49793"/>
              <a:gd name="connsiteX16" fmla="*/ 5840 w 43256"/>
              <a:gd name="connsiteY16" fmla="*/ 35331 h 49793"/>
              <a:gd name="connsiteX17" fmla="*/ 1146 w 43256"/>
              <a:gd name="connsiteY17" fmla="*/ 31109 h 49793"/>
              <a:gd name="connsiteX18" fmla="*/ 2149 w 43256"/>
              <a:gd name="connsiteY18" fmla="*/ 25410 h 49793"/>
              <a:gd name="connsiteX19" fmla="*/ 31 w 43256"/>
              <a:gd name="connsiteY19" fmla="*/ 19563 h 49793"/>
              <a:gd name="connsiteX20" fmla="*/ 3899 w 43256"/>
              <a:gd name="connsiteY20" fmla="*/ 14366 h 49793"/>
              <a:gd name="connsiteX21" fmla="*/ 3936 w 43256"/>
              <a:gd name="connsiteY21" fmla="*/ 14229 h 49793"/>
              <a:gd name="connsiteX0" fmla="*/ 1005986 w 3771540"/>
              <a:gd name="connsiteY0" fmla="*/ 3867606 h 3974117"/>
              <a:gd name="connsiteX1" fmla="*/ 1101760 w 3771540"/>
              <a:gd name="connsiteY1" fmla="*/ 3963380 h 3974117"/>
              <a:gd name="connsiteX2" fmla="*/ 1005986 w 3771540"/>
              <a:gd name="connsiteY2" fmla="*/ 3867606 h 3974117"/>
              <a:gd name="connsiteX0" fmla="*/ 1334513 w 3771540"/>
              <a:gd name="connsiteY0" fmla="*/ 3754452 h 3974117"/>
              <a:gd name="connsiteX1" fmla="*/ 1092631 w 3771540"/>
              <a:gd name="connsiteY1" fmla="*/ 3878889 h 3974117"/>
              <a:gd name="connsiteX2" fmla="*/ 1334513 w 3771540"/>
              <a:gd name="connsiteY2" fmla="*/ 3754452 h 3974117"/>
              <a:gd name="connsiteX0" fmla="*/ 1537034 w 3771540"/>
              <a:gd name="connsiteY0" fmla="*/ 3461312 h 3974117"/>
              <a:gd name="connsiteX1" fmla="*/ 1501381 w 3771540"/>
              <a:gd name="connsiteY1" fmla="*/ 3270463 h 3974117"/>
              <a:gd name="connsiteX2" fmla="*/ 1412489 w 3771540"/>
              <a:gd name="connsiteY2" fmla="*/ 3157688 h 3974117"/>
              <a:gd name="connsiteX3" fmla="*/ 962388 w 3771540"/>
              <a:gd name="connsiteY3" fmla="*/ 3461312 h 3974117"/>
              <a:gd name="connsiteX4" fmla="*/ 1026596 w 3771540"/>
              <a:gd name="connsiteY4" fmla="*/ 3140910 h 3974117"/>
              <a:gd name="connsiteX5" fmla="*/ 1249711 w 3771540"/>
              <a:gd name="connsiteY5" fmla="*/ 3173989 h 3974117"/>
              <a:gd name="connsiteX6" fmla="*/ 1537034 w 3771540"/>
              <a:gd name="connsiteY6" fmla="*/ 3461312 h 3974117"/>
              <a:gd name="connsiteX0" fmla="*/ 4729 w 43256"/>
              <a:gd name="connsiteY0" fmla="*/ 26036 h 49793"/>
              <a:gd name="connsiteX1" fmla="*/ 2196 w 43256"/>
              <a:gd name="connsiteY1" fmla="*/ 25239 h 49793"/>
              <a:gd name="connsiteX2" fmla="*/ 6964 w 43256"/>
              <a:gd name="connsiteY2" fmla="*/ 34758 h 49793"/>
              <a:gd name="connsiteX3" fmla="*/ 5856 w 43256"/>
              <a:gd name="connsiteY3" fmla="*/ 35139 h 49793"/>
              <a:gd name="connsiteX4" fmla="*/ 16514 w 43256"/>
              <a:gd name="connsiteY4" fmla="*/ 38949 h 49793"/>
              <a:gd name="connsiteX5" fmla="*/ 15846 w 43256"/>
              <a:gd name="connsiteY5" fmla="*/ 37209 h 49793"/>
              <a:gd name="connsiteX6" fmla="*/ 28863 w 43256"/>
              <a:gd name="connsiteY6" fmla="*/ 34610 h 49793"/>
              <a:gd name="connsiteX7" fmla="*/ 28596 w 43256"/>
              <a:gd name="connsiteY7" fmla="*/ 36519 h 49793"/>
              <a:gd name="connsiteX8" fmla="*/ 34165 w 43256"/>
              <a:gd name="connsiteY8" fmla="*/ 22813 h 49793"/>
              <a:gd name="connsiteX9" fmla="*/ 37416 w 43256"/>
              <a:gd name="connsiteY9" fmla="*/ 29949 h 49793"/>
              <a:gd name="connsiteX10" fmla="*/ 41834 w 43256"/>
              <a:gd name="connsiteY10" fmla="*/ 15213 h 49793"/>
              <a:gd name="connsiteX11" fmla="*/ 40386 w 43256"/>
              <a:gd name="connsiteY11" fmla="*/ 17889 h 49793"/>
              <a:gd name="connsiteX12" fmla="*/ 38360 w 43256"/>
              <a:gd name="connsiteY12" fmla="*/ 5285 h 49793"/>
              <a:gd name="connsiteX13" fmla="*/ 38436 w 43256"/>
              <a:gd name="connsiteY13" fmla="*/ 6549 h 49793"/>
              <a:gd name="connsiteX14" fmla="*/ 29114 w 43256"/>
              <a:gd name="connsiteY14" fmla="*/ 3811 h 49793"/>
              <a:gd name="connsiteX15" fmla="*/ 29856 w 43256"/>
              <a:gd name="connsiteY15" fmla="*/ 2199 h 49793"/>
              <a:gd name="connsiteX16" fmla="*/ 22177 w 43256"/>
              <a:gd name="connsiteY16" fmla="*/ 4579 h 49793"/>
              <a:gd name="connsiteX17" fmla="*/ 22536 w 43256"/>
              <a:gd name="connsiteY17" fmla="*/ 3189 h 49793"/>
              <a:gd name="connsiteX18" fmla="*/ 14036 w 43256"/>
              <a:gd name="connsiteY18" fmla="*/ 5051 h 49793"/>
              <a:gd name="connsiteX19" fmla="*/ 15336 w 43256"/>
              <a:gd name="connsiteY19" fmla="*/ 6399 h 49793"/>
              <a:gd name="connsiteX20" fmla="*/ 4163 w 43256"/>
              <a:gd name="connsiteY20" fmla="*/ 15648 h 49793"/>
              <a:gd name="connsiteX21" fmla="*/ 3936 w 43256"/>
              <a:gd name="connsiteY21" fmla="*/ 14229 h 49793"/>
              <a:gd name="connsiteX0" fmla="*/ 3936 w 43256"/>
              <a:gd name="connsiteY0" fmla="*/ 14229 h 49658"/>
              <a:gd name="connsiteX1" fmla="*/ 5659 w 43256"/>
              <a:gd name="connsiteY1" fmla="*/ 6766 h 49658"/>
              <a:gd name="connsiteX2" fmla="*/ 14041 w 43256"/>
              <a:gd name="connsiteY2" fmla="*/ 5061 h 49658"/>
              <a:gd name="connsiteX3" fmla="*/ 22492 w 43256"/>
              <a:gd name="connsiteY3" fmla="*/ 3291 h 49658"/>
              <a:gd name="connsiteX4" fmla="*/ 25785 w 43256"/>
              <a:gd name="connsiteY4" fmla="*/ 59 h 49658"/>
              <a:gd name="connsiteX5" fmla="*/ 29869 w 43256"/>
              <a:gd name="connsiteY5" fmla="*/ 2340 h 49658"/>
              <a:gd name="connsiteX6" fmla="*/ 35499 w 43256"/>
              <a:gd name="connsiteY6" fmla="*/ 549 h 49658"/>
              <a:gd name="connsiteX7" fmla="*/ 38354 w 43256"/>
              <a:gd name="connsiteY7" fmla="*/ 5435 h 49658"/>
              <a:gd name="connsiteX8" fmla="*/ 42018 w 43256"/>
              <a:gd name="connsiteY8" fmla="*/ 10177 h 49658"/>
              <a:gd name="connsiteX9" fmla="*/ 41854 w 43256"/>
              <a:gd name="connsiteY9" fmla="*/ 15319 h 49658"/>
              <a:gd name="connsiteX10" fmla="*/ 43052 w 43256"/>
              <a:gd name="connsiteY10" fmla="*/ 23181 h 49658"/>
              <a:gd name="connsiteX11" fmla="*/ 37440 w 43256"/>
              <a:gd name="connsiteY11" fmla="*/ 30063 h 49658"/>
              <a:gd name="connsiteX12" fmla="*/ 35431 w 43256"/>
              <a:gd name="connsiteY12" fmla="*/ 35960 h 49658"/>
              <a:gd name="connsiteX13" fmla="*/ 28591 w 43256"/>
              <a:gd name="connsiteY13" fmla="*/ 36674 h 49658"/>
              <a:gd name="connsiteX14" fmla="*/ 23703 w 43256"/>
              <a:gd name="connsiteY14" fmla="*/ 42965 h 49658"/>
              <a:gd name="connsiteX15" fmla="*/ 16516 w 43256"/>
              <a:gd name="connsiteY15" fmla="*/ 39125 h 49658"/>
              <a:gd name="connsiteX16" fmla="*/ 5840 w 43256"/>
              <a:gd name="connsiteY16" fmla="*/ 35331 h 49658"/>
              <a:gd name="connsiteX17" fmla="*/ 1146 w 43256"/>
              <a:gd name="connsiteY17" fmla="*/ 31109 h 49658"/>
              <a:gd name="connsiteX18" fmla="*/ 2149 w 43256"/>
              <a:gd name="connsiteY18" fmla="*/ 25410 h 49658"/>
              <a:gd name="connsiteX19" fmla="*/ 31 w 43256"/>
              <a:gd name="connsiteY19" fmla="*/ 19563 h 49658"/>
              <a:gd name="connsiteX20" fmla="*/ 3899 w 43256"/>
              <a:gd name="connsiteY20" fmla="*/ 14366 h 49658"/>
              <a:gd name="connsiteX21" fmla="*/ 3936 w 43256"/>
              <a:gd name="connsiteY21" fmla="*/ 14229 h 49658"/>
              <a:gd name="connsiteX0" fmla="*/ 1005986 w 3771540"/>
              <a:gd name="connsiteY0" fmla="*/ 3867606 h 3963380"/>
              <a:gd name="connsiteX1" fmla="*/ 1101760 w 3771540"/>
              <a:gd name="connsiteY1" fmla="*/ 3963380 h 3963380"/>
              <a:gd name="connsiteX2" fmla="*/ 1005986 w 3771540"/>
              <a:gd name="connsiteY2" fmla="*/ 3867606 h 3963380"/>
              <a:gd name="connsiteX0" fmla="*/ 1334513 w 3771540"/>
              <a:gd name="connsiteY0" fmla="*/ 3754452 h 3963380"/>
              <a:gd name="connsiteX1" fmla="*/ 1092631 w 3771540"/>
              <a:gd name="connsiteY1" fmla="*/ 3878889 h 3963380"/>
              <a:gd name="connsiteX2" fmla="*/ 1334513 w 3771540"/>
              <a:gd name="connsiteY2" fmla="*/ 3754452 h 3963380"/>
              <a:gd name="connsiteX0" fmla="*/ 1537034 w 3771540"/>
              <a:gd name="connsiteY0" fmla="*/ 3461312 h 3963380"/>
              <a:gd name="connsiteX1" fmla="*/ 1501381 w 3771540"/>
              <a:gd name="connsiteY1" fmla="*/ 3270463 h 3963380"/>
              <a:gd name="connsiteX2" fmla="*/ 1412489 w 3771540"/>
              <a:gd name="connsiteY2" fmla="*/ 3157688 h 3963380"/>
              <a:gd name="connsiteX3" fmla="*/ 962388 w 3771540"/>
              <a:gd name="connsiteY3" fmla="*/ 3461312 h 3963380"/>
              <a:gd name="connsiteX4" fmla="*/ 1026596 w 3771540"/>
              <a:gd name="connsiteY4" fmla="*/ 3140910 h 3963380"/>
              <a:gd name="connsiteX5" fmla="*/ 1249711 w 3771540"/>
              <a:gd name="connsiteY5" fmla="*/ 3173989 h 3963380"/>
              <a:gd name="connsiteX6" fmla="*/ 1537034 w 3771540"/>
              <a:gd name="connsiteY6" fmla="*/ 3461312 h 3963380"/>
              <a:gd name="connsiteX0" fmla="*/ 4729 w 43256"/>
              <a:gd name="connsiteY0" fmla="*/ 26036 h 49658"/>
              <a:gd name="connsiteX1" fmla="*/ 2196 w 43256"/>
              <a:gd name="connsiteY1" fmla="*/ 25239 h 49658"/>
              <a:gd name="connsiteX2" fmla="*/ 6964 w 43256"/>
              <a:gd name="connsiteY2" fmla="*/ 34758 h 49658"/>
              <a:gd name="connsiteX3" fmla="*/ 5856 w 43256"/>
              <a:gd name="connsiteY3" fmla="*/ 35139 h 49658"/>
              <a:gd name="connsiteX4" fmla="*/ 16514 w 43256"/>
              <a:gd name="connsiteY4" fmla="*/ 38949 h 49658"/>
              <a:gd name="connsiteX5" fmla="*/ 15846 w 43256"/>
              <a:gd name="connsiteY5" fmla="*/ 37209 h 49658"/>
              <a:gd name="connsiteX6" fmla="*/ 28863 w 43256"/>
              <a:gd name="connsiteY6" fmla="*/ 34610 h 49658"/>
              <a:gd name="connsiteX7" fmla="*/ 28596 w 43256"/>
              <a:gd name="connsiteY7" fmla="*/ 36519 h 49658"/>
              <a:gd name="connsiteX8" fmla="*/ 34165 w 43256"/>
              <a:gd name="connsiteY8" fmla="*/ 22813 h 49658"/>
              <a:gd name="connsiteX9" fmla="*/ 37416 w 43256"/>
              <a:gd name="connsiteY9" fmla="*/ 29949 h 49658"/>
              <a:gd name="connsiteX10" fmla="*/ 41834 w 43256"/>
              <a:gd name="connsiteY10" fmla="*/ 15213 h 49658"/>
              <a:gd name="connsiteX11" fmla="*/ 40386 w 43256"/>
              <a:gd name="connsiteY11" fmla="*/ 17889 h 49658"/>
              <a:gd name="connsiteX12" fmla="*/ 38360 w 43256"/>
              <a:gd name="connsiteY12" fmla="*/ 5285 h 49658"/>
              <a:gd name="connsiteX13" fmla="*/ 38436 w 43256"/>
              <a:gd name="connsiteY13" fmla="*/ 6549 h 49658"/>
              <a:gd name="connsiteX14" fmla="*/ 29114 w 43256"/>
              <a:gd name="connsiteY14" fmla="*/ 3811 h 49658"/>
              <a:gd name="connsiteX15" fmla="*/ 29856 w 43256"/>
              <a:gd name="connsiteY15" fmla="*/ 2199 h 49658"/>
              <a:gd name="connsiteX16" fmla="*/ 22177 w 43256"/>
              <a:gd name="connsiteY16" fmla="*/ 4579 h 49658"/>
              <a:gd name="connsiteX17" fmla="*/ 22536 w 43256"/>
              <a:gd name="connsiteY17" fmla="*/ 3189 h 49658"/>
              <a:gd name="connsiteX18" fmla="*/ 14036 w 43256"/>
              <a:gd name="connsiteY18" fmla="*/ 5051 h 49658"/>
              <a:gd name="connsiteX19" fmla="*/ 15336 w 43256"/>
              <a:gd name="connsiteY19" fmla="*/ 6399 h 49658"/>
              <a:gd name="connsiteX20" fmla="*/ 4163 w 43256"/>
              <a:gd name="connsiteY20" fmla="*/ 15648 h 49658"/>
              <a:gd name="connsiteX21" fmla="*/ 3936 w 43256"/>
              <a:gd name="connsiteY21" fmla="*/ 14229 h 49658"/>
              <a:gd name="connsiteX0" fmla="*/ 3936 w 43256"/>
              <a:gd name="connsiteY0" fmla="*/ 14229 h 49658"/>
              <a:gd name="connsiteX1" fmla="*/ 5659 w 43256"/>
              <a:gd name="connsiteY1" fmla="*/ 6766 h 49658"/>
              <a:gd name="connsiteX2" fmla="*/ 14041 w 43256"/>
              <a:gd name="connsiteY2" fmla="*/ 5061 h 49658"/>
              <a:gd name="connsiteX3" fmla="*/ 22492 w 43256"/>
              <a:gd name="connsiteY3" fmla="*/ 3291 h 49658"/>
              <a:gd name="connsiteX4" fmla="*/ 25785 w 43256"/>
              <a:gd name="connsiteY4" fmla="*/ 59 h 49658"/>
              <a:gd name="connsiteX5" fmla="*/ 29869 w 43256"/>
              <a:gd name="connsiteY5" fmla="*/ 2340 h 49658"/>
              <a:gd name="connsiteX6" fmla="*/ 35499 w 43256"/>
              <a:gd name="connsiteY6" fmla="*/ 549 h 49658"/>
              <a:gd name="connsiteX7" fmla="*/ 38354 w 43256"/>
              <a:gd name="connsiteY7" fmla="*/ 5435 h 49658"/>
              <a:gd name="connsiteX8" fmla="*/ 42018 w 43256"/>
              <a:gd name="connsiteY8" fmla="*/ 10177 h 49658"/>
              <a:gd name="connsiteX9" fmla="*/ 41854 w 43256"/>
              <a:gd name="connsiteY9" fmla="*/ 15319 h 49658"/>
              <a:gd name="connsiteX10" fmla="*/ 43052 w 43256"/>
              <a:gd name="connsiteY10" fmla="*/ 23181 h 49658"/>
              <a:gd name="connsiteX11" fmla="*/ 37440 w 43256"/>
              <a:gd name="connsiteY11" fmla="*/ 30063 h 49658"/>
              <a:gd name="connsiteX12" fmla="*/ 35431 w 43256"/>
              <a:gd name="connsiteY12" fmla="*/ 35960 h 49658"/>
              <a:gd name="connsiteX13" fmla="*/ 28591 w 43256"/>
              <a:gd name="connsiteY13" fmla="*/ 36674 h 49658"/>
              <a:gd name="connsiteX14" fmla="*/ 23703 w 43256"/>
              <a:gd name="connsiteY14" fmla="*/ 42965 h 49658"/>
              <a:gd name="connsiteX15" fmla="*/ 16516 w 43256"/>
              <a:gd name="connsiteY15" fmla="*/ 39125 h 49658"/>
              <a:gd name="connsiteX16" fmla="*/ 5840 w 43256"/>
              <a:gd name="connsiteY16" fmla="*/ 35331 h 49658"/>
              <a:gd name="connsiteX17" fmla="*/ 1146 w 43256"/>
              <a:gd name="connsiteY17" fmla="*/ 31109 h 49658"/>
              <a:gd name="connsiteX18" fmla="*/ 2149 w 43256"/>
              <a:gd name="connsiteY18" fmla="*/ 25410 h 49658"/>
              <a:gd name="connsiteX19" fmla="*/ 31 w 43256"/>
              <a:gd name="connsiteY19" fmla="*/ 19563 h 49658"/>
              <a:gd name="connsiteX20" fmla="*/ 3899 w 43256"/>
              <a:gd name="connsiteY20" fmla="*/ 14366 h 49658"/>
              <a:gd name="connsiteX21" fmla="*/ 3936 w 43256"/>
              <a:gd name="connsiteY21" fmla="*/ 14229 h 49658"/>
              <a:gd name="connsiteX0" fmla="*/ 1005986 w 3771540"/>
              <a:gd name="connsiteY0" fmla="*/ 3867606 h 3963380"/>
              <a:gd name="connsiteX1" fmla="*/ 1101760 w 3771540"/>
              <a:gd name="connsiteY1" fmla="*/ 3963380 h 3963380"/>
              <a:gd name="connsiteX2" fmla="*/ 1097426 w 3771540"/>
              <a:gd name="connsiteY2" fmla="*/ 3959046 h 3963380"/>
              <a:gd name="connsiteX0" fmla="*/ 1334513 w 3771540"/>
              <a:gd name="connsiteY0" fmla="*/ 3754452 h 3963380"/>
              <a:gd name="connsiteX1" fmla="*/ 1092631 w 3771540"/>
              <a:gd name="connsiteY1" fmla="*/ 3878889 h 3963380"/>
              <a:gd name="connsiteX2" fmla="*/ 1334513 w 3771540"/>
              <a:gd name="connsiteY2" fmla="*/ 3754452 h 3963380"/>
              <a:gd name="connsiteX0" fmla="*/ 1537034 w 3771540"/>
              <a:gd name="connsiteY0" fmla="*/ 3461312 h 3963380"/>
              <a:gd name="connsiteX1" fmla="*/ 1501381 w 3771540"/>
              <a:gd name="connsiteY1" fmla="*/ 3270463 h 3963380"/>
              <a:gd name="connsiteX2" fmla="*/ 1412489 w 3771540"/>
              <a:gd name="connsiteY2" fmla="*/ 3157688 h 3963380"/>
              <a:gd name="connsiteX3" fmla="*/ 962388 w 3771540"/>
              <a:gd name="connsiteY3" fmla="*/ 3461312 h 3963380"/>
              <a:gd name="connsiteX4" fmla="*/ 1026596 w 3771540"/>
              <a:gd name="connsiteY4" fmla="*/ 3140910 h 3963380"/>
              <a:gd name="connsiteX5" fmla="*/ 1249711 w 3771540"/>
              <a:gd name="connsiteY5" fmla="*/ 3173989 h 3963380"/>
              <a:gd name="connsiteX6" fmla="*/ 1537034 w 3771540"/>
              <a:gd name="connsiteY6" fmla="*/ 3461312 h 3963380"/>
              <a:gd name="connsiteX0" fmla="*/ 4729 w 43256"/>
              <a:gd name="connsiteY0" fmla="*/ 26036 h 49658"/>
              <a:gd name="connsiteX1" fmla="*/ 2196 w 43256"/>
              <a:gd name="connsiteY1" fmla="*/ 25239 h 49658"/>
              <a:gd name="connsiteX2" fmla="*/ 6964 w 43256"/>
              <a:gd name="connsiteY2" fmla="*/ 34758 h 49658"/>
              <a:gd name="connsiteX3" fmla="*/ 5856 w 43256"/>
              <a:gd name="connsiteY3" fmla="*/ 35139 h 49658"/>
              <a:gd name="connsiteX4" fmla="*/ 16514 w 43256"/>
              <a:gd name="connsiteY4" fmla="*/ 38949 h 49658"/>
              <a:gd name="connsiteX5" fmla="*/ 15846 w 43256"/>
              <a:gd name="connsiteY5" fmla="*/ 37209 h 49658"/>
              <a:gd name="connsiteX6" fmla="*/ 28863 w 43256"/>
              <a:gd name="connsiteY6" fmla="*/ 34610 h 49658"/>
              <a:gd name="connsiteX7" fmla="*/ 28596 w 43256"/>
              <a:gd name="connsiteY7" fmla="*/ 36519 h 49658"/>
              <a:gd name="connsiteX8" fmla="*/ 34165 w 43256"/>
              <a:gd name="connsiteY8" fmla="*/ 22813 h 49658"/>
              <a:gd name="connsiteX9" fmla="*/ 37416 w 43256"/>
              <a:gd name="connsiteY9" fmla="*/ 29949 h 49658"/>
              <a:gd name="connsiteX10" fmla="*/ 41834 w 43256"/>
              <a:gd name="connsiteY10" fmla="*/ 15213 h 49658"/>
              <a:gd name="connsiteX11" fmla="*/ 40386 w 43256"/>
              <a:gd name="connsiteY11" fmla="*/ 17889 h 49658"/>
              <a:gd name="connsiteX12" fmla="*/ 38360 w 43256"/>
              <a:gd name="connsiteY12" fmla="*/ 5285 h 49658"/>
              <a:gd name="connsiteX13" fmla="*/ 38436 w 43256"/>
              <a:gd name="connsiteY13" fmla="*/ 6549 h 49658"/>
              <a:gd name="connsiteX14" fmla="*/ 29114 w 43256"/>
              <a:gd name="connsiteY14" fmla="*/ 3811 h 49658"/>
              <a:gd name="connsiteX15" fmla="*/ 29856 w 43256"/>
              <a:gd name="connsiteY15" fmla="*/ 2199 h 49658"/>
              <a:gd name="connsiteX16" fmla="*/ 22177 w 43256"/>
              <a:gd name="connsiteY16" fmla="*/ 4579 h 49658"/>
              <a:gd name="connsiteX17" fmla="*/ 22536 w 43256"/>
              <a:gd name="connsiteY17" fmla="*/ 3189 h 49658"/>
              <a:gd name="connsiteX18" fmla="*/ 14036 w 43256"/>
              <a:gd name="connsiteY18" fmla="*/ 5051 h 49658"/>
              <a:gd name="connsiteX19" fmla="*/ 15336 w 43256"/>
              <a:gd name="connsiteY19" fmla="*/ 6399 h 49658"/>
              <a:gd name="connsiteX20" fmla="*/ 4163 w 43256"/>
              <a:gd name="connsiteY20" fmla="*/ 15648 h 49658"/>
              <a:gd name="connsiteX21" fmla="*/ 3936 w 43256"/>
              <a:gd name="connsiteY21" fmla="*/ 14229 h 49658"/>
              <a:gd name="connsiteX0" fmla="*/ 3936 w 43256"/>
              <a:gd name="connsiteY0" fmla="*/ 14229 h 49658"/>
              <a:gd name="connsiteX1" fmla="*/ 5659 w 43256"/>
              <a:gd name="connsiteY1" fmla="*/ 6766 h 49658"/>
              <a:gd name="connsiteX2" fmla="*/ 14041 w 43256"/>
              <a:gd name="connsiteY2" fmla="*/ 5061 h 49658"/>
              <a:gd name="connsiteX3" fmla="*/ 22492 w 43256"/>
              <a:gd name="connsiteY3" fmla="*/ 3291 h 49658"/>
              <a:gd name="connsiteX4" fmla="*/ 25785 w 43256"/>
              <a:gd name="connsiteY4" fmla="*/ 59 h 49658"/>
              <a:gd name="connsiteX5" fmla="*/ 29869 w 43256"/>
              <a:gd name="connsiteY5" fmla="*/ 2340 h 49658"/>
              <a:gd name="connsiteX6" fmla="*/ 35499 w 43256"/>
              <a:gd name="connsiteY6" fmla="*/ 549 h 49658"/>
              <a:gd name="connsiteX7" fmla="*/ 38354 w 43256"/>
              <a:gd name="connsiteY7" fmla="*/ 5435 h 49658"/>
              <a:gd name="connsiteX8" fmla="*/ 42018 w 43256"/>
              <a:gd name="connsiteY8" fmla="*/ 10177 h 49658"/>
              <a:gd name="connsiteX9" fmla="*/ 41854 w 43256"/>
              <a:gd name="connsiteY9" fmla="*/ 15319 h 49658"/>
              <a:gd name="connsiteX10" fmla="*/ 43052 w 43256"/>
              <a:gd name="connsiteY10" fmla="*/ 23181 h 49658"/>
              <a:gd name="connsiteX11" fmla="*/ 37440 w 43256"/>
              <a:gd name="connsiteY11" fmla="*/ 30063 h 49658"/>
              <a:gd name="connsiteX12" fmla="*/ 35431 w 43256"/>
              <a:gd name="connsiteY12" fmla="*/ 35960 h 49658"/>
              <a:gd name="connsiteX13" fmla="*/ 28591 w 43256"/>
              <a:gd name="connsiteY13" fmla="*/ 36674 h 49658"/>
              <a:gd name="connsiteX14" fmla="*/ 23703 w 43256"/>
              <a:gd name="connsiteY14" fmla="*/ 42965 h 49658"/>
              <a:gd name="connsiteX15" fmla="*/ 16516 w 43256"/>
              <a:gd name="connsiteY15" fmla="*/ 39125 h 49658"/>
              <a:gd name="connsiteX16" fmla="*/ 5840 w 43256"/>
              <a:gd name="connsiteY16" fmla="*/ 35331 h 49658"/>
              <a:gd name="connsiteX17" fmla="*/ 1146 w 43256"/>
              <a:gd name="connsiteY17" fmla="*/ 31109 h 49658"/>
              <a:gd name="connsiteX18" fmla="*/ 2149 w 43256"/>
              <a:gd name="connsiteY18" fmla="*/ 25410 h 49658"/>
              <a:gd name="connsiteX19" fmla="*/ 31 w 43256"/>
              <a:gd name="connsiteY19" fmla="*/ 19563 h 49658"/>
              <a:gd name="connsiteX20" fmla="*/ 3899 w 43256"/>
              <a:gd name="connsiteY20" fmla="*/ 14366 h 49658"/>
              <a:gd name="connsiteX21" fmla="*/ 3936 w 43256"/>
              <a:gd name="connsiteY21" fmla="*/ 14229 h 49658"/>
              <a:gd name="connsiteX0" fmla="*/ 1005986 w 3771540"/>
              <a:gd name="connsiteY0" fmla="*/ 3867606 h 3963380"/>
              <a:gd name="connsiteX1" fmla="*/ 1101760 w 3771540"/>
              <a:gd name="connsiteY1" fmla="*/ 3963380 h 3963380"/>
              <a:gd name="connsiteX2" fmla="*/ 1097426 w 3771540"/>
              <a:gd name="connsiteY2" fmla="*/ 3959046 h 3963380"/>
              <a:gd name="connsiteX0" fmla="*/ 1334513 w 3771540"/>
              <a:gd name="connsiteY0" fmla="*/ 3754452 h 3963380"/>
              <a:gd name="connsiteX1" fmla="*/ 1092631 w 3771540"/>
              <a:gd name="connsiteY1" fmla="*/ 3878889 h 3963380"/>
              <a:gd name="connsiteX2" fmla="*/ 1334513 w 3771540"/>
              <a:gd name="connsiteY2" fmla="*/ 3754452 h 3963380"/>
              <a:gd name="connsiteX0" fmla="*/ 1537034 w 3771540"/>
              <a:gd name="connsiteY0" fmla="*/ 3461312 h 3963380"/>
              <a:gd name="connsiteX1" fmla="*/ 1501381 w 3771540"/>
              <a:gd name="connsiteY1" fmla="*/ 3270463 h 3963380"/>
              <a:gd name="connsiteX2" fmla="*/ 1412489 w 3771540"/>
              <a:gd name="connsiteY2" fmla="*/ 3157688 h 3963380"/>
              <a:gd name="connsiteX3" fmla="*/ 962388 w 3771540"/>
              <a:gd name="connsiteY3" fmla="*/ 3461312 h 3963380"/>
              <a:gd name="connsiteX4" fmla="*/ 1026596 w 3771540"/>
              <a:gd name="connsiteY4" fmla="*/ 3140910 h 3963380"/>
              <a:gd name="connsiteX5" fmla="*/ 1249711 w 3771540"/>
              <a:gd name="connsiteY5" fmla="*/ 3173989 h 3963380"/>
              <a:gd name="connsiteX6" fmla="*/ 1537034 w 3771540"/>
              <a:gd name="connsiteY6" fmla="*/ 3461312 h 3963380"/>
              <a:gd name="connsiteX0" fmla="*/ 4729 w 43256"/>
              <a:gd name="connsiteY0" fmla="*/ 26036 h 49658"/>
              <a:gd name="connsiteX1" fmla="*/ 2196 w 43256"/>
              <a:gd name="connsiteY1" fmla="*/ 25239 h 49658"/>
              <a:gd name="connsiteX2" fmla="*/ 6964 w 43256"/>
              <a:gd name="connsiteY2" fmla="*/ 34758 h 49658"/>
              <a:gd name="connsiteX3" fmla="*/ 5856 w 43256"/>
              <a:gd name="connsiteY3" fmla="*/ 35139 h 49658"/>
              <a:gd name="connsiteX4" fmla="*/ 16514 w 43256"/>
              <a:gd name="connsiteY4" fmla="*/ 38949 h 49658"/>
              <a:gd name="connsiteX5" fmla="*/ 15846 w 43256"/>
              <a:gd name="connsiteY5" fmla="*/ 37209 h 49658"/>
              <a:gd name="connsiteX6" fmla="*/ 28863 w 43256"/>
              <a:gd name="connsiteY6" fmla="*/ 34610 h 49658"/>
              <a:gd name="connsiteX7" fmla="*/ 28596 w 43256"/>
              <a:gd name="connsiteY7" fmla="*/ 36519 h 49658"/>
              <a:gd name="connsiteX8" fmla="*/ 34165 w 43256"/>
              <a:gd name="connsiteY8" fmla="*/ 22813 h 49658"/>
              <a:gd name="connsiteX9" fmla="*/ 37416 w 43256"/>
              <a:gd name="connsiteY9" fmla="*/ 29949 h 49658"/>
              <a:gd name="connsiteX10" fmla="*/ 41834 w 43256"/>
              <a:gd name="connsiteY10" fmla="*/ 15213 h 49658"/>
              <a:gd name="connsiteX11" fmla="*/ 40386 w 43256"/>
              <a:gd name="connsiteY11" fmla="*/ 17889 h 49658"/>
              <a:gd name="connsiteX12" fmla="*/ 38360 w 43256"/>
              <a:gd name="connsiteY12" fmla="*/ 5285 h 49658"/>
              <a:gd name="connsiteX13" fmla="*/ 38436 w 43256"/>
              <a:gd name="connsiteY13" fmla="*/ 6549 h 49658"/>
              <a:gd name="connsiteX14" fmla="*/ 29114 w 43256"/>
              <a:gd name="connsiteY14" fmla="*/ 3811 h 49658"/>
              <a:gd name="connsiteX15" fmla="*/ 29856 w 43256"/>
              <a:gd name="connsiteY15" fmla="*/ 2199 h 49658"/>
              <a:gd name="connsiteX16" fmla="*/ 22177 w 43256"/>
              <a:gd name="connsiteY16" fmla="*/ 4579 h 49658"/>
              <a:gd name="connsiteX17" fmla="*/ 22536 w 43256"/>
              <a:gd name="connsiteY17" fmla="*/ 3189 h 49658"/>
              <a:gd name="connsiteX18" fmla="*/ 14036 w 43256"/>
              <a:gd name="connsiteY18" fmla="*/ 5051 h 49658"/>
              <a:gd name="connsiteX19" fmla="*/ 15336 w 43256"/>
              <a:gd name="connsiteY19" fmla="*/ 6399 h 49658"/>
              <a:gd name="connsiteX20" fmla="*/ 4163 w 43256"/>
              <a:gd name="connsiteY20" fmla="*/ 15648 h 49658"/>
              <a:gd name="connsiteX21" fmla="*/ 3936 w 43256"/>
              <a:gd name="connsiteY21" fmla="*/ 14229 h 49658"/>
              <a:gd name="connsiteX0" fmla="*/ 3936 w 43256"/>
              <a:gd name="connsiteY0" fmla="*/ 14229 h 49658"/>
              <a:gd name="connsiteX1" fmla="*/ 5659 w 43256"/>
              <a:gd name="connsiteY1" fmla="*/ 6766 h 49658"/>
              <a:gd name="connsiteX2" fmla="*/ 14041 w 43256"/>
              <a:gd name="connsiteY2" fmla="*/ 5061 h 49658"/>
              <a:gd name="connsiteX3" fmla="*/ 22492 w 43256"/>
              <a:gd name="connsiteY3" fmla="*/ 3291 h 49658"/>
              <a:gd name="connsiteX4" fmla="*/ 25785 w 43256"/>
              <a:gd name="connsiteY4" fmla="*/ 59 h 49658"/>
              <a:gd name="connsiteX5" fmla="*/ 29869 w 43256"/>
              <a:gd name="connsiteY5" fmla="*/ 2340 h 49658"/>
              <a:gd name="connsiteX6" fmla="*/ 35499 w 43256"/>
              <a:gd name="connsiteY6" fmla="*/ 549 h 49658"/>
              <a:gd name="connsiteX7" fmla="*/ 38354 w 43256"/>
              <a:gd name="connsiteY7" fmla="*/ 5435 h 49658"/>
              <a:gd name="connsiteX8" fmla="*/ 42018 w 43256"/>
              <a:gd name="connsiteY8" fmla="*/ 10177 h 49658"/>
              <a:gd name="connsiteX9" fmla="*/ 41854 w 43256"/>
              <a:gd name="connsiteY9" fmla="*/ 15319 h 49658"/>
              <a:gd name="connsiteX10" fmla="*/ 43052 w 43256"/>
              <a:gd name="connsiteY10" fmla="*/ 23181 h 49658"/>
              <a:gd name="connsiteX11" fmla="*/ 37440 w 43256"/>
              <a:gd name="connsiteY11" fmla="*/ 30063 h 49658"/>
              <a:gd name="connsiteX12" fmla="*/ 35431 w 43256"/>
              <a:gd name="connsiteY12" fmla="*/ 35960 h 49658"/>
              <a:gd name="connsiteX13" fmla="*/ 28591 w 43256"/>
              <a:gd name="connsiteY13" fmla="*/ 36674 h 49658"/>
              <a:gd name="connsiteX14" fmla="*/ 23703 w 43256"/>
              <a:gd name="connsiteY14" fmla="*/ 42965 h 49658"/>
              <a:gd name="connsiteX15" fmla="*/ 16516 w 43256"/>
              <a:gd name="connsiteY15" fmla="*/ 39125 h 49658"/>
              <a:gd name="connsiteX16" fmla="*/ 5840 w 43256"/>
              <a:gd name="connsiteY16" fmla="*/ 35331 h 49658"/>
              <a:gd name="connsiteX17" fmla="*/ 1146 w 43256"/>
              <a:gd name="connsiteY17" fmla="*/ 31109 h 49658"/>
              <a:gd name="connsiteX18" fmla="*/ 2149 w 43256"/>
              <a:gd name="connsiteY18" fmla="*/ 25410 h 49658"/>
              <a:gd name="connsiteX19" fmla="*/ 31 w 43256"/>
              <a:gd name="connsiteY19" fmla="*/ 19563 h 49658"/>
              <a:gd name="connsiteX20" fmla="*/ 3899 w 43256"/>
              <a:gd name="connsiteY20" fmla="*/ 14366 h 49658"/>
              <a:gd name="connsiteX21" fmla="*/ 3936 w 43256"/>
              <a:gd name="connsiteY21" fmla="*/ 14229 h 49658"/>
              <a:gd name="connsiteX0" fmla="*/ 1005986 w 3771540"/>
              <a:gd name="connsiteY0" fmla="*/ 3867606 h 3963380"/>
              <a:gd name="connsiteX1" fmla="*/ 1101760 w 3771540"/>
              <a:gd name="connsiteY1" fmla="*/ 3963380 h 3963380"/>
              <a:gd name="connsiteX2" fmla="*/ 1097426 w 3771540"/>
              <a:gd name="connsiteY2" fmla="*/ 3959046 h 3963380"/>
              <a:gd name="connsiteX0" fmla="*/ 1334513 w 3771540"/>
              <a:gd name="connsiteY0" fmla="*/ 3754452 h 3963380"/>
              <a:gd name="connsiteX1" fmla="*/ 1092631 w 3771540"/>
              <a:gd name="connsiteY1" fmla="*/ 3878889 h 3963380"/>
              <a:gd name="connsiteX2" fmla="*/ 1334513 w 3771540"/>
              <a:gd name="connsiteY2" fmla="*/ 3754452 h 3963380"/>
              <a:gd name="connsiteX0" fmla="*/ 1537034 w 3771540"/>
              <a:gd name="connsiteY0" fmla="*/ 3461312 h 3963380"/>
              <a:gd name="connsiteX1" fmla="*/ 1501381 w 3771540"/>
              <a:gd name="connsiteY1" fmla="*/ 3270463 h 3963380"/>
              <a:gd name="connsiteX2" fmla="*/ 1412489 w 3771540"/>
              <a:gd name="connsiteY2" fmla="*/ 3157688 h 3963380"/>
              <a:gd name="connsiteX3" fmla="*/ 962388 w 3771540"/>
              <a:gd name="connsiteY3" fmla="*/ 3461312 h 3963380"/>
              <a:gd name="connsiteX4" fmla="*/ 1026596 w 3771540"/>
              <a:gd name="connsiteY4" fmla="*/ 3140910 h 3963380"/>
              <a:gd name="connsiteX5" fmla="*/ 1249711 w 3771540"/>
              <a:gd name="connsiteY5" fmla="*/ 3173989 h 3963380"/>
              <a:gd name="connsiteX6" fmla="*/ 1537034 w 3771540"/>
              <a:gd name="connsiteY6" fmla="*/ 3461312 h 3963380"/>
              <a:gd name="connsiteX0" fmla="*/ 4729 w 43256"/>
              <a:gd name="connsiteY0" fmla="*/ 26036 h 49658"/>
              <a:gd name="connsiteX1" fmla="*/ 2196 w 43256"/>
              <a:gd name="connsiteY1" fmla="*/ 25239 h 49658"/>
              <a:gd name="connsiteX2" fmla="*/ 6964 w 43256"/>
              <a:gd name="connsiteY2" fmla="*/ 34758 h 49658"/>
              <a:gd name="connsiteX3" fmla="*/ 5856 w 43256"/>
              <a:gd name="connsiteY3" fmla="*/ 35139 h 49658"/>
              <a:gd name="connsiteX4" fmla="*/ 16514 w 43256"/>
              <a:gd name="connsiteY4" fmla="*/ 38949 h 49658"/>
              <a:gd name="connsiteX5" fmla="*/ 15846 w 43256"/>
              <a:gd name="connsiteY5" fmla="*/ 37209 h 49658"/>
              <a:gd name="connsiteX6" fmla="*/ 28863 w 43256"/>
              <a:gd name="connsiteY6" fmla="*/ 34610 h 49658"/>
              <a:gd name="connsiteX7" fmla="*/ 28596 w 43256"/>
              <a:gd name="connsiteY7" fmla="*/ 36519 h 49658"/>
              <a:gd name="connsiteX8" fmla="*/ 34165 w 43256"/>
              <a:gd name="connsiteY8" fmla="*/ 22813 h 49658"/>
              <a:gd name="connsiteX9" fmla="*/ 37416 w 43256"/>
              <a:gd name="connsiteY9" fmla="*/ 29949 h 49658"/>
              <a:gd name="connsiteX10" fmla="*/ 41834 w 43256"/>
              <a:gd name="connsiteY10" fmla="*/ 15213 h 49658"/>
              <a:gd name="connsiteX11" fmla="*/ 40386 w 43256"/>
              <a:gd name="connsiteY11" fmla="*/ 17889 h 49658"/>
              <a:gd name="connsiteX12" fmla="*/ 38360 w 43256"/>
              <a:gd name="connsiteY12" fmla="*/ 5285 h 49658"/>
              <a:gd name="connsiteX13" fmla="*/ 38436 w 43256"/>
              <a:gd name="connsiteY13" fmla="*/ 6549 h 49658"/>
              <a:gd name="connsiteX14" fmla="*/ 29114 w 43256"/>
              <a:gd name="connsiteY14" fmla="*/ 3811 h 49658"/>
              <a:gd name="connsiteX15" fmla="*/ 29856 w 43256"/>
              <a:gd name="connsiteY15" fmla="*/ 2199 h 49658"/>
              <a:gd name="connsiteX16" fmla="*/ 22177 w 43256"/>
              <a:gd name="connsiteY16" fmla="*/ 4579 h 49658"/>
              <a:gd name="connsiteX17" fmla="*/ 22536 w 43256"/>
              <a:gd name="connsiteY17" fmla="*/ 3189 h 49658"/>
              <a:gd name="connsiteX18" fmla="*/ 14036 w 43256"/>
              <a:gd name="connsiteY18" fmla="*/ 5051 h 49658"/>
              <a:gd name="connsiteX19" fmla="*/ 15336 w 43256"/>
              <a:gd name="connsiteY19" fmla="*/ 6399 h 49658"/>
              <a:gd name="connsiteX20" fmla="*/ 4163 w 43256"/>
              <a:gd name="connsiteY20" fmla="*/ 15648 h 49658"/>
              <a:gd name="connsiteX21" fmla="*/ 3936 w 43256"/>
              <a:gd name="connsiteY21" fmla="*/ 14229 h 49658"/>
              <a:gd name="connsiteX0" fmla="*/ 3936 w 43256"/>
              <a:gd name="connsiteY0" fmla="*/ 14229 h 49658"/>
              <a:gd name="connsiteX1" fmla="*/ 5659 w 43256"/>
              <a:gd name="connsiteY1" fmla="*/ 6766 h 49658"/>
              <a:gd name="connsiteX2" fmla="*/ 14041 w 43256"/>
              <a:gd name="connsiteY2" fmla="*/ 5061 h 49658"/>
              <a:gd name="connsiteX3" fmla="*/ 22492 w 43256"/>
              <a:gd name="connsiteY3" fmla="*/ 3291 h 49658"/>
              <a:gd name="connsiteX4" fmla="*/ 25785 w 43256"/>
              <a:gd name="connsiteY4" fmla="*/ 59 h 49658"/>
              <a:gd name="connsiteX5" fmla="*/ 29869 w 43256"/>
              <a:gd name="connsiteY5" fmla="*/ 2340 h 49658"/>
              <a:gd name="connsiteX6" fmla="*/ 35499 w 43256"/>
              <a:gd name="connsiteY6" fmla="*/ 549 h 49658"/>
              <a:gd name="connsiteX7" fmla="*/ 38354 w 43256"/>
              <a:gd name="connsiteY7" fmla="*/ 5435 h 49658"/>
              <a:gd name="connsiteX8" fmla="*/ 42018 w 43256"/>
              <a:gd name="connsiteY8" fmla="*/ 10177 h 49658"/>
              <a:gd name="connsiteX9" fmla="*/ 41854 w 43256"/>
              <a:gd name="connsiteY9" fmla="*/ 15319 h 49658"/>
              <a:gd name="connsiteX10" fmla="*/ 43052 w 43256"/>
              <a:gd name="connsiteY10" fmla="*/ 23181 h 49658"/>
              <a:gd name="connsiteX11" fmla="*/ 37440 w 43256"/>
              <a:gd name="connsiteY11" fmla="*/ 30063 h 49658"/>
              <a:gd name="connsiteX12" fmla="*/ 35431 w 43256"/>
              <a:gd name="connsiteY12" fmla="*/ 35960 h 49658"/>
              <a:gd name="connsiteX13" fmla="*/ 28591 w 43256"/>
              <a:gd name="connsiteY13" fmla="*/ 36674 h 49658"/>
              <a:gd name="connsiteX14" fmla="*/ 23703 w 43256"/>
              <a:gd name="connsiteY14" fmla="*/ 42965 h 49658"/>
              <a:gd name="connsiteX15" fmla="*/ 16516 w 43256"/>
              <a:gd name="connsiteY15" fmla="*/ 39125 h 49658"/>
              <a:gd name="connsiteX16" fmla="*/ 5840 w 43256"/>
              <a:gd name="connsiteY16" fmla="*/ 35331 h 49658"/>
              <a:gd name="connsiteX17" fmla="*/ 1146 w 43256"/>
              <a:gd name="connsiteY17" fmla="*/ 31109 h 49658"/>
              <a:gd name="connsiteX18" fmla="*/ 2149 w 43256"/>
              <a:gd name="connsiteY18" fmla="*/ 25410 h 49658"/>
              <a:gd name="connsiteX19" fmla="*/ 31 w 43256"/>
              <a:gd name="connsiteY19" fmla="*/ 19563 h 49658"/>
              <a:gd name="connsiteX20" fmla="*/ 3899 w 43256"/>
              <a:gd name="connsiteY20" fmla="*/ 14366 h 49658"/>
              <a:gd name="connsiteX21" fmla="*/ 3936 w 43256"/>
              <a:gd name="connsiteY21" fmla="*/ 14229 h 49658"/>
              <a:gd name="connsiteX0" fmla="*/ 1005986 w 3771540"/>
              <a:gd name="connsiteY0" fmla="*/ 3867606 h 3963380"/>
              <a:gd name="connsiteX1" fmla="*/ 1101760 w 3771540"/>
              <a:gd name="connsiteY1" fmla="*/ 3963380 h 3963380"/>
              <a:gd name="connsiteX2" fmla="*/ 1097426 w 3771540"/>
              <a:gd name="connsiteY2" fmla="*/ 3959046 h 3963380"/>
              <a:gd name="connsiteX0" fmla="*/ 1334513 w 3771540"/>
              <a:gd name="connsiteY0" fmla="*/ 3754452 h 3963380"/>
              <a:gd name="connsiteX1" fmla="*/ 1092631 w 3771540"/>
              <a:gd name="connsiteY1" fmla="*/ 3878889 h 3963380"/>
              <a:gd name="connsiteX2" fmla="*/ 1334513 w 3771540"/>
              <a:gd name="connsiteY2" fmla="*/ 3754452 h 3963380"/>
              <a:gd name="connsiteX0" fmla="*/ 1537034 w 3771540"/>
              <a:gd name="connsiteY0" fmla="*/ 3461312 h 3963380"/>
              <a:gd name="connsiteX1" fmla="*/ 1501381 w 3771540"/>
              <a:gd name="connsiteY1" fmla="*/ 3270463 h 3963380"/>
              <a:gd name="connsiteX2" fmla="*/ 1412489 w 3771540"/>
              <a:gd name="connsiteY2" fmla="*/ 3157688 h 3963380"/>
              <a:gd name="connsiteX3" fmla="*/ 962388 w 3771540"/>
              <a:gd name="connsiteY3" fmla="*/ 3461312 h 3963380"/>
              <a:gd name="connsiteX4" fmla="*/ 1026596 w 3771540"/>
              <a:gd name="connsiteY4" fmla="*/ 3140910 h 3963380"/>
              <a:gd name="connsiteX5" fmla="*/ 1249711 w 3771540"/>
              <a:gd name="connsiteY5" fmla="*/ 3173989 h 3963380"/>
              <a:gd name="connsiteX6" fmla="*/ 1537034 w 3771540"/>
              <a:gd name="connsiteY6" fmla="*/ 3461312 h 3963380"/>
              <a:gd name="connsiteX0" fmla="*/ 4729 w 43256"/>
              <a:gd name="connsiteY0" fmla="*/ 26036 h 49658"/>
              <a:gd name="connsiteX1" fmla="*/ 2196 w 43256"/>
              <a:gd name="connsiteY1" fmla="*/ 25239 h 49658"/>
              <a:gd name="connsiteX2" fmla="*/ 6964 w 43256"/>
              <a:gd name="connsiteY2" fmla="*/ 34758 h 49658"/>
              <a:gd name="connsiteX3" fmla="*/ 5856 w 43256"/>
              <a:gd name="connsiteY3" fmla="*/ 35139 h 49658"/>
              <a:gd name="connsiteX4" fmla="*/ 16514 w 43256"/>
              <a:gd name="connsiteY4" fmla="*/ 38949 h 49658"/>
              <a:gd name="connsiteX5" fmla="*/ 15846 w 43256"/>
              <a:gd name="connsiteY5" fmla="*/ 37209 h 49658"/>
              <a:gd name="connsiteX6" fmla="*/ 28863 w 43256"/>
              <a:gd name="connsiteY6" fmla="*/ 34610 h 49658"/>
              <a:gd name="connsiteX7" fmla="*/ 28596 w 43256"/>
              <a:gd name="connsiteY7" fmla="*/ 36519 h 49658"/>
              <a:gd name="connsiteX8" fmla="*/ 34165 w 43256"/>
              <a:gd name="connsiteY8" fmla="*/ 22813 h 49658"/>
              <a:gd name="connsiteX9" fmla="*/ 37416 w 43256"/>
              <a:gd name="connsiteY9" fmla="*/ 29949 h 49658"/>
              <a:gd name="connsiteX10" fmla="*/ 41834 w 43256"/>
              <a:gd name="connsiteY10" fmla="*/ 15213 h 49658"/>
              <a:gd name="connsiteX11" fmla="*/ 40386 w 43256"/>
              <a:gd name="connsiteY11" fmla="*/ 17889 h 49658"/>
              <a:gd name="connsiteX12" fmla="*/ 38360 w 43256"/>
              <a:gd name="connsiteY12" fmla="*/ 5285 h 49658"/>
              <a:gd name="connsiteX13" fmla="*/ 38436 w 43256"/>
              <a:gd name="connsiteY13" fmla="*/ 6549 h 49658"/>
              <a:gd name="connsiteX14" fmla="*/ 29114 w 43256"/>
              <a:gd name="connsiteY14" fmla="*/ 3811 h 49658"/>
              <a:gd name="connsiteX15" fmla="*/ 29856 w 43256"/>
              <a:gd name="connsiteY15" fmla="*/ 2199 h 49658"/>
              <a:gd name="connsiteX16" fmla="*/ 22177 w 43256"/>
              <a:gd name="connsiteY16" fmla="*/ 4579 h 49658"/>
              <a:gd name="connsiteX17" fmla="*/ 22536 w 43256"/>
              <a:gd name="connsiteY17" fmla="*/ 3189 h 49658"/>
              <a:gd name="connsiteX18" fmla="*/ 14036 w 43256"/>
              <a:gd name="connsiteY18" fmla="*/ 5051 h 49658"/>
              <a:gd name="connsiteX19" fmla="*/ 15336 w 43256"/>
              <a:gd name="connsiteY19" fmla="*/ 6399 h 49658"/>
              <a:gd name="connsiteX20" fmla="*/ 4163 w 43256"/>
              <a:gd name="connsiteY20" fmla="*/ 15648 h 49658"/>
              <a:gd name="connsiteX21" fmla="*/ 3936 w 43256"/>
              <a:gd name="connsiteY21" fmla="*/ 14229 h 49658"/>
              <a:gd name="connsiteX0" fmla="*/ 3936 w 43256"/>
              <a:gd name="connsiteY0" fmla="*/ 14229 h 49658"/>
              <a:gd name="connsiteX1" fmla="*/ 5659 w 43256"/>
              <a:gd name="connsiteY1" fmla="*/ 6766 h 49658"/>
              <a:gd name="connsiteX2" fmla="*/ 14041 w 43256"/>
              <a:gd name="connsiteY2" fmla="*/ 5061 h 49658"/>
              <a:gd name="connsiteX3" fmla="*/ 22492 w 43256"/>
              <a:gd name="connsiteY3" fmla="*/ 3291 h 49658"/>
              <a:gd name="connsiteX4" fmla="*/ 25785 w 43256"/>
              <a:gd name="connsiteY4" fmla="*/ 59 h 49658"/>
              <a:gd name="connsiteX5" fmla="*/ 29869 w 43256"/>
              <a:gd name="connsiteY5" fmla="*/ 2340 h 49658"/>
              <a:gd name="connsiteX6" fmla="*/ 35499 w 43256"/>
              <a:gd name="connsiteY6" fmla="*/ 549 h 49658"/>
              <a:gd name="connsiteX7" fmla="*/ 38354 w 43256"/>
              <a:gd name="connsiteY7" fmla="*/ 5435 h 49658"/>
              <a:gd name="connsiteX8" fmla="*/ 42018 w 43256"/>
              <a:gd name="connsiteY8" fmla="*/ 10177 h 49658"/>
              <a:gd name="connsiteX9" fmla="*/ 41854 w 43256"/>
              <a:gd name="connsiteY9" fmla="*/ 15319 h 49658"/>
              <a:gd name="connsiteX10" fmla="*/ 43052 w 43256"/>
              <a:gd name="connsiteY10" fmla="*/ 23181 h 49658"/>
              <a:gd name="connsiteX11" fmla="*/ 37440 w 43256"/>
              <a:gd name="connsiteY11" fmla="*/ 30063 h 49658"/>
              <a:gd name="connsiteX12" fmla="*/ 35431 w 43256"/>
              <a:gd name="connsiteY12" fmla="*/ 35960 h 49658"/>
              <a:gd name="connsiteX13" fmla="*/ 28591 w 43256"/>
              <a:gd name="connsiteY13" fmla="*/ 36674 h 49658"/>
              <a:gd name="connsiteX14" fmla="*/ 23703 w 43256"/>
              <a:gd name="connsiteY14" fmla="*/ 42965 h 49658"/>
              <a:gd name="connsiteX15" fmla="*/ 16516 w 43256"/>
              <a:gd name="connsiteY15" fmla="*/ 39125 h 49658"/>
              <a:gd name="connsiteX16" fmla="*/ 5840 w 43256"/>
              <a:gd name="connsiteY16" fmla="*/ 35331 h 49658"/>
              <a:gd name="connsiteX17" fmla="*/ 1146 w 43256"/>
              <a:gd name="connsiteY17" fmla="*/ 31109 h 49658"/>
              <a:gd name="connsiteX18" fmla="*/ 2149 w 43256"/>
              <a:gd name="connsiteY18" fmla="*/ 25410 h 49658"/>
              <a:gd name="connsiteX19" fmla="*/ 31 w 43256"/>
              <a:gd name="connsiteY19" fmla="*/ 19563 h 49658"/>
              <a:gd name="connsiteX20" fmla="*/ 3899 w 43256"/>
              <a:gd name="connsiteY20" fmla="*/ 14366 h 49658"/>
              <a:gd name="connsiteX21" fmla="*/ 3936 w 43256"/>
              <a:gd name="connsiteY21" fmla="*/ 14229 h 49658"/>
              <a:gd name="connsiteX0" fmla="*/ 1005986 w 3771540"/>
              <a:gd name="connsiteY0" fmla="*/ 3867606 h 3963380"/>
              <a:gd name="connsiteX1" fmla="*/ 1101760 w 3771540"/>
              <a:gd name="connsiteY1" fmla="*/ 3963380 h 3963380"/>
              <a:gd name="connsiteX2" fmla="*/ 1097426 w 3771540"/>
              <a:gd name="connsiteY2" fmla="*/ 3959046 h 3963380"/>
              <a:gd name="connsiteX0" fmla="*/ 1334513 w 3771540"/>
              <a:gd name="connsiteY0" fmla="*/ 3754452 h 3963380"/>
              <a:gd name="connsiteX1" fmla="*/ 1293966 w 3771540"/>
              <a:gd name="connsiteY1" fmla="*/ 3635608 h 3963380"/>
              <a:gd name="connsiteX2" fmla="*/ 1334513 w 3771540"/>
              <a:gd name="connsiteY2" fmla="*/ 3754452 h 3963380"/>
              <a:gd name="connsiteX0" fmla="*/ 1537034 w 3771540"/>
              <a:gd name="connsiteY0" fmla="*/ 3461312 h 3963380"/>
              <a:gd name="connsiteX1" fmla="*/ 1501381 w 3771540"/>
              <a:gd name="connsiteY1" fmla="*/ 3270463 h 3963380"/>
              <a:gd name="connsiteX2" fmla="*/ 1412489 w 3771540"/>
              <a:gd name="connsiteY2" fmla="*/ 3157688 h 3963380"/>
              <a:gd name="connsiteX3" fmla="*/ 962388 w 3771540"/>
              <a:gd name="connsiteY3" fmla="*/ 3461312 h 3963380"/>
              <a:gd name="connsiteX4" fmla="*/ 1026596 w 3771540"/>
              <a:gd name="connsiteY4" fmla="*/ 3140910 h 3963380"/>
              <a:gd name="connsiteX5" fmla="*/ 1249711 w 3771540"/>
              <a:gd name="connsiteY5" fmla="*/ 3173989 h 3963380"/>
              <a:gd name="connsiteX6" fmla="*/ 1537034 w 3771540"/>
              <a:gd name="connsiteY6" fmla="*/ 3461312 h 3963380"/>
              <a:gd name="connsiteX0" fmla="*/ 4729 w 43256"/>
              <a:gd name="connsiteY0" fmla="*/ 26036 h 49658"/>
              <a:gd name="connsiteX1" fmla="*/ 2196 w 43256"/>
              <a:gd name="connsiteY1" fmla="*/ 25239 h 49658"/>
              <a:gd name="connsiteX2" fmla="*/ 6964 w 43256"/>
              <a:gd name="connsiteY2" fmla="*/ 34758 h 49658"/>
              <a:gd name="connsiteX3" fmla="*/ 5856 w 43256"/>
              <a:gd name="connsiteY3" fmla="*/ 35139 h 49658"/>
              <a:gd name="connsiteX4" fmla="*/ 16514 w 43256"/>
              <a:gd name="connsiteY4" fmla="*/ 38949 h 49658"/>
              <a:gd name="connsiteX5" fmla="*/ 15846 w 43256"/>
              <a:gd name="connsiteY5" fmla="*/ 37209 h 49658"/>
              <a:gd name="connsiteX6" fmla="*/ 28863 w 43256"/>
              <a:gd name="connsiteY6" fmla="*/ 34610 h 49658"/>
              <a:gd name="connsiteX7" fmla="*/ 28596 w 43256"/>
              <a:gd name="connsiteY7" fmla="*/ 36519 h 49658"/>
              <a:gd name="connsiteX8" fmla="*/ 34165 w 43256"/>
              <a:gd name="connsiteY8" fmla="*/ 22813 h 49658"/>
              <a:gd name="connsiteX9" fmla="*/ 37416 w 43256"/>
              <a:gd name="connsiteY9" fmla="*/ 29949 h 49658"/>
              <a:gd name="connsiteX10" fmla="*/ 41834 w 43256"/>
              <a:gd name="connsiteY10" fmla="*/ 15213 h 49658"/>
              <a:gd name="connsiteX11" fmla="*/ 40386 w 43256"/>
              <a:gd name="connsiteY11" fmla="*/ 17889 h 49658"/>
              <a:gd name="connsiteX12" fmla="*/ 38360 w 43256"/>
              <a:gd name="connsiteY12" fmla="*/ 5285 h 49658"/>
              <a:gd name="connsiteX13" fmla="*/ 38436 w 43256"/>
              <a:gd name="connsiteY13" fmla="*/ 6549 h 49658"/>
              <a:gd name="connsiteX14" fmla="*/ 29114 w 43256"/>
              <a:gd name="connsiteY14" fmla="*/ 3811 h 49658"/>
              <a:gd name="connsiteX15" fmla="*/ 29856 w 43256"/>
              <a:gd name="connsiteY15" fmla="*/ 2199 h 49658"/>
              <a:gd name="connsiteX16" fmla="*/ 22177 w 43256"/>
              <a:gd name="connsiteY16" fmla="*/ 4579 h 49658"/>
              <a:gd name="connsiteX17" fmla="*/ 22536 w 43256"/>
              <a:gd name="connsiteY17" fmla="*/ 3189 h 49658"/>
              <a:gd name="connsiteX18" fmla="*/ 14036 w 43256"/>
              <a:gd name="connsiteY18" fmla="*/ 5051 h 49658"/>
              <a:gd name="connsiteX19" fmla="*/ 15336 w 43256"/>
              <a:gd name="connsiteY19" fmla="*/ 6399 h 49658"/>
              <a:gd name="connsiteX20" fmla="*/ 4163 w 43256"/>
              <a:gd name="connsiteY20" fmla="*/ 15648 h 49658"/>
              <a:gd name="connsiteX21" fmla="*/ 3936 w 43256"/>
              <a:gd name="connsiteY21" fmla="*/ 14229 h 49658"/>
              <a:gd name="connsiteX0" fmla="*/ 3936 w 43256"/>
              <a:gd name="connsiteY0" fmla="*/ 14229 h 49658"/>
              <a:gd name="connsiteX1" fmla="*/ 5659 w 43256"/>
              <a:gd name="connsiteY1" fmla="*/ 6766 h 49658"/>
              <a:gd name="connsiteX2" fmla="*/ 14041 w 43256"/>
              <a:gd name="connsiteY2" fmla="*/ 5061 h 49658"/>
              <a:gd name="connsiteX3" fmla="*/ 22492 w 43256"/>
              <a:gd name="connsiteY3" fmla="*/ 3291 h 49658"/>
              <a:gd name="connsiteX4" fmla="*/ 25785 w 43256"/>
              <a:gd name="connsiteY4" fmla="*/ 59 h 49658"/>
              <a:gd name="connsiteX5" fmla="*/ 29869 w 43256"/>
              <a:gd name="connsiteY5" fmla="*/ 2340 h 49658"/>
              <a:gd name="connsiteX6" fmla="*/ 35499 w 43256"/>
              <a:gd name="connsiteY6" fmla="*/ 549 h 49658"/>
              <a:gd name="connsiteX7" fmla="*/ 38354 w 43256"/>
              <a:gd name="connsiteY7" fmla="*/ 5435 h 49658"/>
              <a:gd name="connsiteX8" fmla="*/ 42018 w 43256"/>
              <a:gd name="connsiteY8" fmla="*/ 10177 h 49658"/>
              <a:gd name="connsiteX9" fmla="*/ 41854 w 43256"/>
              <a:gd name="connsiteY9" fmla="*/ 15319 h 49658"/>
              <a:gd name="connsiteX10" fmla="*/ 43052 w 43256"/>
              <a:gd name="connsiteY10" fmla="*/ 23181 h 49658"/>
              <a:gd name="connsiteX11" fmla="*/ 37440 w 43256"/>
              <a:gd name="connsiteY11" fmla="*/ 30063 h 49658"/>
              <a:gd name="connsiteX12" fmla="*/ 35431 w 43256"/>
              <a:gd name="connsiteY12" fmla="*/ 35960 h 49658"/>
              <a:gd name="connsiteX13" fmla="*/ 28591 w 43256"/>
              <a:gd name="connsiteY13" fmla="*/ 36674 h 49658"/>
              <a:gd name="connsiteX14" fmla="*/ 23703 w 43256"/>
              <a:gd name="connsiteY14" fmla="*/ 42965 h 49658"/>
              <a:gd name="connsiteX15" fmla="*/ 16516 w 43256"/>
              <a:gd name="connsiteY15" fmla="*/ 39125 h 49658"/>
              <a:gd name="connsiteX16" fmla="*/ 5840 w 43256"/>
              <a:gd name="connsiteY16" fmla="*/ 35331 h 49658"/>
              <a:gd name="connsiteX17" fmla="*/ 1146 w 43256"/>
              <a:gd name="connsiteY17" fmla="*/ 31109 h 49658"/>
              <a:gd name="connsiteX18" fmla="*/ 2149 w 43256"/>
              <a:gd name="connsiteY18" fmla="*/ 25410 h 49658"/>
              <a:gd name="connsiteX19" fmla="*/ 31 w 43256"/>
              <a:gd name="connsiteY19" fmla="*/ 19563 h 49658"/>
              <a:gd name="connsiteX20" fmla="*/ 3899 w 43256"/>
              <a:gd name="connsiteY20" fmla="*/ 14366 h 49658"/>
              <a:gd name="connsiteX21" fmla="*/ 3936 w 43256"/>
              <a:gd name="connsiteY21" fmla="*/ 14229 h 49658"/>
              <a:gd name="connsiteX0" fmla="*/ 1005986 w 3771540"/>
              <a:gd name="connsiteY0" fmla="*/ 3867606 h 3963380"/>
              <a:gd name="connsiteX1" fmla="*/ 1101760 w 3771540"/>
              <a:gd name="connsiteY1" fmla="*/ 3963380 h 3963380"/>
              <a:gd name="connsiteX0" fmla="*/ 1334513 w 3771540"/>
              <a:gd name="connsiteY0" fmla="*/ 3754452 h 3963380"/>
              <a:gd name="connsiteX1" fmla="*/ 1293966 w 3771540"/>
              <a:gd name="connsiteY1" fmla="*/ 3635608 h 3963380"/>
              <a:gd name="connsiteX2" fmla="*/ 1334513 w 3771540"/>
              <a:gd name="connsiteY2" fmla="*/ 3754452 h 3963380"/>
              <a:gd name="connsiteX0" fmla="*/ 1537034 w 3771540"/>
              <a:gd name="connsiteY0" fmla="*/ 3461312 h 3963380"/>
              <a:gd name="connsiteX1" fmla="*/ 1501381 w 3771540"/>
              <a:gd name="connsiteY1" fmla="*/ 3270463 h 3963380"/>
              <a:gd name="connsiteX2" fmla="*/ 1412489 w 3771540"/>
              <a:gd name="connsiteY2" fmla="*/ 3157688 h 3963380"/>
              <a:gd name="connsiteX3" fmla="*/ 962388 w 3771540"/>
              <a:gd name="connsiteY3" fmla="*/ 3461312 h 3963380"/>
              <a:gd name="connsiteX4" fmla="*/ 1026596 w 3771540"/>
              <a:gd name="connsiteY4" fmla="*/ 3140910 h 3963380"/>
              <a:gd name="connsiteX5" fmla="*/ 1249711 w 3771540"/>
              <a:gd name="connsiteY5" fmla="*/ 3173989 h 3963380"/>
              <a:gd name="connsiteX6" fmla="*/ 1537034 w 3771540"/>
              <a:gd name="connsiteY6" fmla="*/ 3461312 h 3963380"/>
              <a:gd name="connsiteX0" fmla="*/ 4729 w 43256"/>
              <a:gd name="connsiteY0" fmla="*/ 26036 h 49658"/>
              <a:gd name="connsiteX1" fmla="*/ 2196 w 43256"/>
              <a:gd name="connsiteY1" fmla="*/ 25239 h 49658"/>
              <a:gd name="connsiteX2" fmla="*/ 6964 w 43256"/>
              <a:gd name="connsiteY2" fmla="*/ 34758 h 49658"/>
              <a:gd name="connsiteX3" fmla="*/ 5856 w 43256"/>
              <a:gd name="connsiteY3" fmla="*/ 35139 h 49658"/>
              <a:gd name="connsiteX4" fmla="*/ 16514 w 43256"/>
              <a:gd name="connsiteY4" fmla="*/ 38949 h 49658"/>
              <a:gd name="connsiteX5" fmla="*/ 15846 w 43256"/>
              <a:gd name="connsiteY5" fmla="*/ 37209 h 49658"/>
              <a:gd name="connsiteX6" fmla="*/ 28863 w 43256"/>
              <a:gd name="connsiteY6" fmla="*/ 34610 h 49658"/>
              <a:gd name="connsiteX7" fmla="*/ 28596 w 43256"/>
              <a:gd name="connsiteY7" fmla="*/ 36519 h 49658"/>
              <a:gd name="connsiteX8" fmla="*/ 34165 w 43256"/>
              <a:gd name="connsiteY8" fmla="*/ 22813 h 49658"/>
              <a:gd name="connsiteX9" fmla="*/ 37416 w 43256"/>
              <a:gd name="connsiteY9" fmla="*/ 29949 h 49658"/>
              <a:gd name="connsiteX10" fmla="*/ 41834 w 43256"/>
              <a:gd name="connsiteY10" fmla="*/ 15213 h 49658"/>
              <a:gd name="connsiteX11" fmla="*/ 40386 w 43256"/>
              <a:gd name="connsiteY11" fmla="*/ 17889 h 49658"/>
              <a:gd name="connsiteX12" fmla="*/ 38360 w 43256"/>
              <a:gd name="connsiteY12" fmla="*/ 5285 h 49658"/>
              <a:gd name="connsiteX13" fmla="*/ 38436 w 43256"/>
              <a:gd name="connsiteY13" fmla="*/ 6549 h 49658"/>
              <a:gd name="connsiteX14" fmla="*/ 29114 w 43256"/>
              <a:gd name="connsiteY14" fmla="*/ 3811 h 49658"/>
              <a:gd name="connsiteX15" fmla="*/ 29856 w 43256"/>
              <a:gd name="connsiteY15" fmla="*/ 2199 h 49658"/>
              <a:gd name="connsiteX16" fmla="*/ 22177 w 43256"/>
              <a:gd name="connsiteY16" fmla="*/ 4579 h 49658"/>
              <a:gd name="connsiteX17" fmla="*/ 22536 w 43256"/>
              <a:gd name="connsiteY17" fmla="*/ 3189 h 49658"/>
              <a:gd name="connsiteX18" fmla="*/ 14036 w 43256"/>
              <a:gd name="connsiteY18" fmla="*/ 5051 h 49658"/>
              <a:gd name="connsiteX19" fmla="*/ 15336 w 43256"/>
              <a:gd name="connsiteY19" fmla="*/ 6399 h 49658"/>
              <a:gd name="connsiteX20" fmla="*/ 4163 w 43256"/>
              <a:gd name="connsiteY20" fmla="*/ 15648 h 49658"/>
              <a:gd name="connsiteX21" fmla="*/ 3936 w 43256"/>
              <a:gd name="connsiteY21" fmla="*/ 14229 h 49658"/>
              <a:gd name="connsiteX0" fmla="*/ 3936 w 43256"/>
              <a:gd name="connsiteY0" fmla="*/ 14229 h 49658"/>
              <a:gd name="connsiteX1" fmla="*/ 5659 w 43256"/>
              <a:gd name="connsiteY1" fmla="*/ 6766 h 49658"/>
              <a:gd name="connsiteX2" fmla="*/ 14041 w 43256"/>
              <a:gd name="connsiteY2" fmla="*/ 5061 h 49658"/>
              <a:gd name="connsiteX3" fmla="*/ 22492 w 43256"/>
              <a:gd name="connsiteY3" fmla="*/ 3291 h 49658"/>
              <a:gd name="connsiteX4" fmla="*/ 25785 w 43256"/>
              <a:gd name="connsiteY4" fmla="*/ 59 h 49658"/>
              <a:gd name="connsiteX5" fmla="*/ 29869 w 43256"/>
              <a:gd name="connsiteY5" fmla="*/ 2340 h 49658"/>
              <a:gd name="connsiteX6" fmla="*/ 35499 w 43256"/>
              <a:gd name="connsiteY6" fmla="*/ 549 h 49658"/>
              <a:gd name="connsiteX7" fmla="*/ 38354 w 43256"/>
              <a:gd name="connsiteY7" fmla="*/ 5435 h 49658"/>
              <a:gd name="connsiteX8" fmla="*/ 42018 w 43256"/>
              <a:gd name="connsiteY8" fmla="*/ 10177 h 49658"/>
              <a:gd name="connsiteX9" fmla="*/ 41854 w 43256"/>
              <a:gd name="connsiteY9" fmla="*/ 15319 h 49658"/>
              <a:gd name="connsiteX10" fmla="*/ 43052 w 43256"/>
              <a:gd name="connsiteY10" fmla="*/ 23181 h 49658"/>
              <a:gd name="connsiteX11" fmla="*/ 37440 w 43256"/>
              <a:gd name="connsiteY11" fmla="*/ 30063 h 49658"/>
              <a:gd name="connsiteX12" fmla="*/ 35431 w 43256"/>
              <a:gd name="connsiteY12" fmla="*/ 35960 h 49658"/>
              <a:gd name="connsiteX13" fmla="*/ 28591 w 43256"/>
              <a:gd name="connsiteY13" fmla="*/ 36674 h 49658"/>
              <a:gd name="connsiteX14" fmla="*/ 23703 w 43256"/>
              <a:gd name="connsiteY14" fmla="*/ 42965 h 49658"/>
              <a:gd name="connsiteX15" fmla="*/ 16516 w 43256"/>
              <a:gd name="connsiteY15" fmla="*/ 39125 h 49658"/>
              <a:gd name="connsiteX16" fmla="*/ 5840 w 43256"/>
              <a:gd name="connsiteY16" fmla="*/ 35331 h 49658"/>
              <a:gd name="connsiteX17" fmla="*/ 1146 w 43256"/>
              <a:gd name="connsiteY17" fmla="*/ 31109 h 49658"/>
              <a:gd name="connsiteX18" fmla="*/ 2149 w 43256"/>
              <a:gd name="connsiteY18" fmla="*/ 25410 h 49658"/>
              <a:gd name="connsiteX19" fmla="*/ 31 w 43256"/>
              <a:gd name="connsiteY19" fmla="*/ 19563 h 49658"/>
              <a:gd name="connsiteX20" fmla="*/ 3899 w 43256"/>
              <a:gd name="connsiteY20" fmla="*/ 14366 h 49658"/>
              <a:gd name="connsiteX21" fmla="*/ 3936 w 43256"/>
              <a:gd name="connsiteY21" fmla="*/ 14229 h 49658"/>
              <a:gd name="connsiteX0" fmla="*/ 1005986 w 3771540"/>
              <a:gd name="connsiteY0" fmla="*/ 3867606 h 3963380"/>
              <a:gd name="connsiteX1" fmla="*/ 1101760 w 3771540"/>
              <a:gd name="connsiteY1" fmla="*/ 3963380 h 3963380"/>
              <a:gd name="connsiteX0" fmla="*/ 1334513 w 3771540"/>
              <a:gd name="connsiteY0" fmla="*/ 3754452 h 3963380"/>
              <a:gd name="connsiteX1" fmla="*/ 1293966 w 3771540"/>
              <a:gd name="connsiteY1" fmla="*/ 3635608 h 3963380"/>
              <a:gd name="connsiteX2" fmla="*/ 1334513 w 3771540"/>
              <a:gd name="connsiteY2" fmla="*/ 3754452 h 3963380"/>
              <a:gd name="connsiteX0" fmla="*/ 1537034 w 3771540"/>
              <a:gd name="connsiteY0" fmla="*/ 3461312 h 3963380"/>
              <a:gd name="connsiteX1" fmla="*/ 1501381 w 3771540"/>
              <a:gd name="connsiteY1" fmla="*/ 3270463 h 3963380"/>
              <a:gd name="connsiteX2" fmla="*/ 1412489 w 3771540"/>
              <a:gd name="connsiteY2" fmla="*/ 3157688 h 3963380"/>
              <a:gd name="connsiteX3" fmla="*/ 962388 w 3771540"/>
              <a:gd name="connsiteY3" fmla="*/ 3461312 h 3963380"/>
              <a:gd name="connsiteX4" fmla="*/ 1026596 w 3771540"/>
              <a:gd name="connsiteY4" fmla="*/ 3140910 h 3963380"/>
              <a:gd name="connsiteX5" fmla="*/ 1249711 w 3771540"/>
              <a:gd name="connsiteY5" fmla="*/ 3173989 h 3963380"/>
              <a:gd name="connsiteX6" fmla="*/ 1537034 w 3771540"/>
              <a:gd name="connsiteY6" fmla="*/ 3461312 h 3963380"/>
              <a:gd name="connsiteX0" fmla="*/ 4729 w 43256"/>
              <a:gd name="connsiteY0" fmla="*/ 26036 h 49658"/>
              <a:gd name="connsiteX1" fmla="*/ 2196 w 43256"/>
              <a:gd name="connsiteY1" fmla="*/ 25239 h 49658"/>
              <a:gd name="connsiteX2" fmla="*/ 6964 w 43256"/>
              <a:gd name="connsiteY2" fmla="*/ 34758 h 49658"/>
              <a:gd name="connsiteX3" fmla="*/ 5856 w 43256"/>
              <a:gd name="connsiteY3" fmla="*/ 35139 h 49658"/>
              <a:gd name="connsiteX4" fmla="*/ 16514 w 43256"/>
              <a:gd name="connsiteY4" fmla="*/ 38949 h 49658"/>
              <a:gd name="connsiteX5" fmla="*/ 15846 w 43256"/>
              <a:gd name="connsiteY5" fmla="*/ 37209 h 49658"/>
              <a:gd name="connsiteX6" fmla="*/ 28863 w 43256"/>
              <a:gd name="connsiteY6" fmla="*/ 34610 h 49658"/>
              <a:gd name="connsiteX7" fmla="*/ 28596 w 43256"/>
              <a:gd name="connsiteY7" fmla="*/ 36519 h 49658"/>
              <a:gd name="connsiteX8" fmla="*/ 34165 w 43256"/>
              <a:gd name="connsiteY8" fmla="*/ 22813 h 49658"/>
              <a:gd name="connsiteX9" fmla="*/ 37416 w 43256"/>
              <a:gd name="connsiteY9" fmla="*/ 29949 h 49658"/>
              <a:gd name="connsiteX10" fmla="*/ 41834 w 43256"/>
              <a:gd name="connsiteY10" fmla="*/ 15213 h 49658"/>
              <a:gd name="connsiteX11" fmla="*/ 40386 w 43256"/>
              <a:gd name="connsiteY11" fmla="*/ 17889 h 49658"/>
              <a:gd name="connsiteX12" fmla="*/ 38360 w 43256"/>
              <a:gd name="connsiteY12" fmla="*/ 5285 h 49658"/>
              <a:gd name="connsiteX13" fmla="*/ 38436 w 43256"/>
              <a:gd name="connsiteY13" fmla="*/ 6549 h 49658"/>
              <a:gd name="connsiteX14" fmla="*/ 29114 w 43256"/>
              <a:gd name="connsiteY14" fmla="*/ 3811 h 49658"/>
              <a:gd name="connsiteX15" fmla="*/ 29856 w 43256"/>
              <a:gd name="connsiteY15" fmla="*/ 2199 h 49658"/>
              <a:gd name="connsiteX16" fmla="*/ 22177 w 43256"/>
              <a:gd name="connsiteY16" fmla="*/ 4579 h 49658"/>
              <a:gd name="connsiteX17" fmla="*/ 22536 w 43256"/>
              <a:gd name="connsiteY17" fmla="*/ 3189 h 49658"/>
              <a:gd name="connsiteX18" fmla="*/ 14036 w 43256"/>
              <a:gd name="connsiteY18" fmla="*/ 5051 h 49658"/>
              <a:gd name="connsiteX19" fmla="*/ 15336 w 43256"/>
              <a:gd name="connsiteY19" fmla="*/ 6399 h 49658"/>
              <a:gd name="connsiteX20" fmla="*/ 4163 w 43256"/>
              <a:gd name="connsiteY20" fmla="*/ 15648 h 49658"/>
              <a:gd name="connsiteX21" fmla="*/ 3936 w 43256"/>
              <a:gd name="connsiteY21" fmla="*/ 14229 h 49658"/>
              <a:gd name="connsiteX0" fmla="*/ 3936 w 43256"/>
              <a:gd name="connsiteY0" fmla="*/ 14229 h 49658"/>
              <a:gd name="connsiteX1" fmla="*/ 5659 w 43256"/>
              <a:gd name="connsiteY1" fmla="*/ 6766 h 49658"/>
              <a:gd name="connsiteX2" fmla="*/ 14041 w 43256"/>
              <a:gd name="connsiteY2" fmla="*/ 5061 h 49658"/>
              <a:gd name="connsiteX3" fmla="*/ 22492 w 43256"/>
              <a:gd name="connsiteY3" fmla="*/ 3291 h 49658"/>
              <a:gd name="connsiteX4" fmla="*/ 25785 w 43256"/>
              <a:gd name="connsiteY4" fmla="*/ 59 h 49658"/>
              <a:gd name="connsiteX5" fmla="*/ 29869 w 43256"/>
              <a:gd name="connsiteY5" fmla="*/ 2340 h 49658"/>
              <a:gd name="connsiteX6" fmla="*/ 35499 w 43256"/>
              <a:gd name="connsiteY6" fmla="*/ 549 h 49658"/>
              <a:gd name="connsiteX7" fmla="*/ 38354 w 43256"/>
              <a:gd name="connsiteY7" fmla="*/ 5435 h 49658"/>
              <a:gd name="connsiteX8" fmla="*/ 42018 w 43256"/>
              <a:gd name="connsiteY8" fmla="*/ 10177 h 49658"/>
              <a:gd name="connsiteX9" fmla="*/ 41854 w 43256"/>
              <a:gd name="connsiteY9" fmla="*/ 15319 h 49658"/>
              <a:gd name="connsiteX10" fmla="*/ 43052 w 43256"/>
              <a:gd name="connsiteY10" fmla="*/ 23181 h 49658"/>
              <a:gd name="connsiteX11" fmla="*/ 37440 w 43256"/>
              <a:gd name="connsiteY11" fmla="*/ 30063 h 49658"/>
              <a:gd name="connsiteX12" fmla="*/ 35431 w 43256"/>
              <a:gd name="connsiteY12" fmla="*/ 35960 h 49658"/>
              <a:gd name="connsiteX13" fmla="*/ 28591 w 43256"/>
              <a:gd name="connsiteY13" fmla="*/ 36674 h 49658"/>
              <a:gd name="connsiteX14" fmla="*/ 23703 w 43256"/>
              <a:gd name="connsiteY14" fmla="*/ 42965 h 49658"/>
              <a:gd name="connsiteX15" fmla="*/ 16516 w 43256"/>
              <a:gd name="connsiteY15" fmla="*/ 39125 h 49658"/>
              <a:gd name="connsiteX16" fmla="*/ 5840 w 43256"/>
              <a:gd name="connsiteY16" fmla="*/ 35331 h 49658"/>
              <a:gd name="connsiteX17" fmla="*/ 1146 w 43256"/>
              <a:gd name="connsiteY17" fmla="*/ 31109 h 49658"/>
              <a:gd name="connsiteX18" fmla="*/ 2149 w 43256"/>
              <a:gd name="connsiteY18" fmla="*/ 25410 h 49658"/>
              <a:gd name="connsiteX19" fmla="*/ 31 w 43256"/>
              <a:gd name="connsiteY19" fmla="*/ 19563 h 49658"/>
              <a:gd name="connsiteX20" fmla="*/ 3899 w 43256"/>
              <a:gd name="connsiteY20" fmla="*/ 14366 h 49658"/>
              <a:gd name="connsiteX21" fmla="*/ 3936 w 43256"/>
              <a:gd name="connsiteY21" fmla="*/ 14229 h 49658"/>
              <a:gd name="connsiteX0" fmla="*/ 1005986 w 3771540"/>
              <a:gd name="connsiteY0" fmla="*/ 3867606 h 3963380"/>
              <a:gd name="connsiteX1" fmla="*/ 1101760 w 3771540"/>
              <a:gd name="connsiteY1" fmla="*/ 3963380 h 3963380"/>
              <a:gd name="connsiteX0" fmla="*/ 1334513 w 3771540"/>
              <a:gd name="connsiteY0" fmla="*/ 3754452 h 3963380"/>
              <a:gd name="connsiteX1" fmla="*/ 1293966 w 3771540"/>
              <a:gd name="connsiteY1" fmla="*/ 3635608 h 3963380"/>
              <a:gd name="connsiteX2" fmla="*/ 1334513 w 3771540"/>
              <a:gd name="connsiteY2" fmla="*/ 3754452 h 3963380"/>
              <a:gd name="connsiteX0" fmla="*/ 1537034 w 3771540"/>
              <a:gd name="connsiteY0" fmla="*/ 3461312 h 3963380"/>
              <a:gd name="connsiteX1" fmla="*/ 1501381 w 3771540"/>
              <a:gd name="connsiteY1" fmla="*/ 3270463 h 3963380"/>
              <a:gd name="connsiteX2" fmla="*/ 1412489 w 3771540"/>
              <a:gd name="connsiteY2" fmla="*/ 3157688 h 3963380"/>
              <a:gd name="connsiteX3" fmla="*/ 1026596 w 3771540"/>
              <a:gd name="connsiteY3" fmla="*/ 3140910 h 3963380"/>
              <a:gd name="connsiteX4" fmla="*/ 1249711 w 3771540"/>
              <a:gd name="connsiteY4" fmla="*/ 3173989 h 3963380"/>
              <a:gd name="connsiteX5" fmla="*/ 1537034 w 3771540"/>
              <a:gd name="connsiteY5" fmla="*/ 3461312 h 3963380"/>
              <a:gd name="connsiteX0" fmla="*/ 4729 w 43256"/>
              <a:gd name="connsiteY0" fmla="*/ 26036 h 49658"/>
              <a:gd name="connsiteX1" fmla="*/ 2196 w 43256"/>
              <a:gd name="connsiteY1" fmla="*/ 25239 h 49658"/>
              <a:gd name="connsiteX2" fmla="*/ 6964 w 43256"/>
              <a:gd name="connsiteY2" fmla="*/ 34758 h 49658"/>
              <a:gd name="connsiteX3" fmla="*/ 5856 w 43256"/>
              <a:gd name="connsiteY3" fmla="*/ 35139 h 49658"/>
              <a:gd name="connsiteX4" fmla="*/ 16514 w 43256"/>
              <a:gd name="connsiteY4" fmla="*/ 38949 h 49658"/>
              <a:gd name="connsiteX5" fmla="*/ 15846 w 43256"/>
              <a:gd name="connsiteY5" fmla="*/ 37209 h 49658"/>
              <a:gd name="connsiteX6" fmla="*/ 28863 w 43256"/>
              <a:gd name="connsiteY6" fmla="*/ 34610 h 49658"/>
              <a:gd name="connsiteX7" fmla="*/ 28596 w 43256"/>
              <a:gd name="connsiteY7" fmla="*/ 36519 h 49658"/>
              <a:gd name="connsiteX8" fmla="*/ 34165 w 43256"/>
              <a:gd name="connsiteY8" fmla="*/ 22813 h 49658"/>
              <a:gd name="connsiteX9" fmla="*/ 37416 w 43256"/>
              <a:gd name="connsiteY9" fmla="*/ 29949 h 49658"/>
              <a:gd name="connsiteX10" fmla="*/ 41834 w 43256"/>
              <a:gd name="connsiteY10" fmla="*/ 15213 h 49658"/>
              <a:gd name="connsiteX11" fmla="*/ 40386 w 43256"/>
              <a:gd name="connsiteY11" fmla="*/ 17889 h 49658"/>
              <a:gd name="connsiteX12" fmla="*/ 38360 w 43256"/>
              <a:gd name="connsiteY12" fmla="*/ 5285 h 49658"/>
              <a:gd name="connsiteX13" fmla="*/ 38436 w 43256"/>
              <a:gd name="connsiteY13" fmla="*/ 6549 h 49658"/>
              <a:gd name="connsiteX14" fmla="*/ 29114 w 43256"/>
              <a:gd name="connsiteY14" fmla="*/ 3811 h 49658"/>
              <a:gd name="connsiteX15" fmla="*/ 29856 w 43256"/>
              <a:gd name="connsiteY15" fmla="*/ 2199 h 49658"/>
              <a:gd name="connsiteX16" fmla="*/ 22177 w 43256"/>
              <a:gd name="connsiteY16" fmla="*/ 4579 h 49658"/>
              <a:gd name="connsiteX17" fmla="*/ 22536 w 43256"/>
              <a:gd name="connsiteY17" fmla="*/ 3189 h 49658"/>
              <a:gd name="connsiteX18" fmla="*/ 14036 w 43256"/>
              <a:gd name="connsiteY18" fmla="*/ 5051 h 49658"/>
              <a:gd name="connsiteX19" fmla="*/ 15336 w 43256"/>
              <a:gd name="connsiteY19" fmla="*/ 6399 h 49658"/>
              <a:gd name="connsiteX20" fmla="*/ 4163 w 43256"/>
              <a:gd name="connsiteY20" fmla="*/ 15648 h 49658"/>
              <a:gd name="connsiteX21" fmla="*/ 3936 w 43256"/>
              <a:gd name="connsiteY21" fmla="*/ 14229 h 49658"/>
              <a:gd name="connsiteX0" fmla="*/ 3936 w 43256"/>
              <a:gd name="connsiteY0" fmla="*/ 14229 h 49658"/>
              <a:gd name="connsiteX1" fmla="*/ 5659 w 43256"/>
              <a:gd name="connsiteY1" fmla="*/ 6766 h 49658"/>
              <a:gd name="connsiteX2" fmla="*/ 14041 w 43256"/>
              <a:gd name="connsiteY2" fmla="*/ 5061 h 49658"/>
              <a:gd name="connsiteX3" fmla="*/ 22492 w 43256"/>
              <a:gd name="connsiteY3" fmla="*/ 3291 h 49658"/>
              <a:gd name="connsiteX4" fmla="*/ 25785 w 43256"/>
              <a:gd name="connsiteY4" fmla="*/ 59 h 49658"/>
              <a:gd name="connsiteX5" fmla="*/ 29869 w 43256"/>
              <a:gd name="connsiteY5" fmla="*/ 2340 h 49658"/>
              <a:gd name="connsiteX6" fmla="*/ 35499 w 43256"/>
              <a:gd name="connsiteY6" fmla="*/ 549 h 49658"/>
              <a:gd name="connsiteX7" fmla="*/ 38354 w 43256"/>
              <a:gd name="connsiteY7" fmla="*/ 5435 h 49658"/>
              <a:gd name="connsiteX8" fmla="*/ 42018 w 43256"/>
              <a:gd name="connsiteY8" fmla="*/ 10177 h 49658"/>
              <a:gd name="connsiteX9" fmla="*/ 41854 w 43256"/>
              <a:gd name="connsiteY9" fmla="*/ 15319 h 49658"/>
              <a:gd name="connsiteX10" fmla="*/ 43052 w 43256"/>
              <a:gd name="connsiteY10" fmla="*/ 23181 h 49658"/>
              <a:gd name="connsiteX11" fmla="*/ 37440 w 43256"/>
              <a:gd name="connsiteY11" fmla="*/ 30063 h 49658"/>
              <a:gd name="connsiteX12" fmla="*/ 35431 w 43256"/>
              <a:gd name="connsiteY12" fmla="*/ 35960 h 49658"/>
              <a:gd name="connsiteX13" fmla="*/ 28591 w 43256"/>
              <a:gd name="connsiteY13" fmla="*/ 36674 h 49658"/>
              <a:gd name="connsiteX14" fmla="*/ 23703 w 43256"/>
              <a:gd name="connsiteY14" fmla="*/ 42965 h 49658"/>
              <a:gd name="connsiteX15" fmla="*/ 16516 w 43256"/>
              <a:gd name="connsiteY15" fmla="*/ 39125 h 49658"/>
              <a:gd name="connsiteX16" fmla="*/ 5840 w 43256"/>
              <a:gd name="connsiteY16" fmla="*/ 35331 h 49658"/>
              <a:gd name="connsiteX17" fmla="*/ 1146 w 43256"/>
              <a:gd name="connsiteY17" fmla="*/ 31109 h 49658"/>
              <a:gd name="connsiteX18" fmla="*/ 2149 w 43256"/>
              <a:gd name="connsiteY18" fmla="*/ 25410 h 49658"/>
              <a:gd name="connsiteX19" fmla="*/ 31 w 43256"/>
              <a:gd name="connsiteY19" fmla="*/ 19563 h 49658"/>
              <a:gd name="connsiteX20" fmla="*/ 3899 w 43256"/>
              <a:gd name="connsiteY20" fmla="*/ 14366 h 49658"/>
              <a:gd name="connsiteX21" fmla="*/ 3936 w 43256"/>
              <a:gd name="connsiteY21" fmla="*/ 14229 h 49658"/>
              <a:gd name="connsiteX0" fmla="*/ 1005986 w 3771540"/>
              <a:gd name="connsiteY0" fmla="*/ 3867606 h 3963380"/>
              <a:gd name="connsiteX1" fmla="*/ 1101760 w 3771540"/>
              <a:gd name="connsiteY1" fmla="*/ 3963380 h 3963380"/>
              <a:gd name="connsiteX0" fmla="*/ 1334513 w 3771540"/>
              <a:gd name="connsiteY0" fmla="*/ 3754452 h 3963380"/>
              <a:gd name="connsiteX1" fmla="*/ 1293966 w 3771540"/>
              <a:gd name="connsiteY1" fmla="*/ 3635608 h 3963380"/>
              <a:gd name="connsiteX2" fmla="*/ 1334513 w 3771540"/>
              <a:gd name="connsiteY2" fmla="*/ 3754452 h 3963380"/>
              <a:gd name="connsiteX0" fmla="*/ 1537034 w 3771540"/>
              <a:gd name="connsiteY0" fmla="*/ 3461312 h 3963380"/>
              <a:gd name="connsiteX1" fmla="*/ 1501381 w 3771540"/>
              <a:gd name="connsiteY1" fmla="*/ 3270463 h 3963380"/>
              <a:gd name="connsiteX2" fmla="*/ 1412489 w 3771540"/>
              <a:gd name="connsiteY2" fmla="*/ 3157688 h 3963380"/>
              <a:gd name="connsiteX3" fmla="*/ 1026596 w 3771540"/>
              <a:gd name="connsiteY3" fmla="*/ 3140910 h 3963380"/>
              <a:gd name="connsiteX4" fmla="*/ 1537034 w 3771540"/>
              <a:gd name="connsiteY4" fmla="*/ 3461312 h 3963380"/>
              <a:gd name="connsiteX0" fmla="*/ 4729 w 43256"/>
              <a:gd name="connsiteY0" fmla="*/ 26036 h 49658"/>
              <a:gd name="connsiteX1" fmla="*/ 2196 w 43256"/>
              <a:gd name="connsiteY1" fmla="*/ 25239 h 49658"/>
              <a:gd name="connsiteX2" fmla="*/ 6964 w 43256"/>
              <a:gd name="connsiteY2" fmla="*/ 34758 h 49658"/>
              <a:gd name="connsiteX3" fmla="*/ 5856 w 43256"/>
              <a:gd name="connsiteY3" fmla="*/ 35139 h 49658"/>
              <a:gd name="connsiteX4" fmla="*/ 16514 w 43256"/>
              <a:gd name="connsiteY4" fmla="*/ 38949 h 49658"/>
              <a:gd name="connsiteX5" fmla="*/ 15846 w 43256"/>
              <a:gd name="connsiteY5" fmla="*/ 37209 h 49658"/>
              <a:gd name="connsiteX6" fmla="*/ 28863 w 43256"/>
              <a:gd name="connsiteY6" fmla="*/ 34610 h 49658"/>
              <a:gd name="connsiteX7" fmla="*/ 28596 w 43256"/>
              <a:gd name="connsiteY7" fmla="*/ 36519 h 49658"/>
              <a:gd name="connsiteX8" fmla="*/ 34165 w 43256"/>
              <a:gd name="connsiteY8" fmla="*/ 22813 h 49658"/>
              <a:gd name="connsiteX9" fmla="*/ 37416 w 43256"/>
              <a:gd name="connsiteY9" fmla="*/ 29949 h 49658"/>
              <a:gd name="connsiteX10" fmla="*/ 41834 w 43256"/>
              <a:gd name="connsiteY10" fmla="*/ 15213 h 49658"/>
              <a:gd name="connsiteX11" fmla="*/ 40386 w 43256"/>
              <a:gd name="connsiteY11" fmla="*/ 17889 h 49658"/>
              <a:gd name="connsiteX12" fmla="*/ 38360 w 43256"/>
              <a:gd name="connsiteY12" fmla="*/ 5285 h 49658"/>
              <a:gd name="connsiteX13" fmla="*/ 38436 w 43256"/>
              <a:gd name="connsiteY13" fmla="*/ 6549 h 49658"/>
              <a:gd name="connsiteX14" fmla="*/ 29114 w 43256"/>
              <a:gd name="connsiteY14" fmla="*/ 3811 h 49658"/>
              <a:gd name="connsiteX15" fmla="*/ 29856 w 43256"/>
              <a:gd name="connsiteY15" fmla="*/ 2199 h 49658"/>
              <a:gd name="connsiteX16" fmla="*/ 22177 w 43256"/>
              <a:gd name="connsiteY16" fmla="*/ 4579 h 49658"/>
              <a:gd name="connsiteX17" fmla="*/ 22536 w 43256"/>
              <a:gd name="connsiteY17" fmla="*/ 3189 h 49658"/>
              <a:gd name="connsiteX18" fmla="*/ 14036 w 43256"/>
              <a:gd name="connsiteY18" fmla="*/ 5051 h 49658"/>
              <a:gd name="connsiteX19" fmla="*/ 15336 w 43256"/>
              <a:gd name="connsiteY19" fmla="*/ 6399 h 49658"/>
              <a:gd name="connsiteX20" fmla="*/ 4163 w 43256"/>
              <a:gd name="connsiteY20" fmla="*/ 15648 h 49658"/>
              <a:gd name="connsiteX21" fmla="*/ 3936 w 43256"/>
              <a:gd name="connsiteY21" fmla="*/ 14229 h 49658"/>
              <a:gd name="connsiteX0" fmla="*/ 3936 w 43256"/>
              <a:gd name="connsiteY0" fmla="*/ 14229 h 49658"/>
              <a:gd name="connsiteX1" fmla="*/ 5659 w 43256"/>
              <a:gd name="connsiteY1" fmla="*/ 6766 h 49658"/>
              <a:gd name="connsiteX2" fmla="*/ 14041 w 43256"/>
              <a:gd name="connsiteY2" fmla="*/ 5061 h 49658"/>
              <a:gd name="connsiteX3" fmla="*/ 22492 w 43256"/>
              <a:gd name="connsiteY3" fmla="*/ 3291 h 49658"/>
              <a:gd name="connsiteX4" fmla="*/ 25785 w 43256"/>
              <a:gd name="connsiteY4" fmla="*/ 59 h 49658"/>
              <a:gd name="connsiteX5" fmla="*/ 29869 w 43256"/>
              <a:gd name="connsiteY5" fmla="*/ 2340 h 49658"/>
              <a:gd name="connsiteX6" fmla="*/ 35499 w 43256"/>
              <a:gd name="connsiteY6" fmla="*/ 549 h 49658"/>
              <a:gd name="connsiteX7" fmla="*/ 38354 w 43256"/>
              <a:gd name="connsiteY7" fmla="*/ 5435 h 49658"/>
              <a:gd name="connsiteX8" fmla="*/ 42018 w 43256"/>
              <a:gd name="connsiteY8" fmla="*/ 10177 h 49658"/>
              <a:gd name="connsiteX9" fmla="*/ 41854 w 43256"/>
              <a:gd name="connsiteY9" fmla="*/ 15319 h 49658"/>
              <a:gd name="connsiteX10" fmla="*/ 43052 w 43256"/>
              <a:gd name="connsiteY10" fmla="*/ 23181 h 49658"/>
              <a:gd name="connsiteX11" fmla="*/ 37440 w 43256"/>
              <a:gd name="connsiteY11" fmla="*/ 30063 h 49658"/>
              <a:gd name="connsiteX12" fmla="*/ 35431 w 43256"/>
              <a:gd name="connsiteY12" fmla="*/ 35960 h 49658"/>
              <a:gd name="connsiteX13" fmla="*/ 28591 w 43256"/>
              <a:gd name="connsiteY13" fmla="*/ 36674 h 49658"/>
              <a:gd name="connsiteX14" fmla="*/ 23703 w 43256"/>
              <a:gd name="connsiteY14" fmla="*/ 42965 h 49658"/>
              <a:gd name="connsiteX15" fmla="*/ 16516 w 43256"/>
              <a:gd name="connsiteY15" fmla="*/ 39125 h 49658"/>
              <a:gd name="connsiteX16" fmla="*/ 5840 w 43256"/>
              <a:gd name="connsiteY16" fmla="*/ 35331 h 49658"/>
              <a:gd name="connsiteX17" fmla="*/ 1146 w 43256"/>
              <a:gd name="connsiteY17" fmla="*/ 31109 h 49658"/>
              <a:gd name="connsiteX18" fmla="*/ 2149 w 43256"/>
              <a:gd name="connsiteY18" fmla="*/ 25410 h 49658"/>
              <a:gd name="connsiteX19" fmla="*/ 31 w 43256"/>
              <a:gd name="connsiteY19" fmla="*/ 19563 h 49658"/>
              <a:gd name="connsiteX20" fmla="*/ 3899 w 43256"/>
              <a:gd name="connsiteY20" fmla="*/ 14366 h 49658"/>
              <a:gd name="connsiteX21" fmla="*/ 3936 w 43256"/>
              <a:gd name="connsiteY21" fmla="*/ 14229 h 49658"/>
              <a:gd name="connsiteX0" fmla="*/ 1005986 w 3771540"/>
              <a:gd name="connsiteY0" fmla="*/ 3867606 h 3963380"/>
              <a:gd name="connsiteX1" fmla="*/ 1101760 w 3771540"/>
              <a:gd name="connsiteY1" fmla="*/ 3963380 h 3963380"/>
              <a:gd name="connsiteX0" fmla="*/ 1334513 w 3771540"/>
              <a:gd name="connsiteY0" fmla="*/ 3754452 h 3963380"/>
              <a:gd name="connsiteX1" fmla="*/ 1293966 w 3771540"/>
              <a:gd name="connsiteY1" fmla="*/ 3635608 h 3963380"/>
              <a:gd name="connsiteX2" fmla="*/ 1334513 w 3771540"/>
              <a:gd name="connsiteY2" fmla="*/ 3754452 h 3963380"/>
              <a:gd name="connsiteX0" fmla="*/ 1026596 w 3771540"/>
              <a:gd name="connsiteY0" fmla="*/ 3140910 h 3963380"/>
              <a:gd name="connsiteX1" fmla="*/ 1501381 w 3771540"/>
              <a:gd name="connsiteY1" fmla="*/ 3270463 h 3963380"/>
              <a:gd name="connsiteX2" fmla="*/ 1412489 w 3771540"/>
              <a:gd name="connsiteY2" fmla="*/ 3157688 h 3963380"/>
              <a:gd name="connsiteX3" fmla="*/ 1026596 w 3771540"/>
              <a:gd name="connsiteY3" fmla="*/ 3140910 h 3963380"/>
              <a:gd name="connsiteX0" fmla="*/ 4729 w 43256"/>
              <a:gd name="connsiteY0" fmla="*/ 26036 h 49658"/>
              <a:gd name="connsiteX1" fmla="*/ 2196 w 43256"/>
              <a:gd name="connsiteY1" fmla="*/ 25239 h 49658"/>
              <a:gd name="connsiteX2" fmla="*/ 6964 w 43256"/>
              <a:gd name="connsiteY2" fmla="*/ 34758 h 49658"/>
              <a:gd name="connsiteX3" fmla="*/ 5856 w 43256"/>
              <a:gd name="connsiteY3" fmla="*/ 35139 h 49658"/>
              <a:gd name="connsiteX4" fmla="*/ 16514 w 43256"/>
              <a:gd name="connsiteY4" fmla="*/ 38949 h 49658"/>
              <a:gd name="connsiteX5" fmla="*/ 15846 w 43256"/>
              <a:gd name="connsiteY5" fmla="*/ 37209 h 49658"/>
              <a:gd name="connsiteX6" fmla="*/ 28863 w 43256"/>
              <a:gd name="connsiteY6" fmla="*/ 34610 h 49658"/>
              <a:gd name="connsiteX7" fmla="*/ 28596 w 43256"/>
              <a:gd name="connsiteY7" fmla="*/ 36519 h 49658"/>
              <a:gd name="connsiteX8" fmla="*/ 34165 w 43256"/>
              <a:gd name="connsiteY8" fmla="*/ 22813 h 49658"/>
              <a:gd name="connsiteX9" fmla="*/ 37416 w 43256"/>
              <a:gd name="connsiteY9" fmla="*/ 29949 h 49658"/>
              <a:gd name="connsiteX10" fmla="*/ 41834 w 43256"/>
              <a:gd name="connsiteY10" fmla="*/ 15213 h 49658"/>
              <a:gd name="connsiteX11" fmla="*/ 40386 w 43256"/>
              <a:gd name="connsiteY11" fmla="*/ 17889 h 49658"/>
              <a:gd name="connsiteX12" fmla="*/ 38360 w 43256"/>
              <a:gd name="connsiteY12" fmla="*/ 5285 h 49658"/>
              <a:gd name="connsiteX13" fmla="*/ 38436 w 43256"/>
              <a:gd name="connsiteY13" fmla="*/ 6549 h 49658"/>
              <a:gd name="connsiteX14" fmla="*/ 29114 w 43256"/>
              <a:gd name="connsiteY14" fmla="*/ 3811 h 49658"/>
              <a:gd name="connsiteX15" fmla="*/ 29856 w 43256"/>
              <a:gd name="connsiteY15" fmla="*/ 2199 h 49658"/>
              <a:gd name="connsiteX16" fmla="*/ 22177 w 43256"/>
              <a:gd name="connsiteY16" fmla="*/ 4579 h 49658"/>
              <a:gd name="connsiteX17" fmla="*/ 22536 w 43256"/>
              <a:gd name="connsiteY17" fmla="*/ 3189 h 49658"/>
              <a:gd name="connsiteX18" fmla="*/ 14036 w 43256"/>
              <a:gd name="connsiteY18" fmla="*/ 5051 h 49658"/>
              <a:gd name="connsiteX19" fmla="*/ 15336 w 43256"/>
              <a:gd name="connsiteY19" fmla="*/ 6399 h 49658"/>
              <a:gd name="connsiteX20" fmla="*/ 4163 w 43256"/>
              <a:gd name="connsiteY20" fmla="*/ 15648 h 49658"/>
              <a:gd name="connsiteX21" fmla="*/ 3936 w 43256"/>
              <a:gd name="connsiteY21" fmla="*/ 14229 h 49658"/>
              <a:gd name="connsiteX0" fmla="*/ 3936 w 43256"/>
              <a:gd name="connsiteY0" fmla="*/ 14229 h 49658"/>
              <a:gd name="connsiteX1" fmla="*/ 5659 w 43256"/>
              <a:gd name="connsiteY1" fmla="*/ 6766 h 49658"/>
              <a:gd name="connsiteX2" fmla="*/ 14041 w 43256"/>
              <a:gd name="connsiteY2" fmla="*/ 5061 h 49658"/>
              <a:gd name="connsiteX3" fmla="*/ 22492 w 43256"/>
              <a:gd name="connsiteY3" fmla="*/ 3291 h 49658"/>
              <a:gd name="connsiteX4" fmla="*/ 25785 w 43256"/>
              <a:gd name="connsiteY4" fmla="*/ 59 h 49658"/>
              <a:gd name="connsiteX5" fmla="*/ 29869 w 43256"/>
              <a:gd name="connsiteY5" fmla="*/ 2340 h 49658"/>
              <a:gd name="connsiteX6" fmla="*/ 35499 w 43256"/>
              <a:gd name="connsiteY6" fmla="*/ 549 h 49658"/>
              <a:gd name="connsiteX7" fmla="*/ 38354 w 43256"/>
              <a:gd name="connsiteY7" fmla="*/ 5435 h 49658"/>
              <a:gd name="connsiteX8" fmla="*/ 42018 w 43256"/>
              <a:gd name="connsiteY8" fmla="*/ 10177 h 49658"/>
              <a:gd name="connsiteX9" fmla="*/ 41854 w 43256"/>
              <a:gd name="connsiteY9" fmla="*/ 15319 h 49658"/>
              <a:gd name="connsiteX10" fmla="*/ 43052 w 43256"/>
              <a:gd name="connsiteY10" fmla="*/ 23181 h 49658"/>
              <a:gd name="connsiteX11" fmla="*/ 37440 w 43256"/>
              <a:gd name="connsiteY11" fmla="*/ 30063 h 49658"/>
              <a:gd name="connsiteX12" fmla="*/ 35431 w 43256"/>
              <a:gd name="connsiteY12" fmla="*/ 35960 h 49658"/>
              <a:gd name="connsiteX13" fmla="*/ 28591 w 43256"/>
              <a:gd name="connsiteY13" fmla="*/ 36674 h 49658"/>
              <a:gd name="connsiteX14" fmla="*/ 23703 w 43256"/>
              <a:gd name="connsiteY14" fmla="*/ 42965 h 49658"/>
              <a:gd name="connsiteX15" fmla="*/ 16516 w 43256"/>
              <a:gd name="connsiteY15" fmla="*/ 39125 h 49658"/>
              <a:gd name="connsiteX16" fmla="*/ 5840 w 43256"/>
              <a:gd name="connsiteY16" fmla="*/ 35331 h 49658"/>
              <a:gd name="connsiteX17" fmla="*/ 1146 w 43256"/>
              <a:gd name="connsiteY17" fmla="*/ 31109 h 49658"/>
              <a:gd name="connsiteX18" fmla="*/ 2149 w 43256"/>
              <a:gd name="connsiteY18" fmla="*/ 25410 h 49658"/>
              <a:gd name="connsiteX19" fmla="*/ 31 w 43256"/>
              <a:gd name="connsiteY19" fmla="*/ 19563 h 49658"/>
              <a:gd name="connsiteX20" fmla="*/ 3899 w 43256"/>
              <a:gd name="connsiteY20" fmla="*/ 14366 h 49658"/>
              <a:gd name="connsiteX21" fmla="*/ 3936 w 43256"/>
              <a:gd name="connsiteY21" fmla="*/ 14229 h 49658"/>
              <a:gd name="connsiteX0" fmla="*/ 1005986 w 3771540"/>
              <a:gd name="connsiteY0" fmla="*/ 3867606 h 3963380"/>
              <a:gd name="connsiteX1" fmla="*/ 1101760 w 3771540"/>
              <a:gd name="connsiteY1" fmla="*/ 3963380 h 3963380"/>
              <a:gd name="connsiteX0" fmla="*/ 1334513 w 3771540"/>
              <a:gd name="connsiteY0" fmla="*/ 3754452 h 3963380"/>
              <a:gd name="connsiteX1" fmla="*/ 1293966 w 3771540"/>
              <a:gd name="connsiteY1" fmla="*/ 3635608 h 3963380"/>
              <a:gd name="connsiteX2" fmla="*/ 1334513 w 3771540"/>
              <a:gd name="connsiteY2" fmla="*/ 3754452 h 3963380"/>
              <a:gd name="connsiteX0" fmla="*/ 1026596 w 3771540"/>
              <a:gd name="connsiteY0" fmla="*/ 3140910 h 3963380"/>
              <a:gd name="connsiteX1" fmla="*/ 1501381 w 3771540"/>
              <a:gd name="connsiteY1" fmla="*/ 3270463 h 3963380"/>
              <a:gd name="connsiteX2" fmla="*/ 1412489 w 3771540"/>
              <a:gd name="connsiteY2" fmla="*/ 3157688 h 3963380"/>
              <a:gd name="connsiteX3" fmla="*/ 1026596 w 3771540"/>
              <a:gd name="connsiteY3" fmla="*/ 3140910 h 3963380"/>
              <a:gd name="connsiteX0" fmla="*/ 4729 w 43256"/>
              <a:gd name="connsiteY0" fmla="*/ 26036 h 49658"/>
              <a:gd name="connsiteX1" fmla="*/ 2196 w 43256"/>
              <a:gd name="connsiteY1" fmla="*/ 25239 h 49658"/>
              <a:gd name="connsiteX2" fmla="*/ 6964 w 43256"/>
              <a:gd name="connsiteY2" fmla="*/ 34758 h 49658"/>
              <a:gd name="connsiteX3" fmla="*/ 5856 w 43256"/>
              <a:gd name="connsiteY3" fmla="*/ 35139 h 49658"/>
              <a:gd name="connsiteX4" fmla="*/ 16514 w 43256"/>
              <a:gd name="connsiteY4" fmla="*/ 38949 h 49658"/>
              <a:gd name="connsiteX5" fmla="*/ 15846 w 43256"/>
              <a:gd name="connsiteY5" fmla="*/ 37209 h 49658"/>
              <a:gd name="connsiteX6" fmla="*/ 28863 w 43256"/>
              <a:gd name="connsiteY6" fmla="*/ 34610 h 49658"/>
              <a:gd name="connsiteX7" fmla="*/ 28596 w 43256"/>
              <a:gd name="connsiteY7" fmla="*/ 36519 h 49658"/>
              <a:gd name="connsiteX8" fmla="*/ 34165 w 43256"/>
              <a:gd name="connsiteY8" fmla="*/ 22813 h 49658"/>
              <a:gd name="connsiteX9" fmla="*/ 37416 w 43256"/>
              <a:gd name="connsiteY9" fmla="*/ 29949 h 49658"/>
              <a:gd name="connsiteX10" fmla="*/ 41834 w 43256"/>
              <a:gd name="connsiteY10" fmla="*/ 15213 h 49658"/>
              <a:gd name="connsiteX11" fmla="*/ 40386 w 43256"/>
              <a:gd name="connsiteY11" fmla="*/ 17889 h 49658"/>
              <a:gd name="connsiteX12" fmla="*/ 38360 w 43256"/>
              <a:gd name="connsiteY12" fmla="*/ 5285 h 49658"/>
              <a:gd name="connsiteX13" fmla="*/ 38436 w 43256"/>
              <a:gd name="connsiteY13" fmla="*/ 6549 h 49658"/>
              <a:gd name="connsiteX14" fmla="*/ 29114 w 43256"/>
              <a:gd name="connsiteY14" fmla="*/ 3811 h 49658"/>
              <a:gd name="connsiteX15" fmla="*/ 29856 w 43256"/>
              <a:gd name="connsiteY15" fmla="*/ 2199 h 49658"/>
              <a:gd name="connsiteX16" fmla="*/ 22177 w 43256"/>
              <a:gd name="connsiteY16" fmla="*/ 4579 h 49658"/>
              <a:gd name="connsiteX17" fmla="*/ 22536 w 43256"/>
              <a:gd name="connsiteY17" fmla="*/ 3189 h 49658"/>
              <a:gd name="connsiteX18" fmla="*/ 14036 w 43256"/>
              <a:gd name="connsiteY18" fmla="*/ 5051 h 49658"/>
              <a:gd name="connsiteX19" fmla="*/ 15336 w 43256"/>
              <a:gd name="connsiteY19" fmla="*/ 6399 h 49658"/>
              <a:gd name="connsiteX20" fmla="*/ 4163 w 43256"/>
              <a:gd name="connsiteY20" fmla="*/ 15648 h 49658"/>
              <a:gd name="connsiteX21" fmla="*/ 3936 w 43256"/>
              <a:gd name="connsiteY21" fmla="*/ 14229 h 49658"/>
              <a:gd name="connsiteX0" fmla="*/ 3936 w 43256"/>
              <a:gd name="connsiteY0" fmla="*/ 14229 h 49658"/>
              <a:gd name="connsiteX1" fmla="*/ 5659 w 43256"/>
              <a:gd name="connsiteY1" fmla="*/ 6766 h 49658"/>
              <a:gd name="connsiteX2" fmla="*/ 14041 w 43256"/>
              <a:gd name="connsiteY2" fmla="*/ 5061 h 49658"/>
              <a:gd name="connsiteX3" fmla="*/ 22492 w 43256"/>
              <a:gd name="connsiteY3" fmla="*/ 3291 h 49658"/>
              <a:gd name="connsiteX4" fmla="*/ 25785 w 43256"/>
              <a:gd name="connsiteY4" fmla="*/ 59 h 49658"/>
              <a:gd name="connsiteX5" fmla="*/ 29869 w 43256"/>
              <a:gd name="connsiteY5" fmla="*/ 2340 h 49658"/>
              <a:gd name="connsiteX6" fmla="*/ 35499 w 43256"/>
              <a:gd name="connsiteY6" fmla="*/ 549 h 49658"/>
              <a:gd name="connsiteX7" fmla="*/ 38354 w 43256"/>
              <a:gd name="connsiteY7" fmla="*/ 5435 h 49658"/>
              <a:gd name="connsiteX8" fmla="*/ 42018 w 43256"/>
              <a:gd name="connsiteY8" fmla="*/ 10177 h 49658"/>
              <a:gd name="connsiteX9" fmla="*/ 41854 w 43256"/>
              <a:gd name="connsiteY9" fmla="*/ 15319 h 49658"/>
              <a:gd name="connsiteX10" fmla="*/ 43052 w 43256"/>
              <a:gd name="connsiteY10" fmla="*/ 23181 h 49658"/>
              <a:gd name="connsiteX11" fmla="*/ 37440 w 43256"/>
              <a:gd name="connsiteY11" fmla="*/ 30063 h 49658"/>
              <a:gd name="connsiteX12" fmla="*/ 35431 w 43256"/>
              <a:gd name="connsiteY12" fmla="*/ 35960 h 49658"/>
              <a:gd name="connsiteX13" fmla="*/ 28591 w 43256"/>
              <a:gd name="connsiteY13" fmla="*/ 36674 h 49658"/>
              <a:gd name="connsiteX14" fmla="*/ 23703 w 43256"/>
              <a:gd name="connsiteY14" fmla="*/ 42965 h 49658"/>
              <a:gd name="connsiteX15" fmla="*/ 16516 w 43256"/>
              <a:gd name="connsiteY15" fmla="*/ 39125 h 49658"/>
              <a:gd name="connsiteX16" fmla="*/ 5840 w 43256"/>
              <a:gd name="connsiteY16" fmla="*/ 35331 h 49658"/>
              <a:gd name="connsiteX17" fmla="*/ 1146 w 43256"/>
              <a:gd name="connsiteY17" fmla="*/ 31109 h 49658"/>
              <a:gd name="connsiteX18" fmla="*/ 2149 w 43256"/>
              <a:gd name="connsiteY18" fmla="*/ 25410 h 49658"/>
              <a:gd name="connsiteX19" fmla="*/ 31 w 43256"/>
              <a:gd name="connsiteY19" fmla="*/ 19563 h 49658"/>
              <a:gd name="connsiteX20" fmla="*/ 3899 w 43256"/>
              <a:gd name="connsiteY20" fmla="*/ 14366 h 49658"/>
              <a:gd name="connsiteX21" fmla="*/ 3936 w 43256"/>
              <a:gd name="connsiteY21" fmla="*/ 14229 h 49658"/>
              <a:gd name="connsiteX0" fmla="*/ 1005986 w 3771540"/>
              <a:gd name="connsiteY0" fmla="*/ 3867606 h 3963380"/>
              <a:gd name="connsiteX1" fmla="*/ 1101760 w 3771540"/>
              <a:gd name="connsiteY1" fmla="*/ 3963380 h 3963380"/>
              <a:gd name="connsiteX0" fmla="*/ 1334513 w 3771540"/>
              <a:gd name="connsiteY0" fmla="*/ 3754452 h 3963380"/>
              <a:gd name="connsiteX1" fmla="*/ 1293966 w 3771540"/>
              <a:gd name="connsiteY1" fmla="*/ 3635608 h 3963380"/>
              <a:gd name="connsiteX2" fmla="*/ 1334513 w 3771540"/>
              <a:gd name="connsiteY2" fmla="*/ 3754452 h 3963380"/>
              <a:gd name="connsiteX0" fmla="*/ 1026596 w 3771540"/>
              <a:gd name="connsiteY0" fmla="*/ 3140910 h 3963380"/>
              <a:gd name="connsiteX1" fmla="*/ 1412489 w 3771540"/>
              <a:gd name="connsiteY1" fmla="*/ 3157688 h 3963380"/>
              <a:gd name="connsiteX2" fmla="*/ 1026596 w 3771540"/>
              <a:gd name="connsiteY2" fmla="*/ 3140910 h 3963380"/>
              <a:gd name="connsiteX0" fmla="*/ 4729 w 43256"/>
              <a:gd name="connsiteY0" fmla="*/ 26036 h 49658"/>
              <a:gd name="connsiteX1" fmla="*/ 2196 w 43256"/>
              <a:gd name="connsiteY1" fmla="*/ 25239 h 49658"/>
              <a:gd name="connsiteX2" fmla="*/ 6964 w 43256"/>
              <a:gd name="connsiteY2" fmla="*/ 34758 h 49658"/>
              <a:gd name="connsiteX3" fmla="*/ 5856 w 43256"/>
              <a:gd name="connsiteY3" fmla="*/ 35139 h 49658"/>
              <a:gd name="connsiteX4" fmla="*/ 16514 w 43256"/>
              <a:gd name="connsiteY4" fmla="*/ 38949 h 49658"/>
              <a:gd name="connsiteX5" fmla="*/ 15846 w 43256"/>
              <a:gd name="connsiteY5" fmla="*/ 37209 h 49658"/>
              <a:gd name="connsiteX6" fmla="*/ 28863 w 43256"/>
              <a:gd name="connsiteY6" fmla="*/ 34610 h 49658"/>
              <a:gd name="connsiteX7" fmla="*/ 28596 w 43256"/>
              <a:gd name="connsiteY7" fmla="*/ 36519 h 49658"/>
              <a:gd name="connsiteX8" fmla="*/ 34165 w 43256"/>
              <a:gd name="connsiteY8" fmla="*/ 22813 h 49658"/>
              <a:gd name="connsiteX9" fmla="*/ 37416 w 43256"/>
              <a:gd name="connsiteY9" fmla="*/ 29949 h 49658"/>
              <a:gd name="connsiteX10" fmla="*/ 41834 w 43256"/>
              <a:gd name="connsiteY10" fmla="*/ 15213 h 49658"/>
              <a:gd name="connsiteX11" fmla="*/ 40386 w 43256"/>
              <a:gd name="connsiteY11" fmla="*/ 17889 h 49658"/>
              <a:gd name="connsiteX12" fmla="*/ 38360 w 43256"/>
              <a:gd name="connsiteY12" fmla="*/ 5285 h 49658"/>
              <a:gd name="connsiteX13" fmla="*/ 38436 w 43256"/>
              <a:gd name="connsiteY13" fmla="*/ 6549 h 49658"/>
              <a:gd name="connsiteX14" fmla="*/ 29114 w 43256"/>
              <a:gd name="connsiteY14" fmla="*/ 3811 h 49658"/>
              <a:gd name="connsiteX15" fmla="*/ 29856 w 43256"/>
              <a:gd name="connsiteY15" fmla="*/ 2199 h 49658"/>
              <a:gd name="connsiteX16" fmla="*/ 22177 w 43256"/>
              <a:gd name="connsiteY16" fmla="*/ 4579 h 49658"/>
              <a:gd name="connsiteX17" fmla="*/ 22536 w 43256"/>
              <a:gd name="connsiteY17" fmla="*/ 3189 h 49658"/>
              <a:gd name="connsiteX18" fmla="*/ 14036 w 43256"/>
              <a:gd name="connsiteY18" fmla="*/ 5051 h 49658"/>
              <a:gd name="connsiteX19" fmla="*/ 15336 w 43256"/>
              <a:gd name="connsiteY19" fmla="*/ 6399 h 49658"/>
              <a:gd name="connsiteX20" fmla="*/ 4163 w 43256"/>
              <a:gd name="connsiteY20" fmla="*/ 15648 h 49658"/>
              <a:gd name="connsiteX21" fmla="*/ 3936 w 43256"/>
              <a:gd name="connsiteY21" fmla="*/ 14229 h 49658"/>
              <a:gd name="connsiteX0" fmla="*/ 3936 w 43256"/>
              <a:gd name="connsiteY0" fmla="*/ 14229 h 49658"/>
              <a:gd name="connsiteX1" fmla="*/ 5659 w 43256"/>
              <a:gd name="connsiteY1" fmla="*/ 6766 h 49658"/>
              <a:gd name="connsiteX2" fmla="*/ 14041 w 43256"/>
              <a:gd name="connsiteY2" fmla="*/ 5061 h 49658"/>
              <a:gd name="connsiteX3" fmla="*/ 22492 w 43256"/>
              <a:gd name="connsiteY3" fmla="*/ 3291 h 49658"/>
              <a:gd name="connsiteX4" fmla="*/ 25785 w 43256"/>
              <a:gd name="connsiteY4" fmla="*/ 59 h 49658"/>
              <a:gd name="connsiteX5" fmla="*/ 29869 w 43256"/>
              <a:gd name="connsiteY5" fmla="*/ 2340 h 49658"/>
              <a:gd name="connsiteX6" fmla="*/ 35499 w 43256"/>
              <a:gd name="connsiteY6" fmla="*/ 549 h 49658"/>
              <a:gd name="connsiteX7" fmla="*/ 38354 w 43256"/>
              <a:gd name="connsiteY7" fmla="*/ 5435 h 49658"/>
              <a:gd name="connsiteX8" fmla="*/ 42018 w 43256"/>
              <a:gd name="connsiteY8" fmla="*/ 10177 h 49658"/>
              <a:gd name="connsiteX9" fmla="*/ 41854 w 43256"/>
              <a:gd name="connsiteY9" fmla="*/ 15319 h 49658"/>
              <a:gd name="connsiteX10" fmla="*/ 43052 w 43256"/>
              <a:gd name="connsiteY10" fmla="*/ 23181 h 49658"/>
              <a:gd name="connsiteX11" fmla="*/ 37440 w 43256"/>
              <a:gd name="connsiteY11" fmla="*/ 30063 h 49658"/>
              <a:gd name="connsiteX12" fmla="*/ 35431 w 43256"/>
              <a:gd name="connsiteY12" fmla="*/ 35960 h 49658"/>
              <a:gd name="connsiteX13" fmla="*/ 28591 w 43256"/>
              <a:gd name="connsiteY13" fmla="*/ 36674 h 49658"/>
              <a:gd name="connsiteX14" fmla="*/ 23703 w 43256"/>
              <a:gd name="connsiteY14" fmla="*/ 42965 h 49658"/>
              <a:gd name="connsiteX15" fmla="*/ 16516 w 43256"/>
              <a:gd name="connsiteY15" fmla="*/ 39125 h 49658"/>
              <a:gd name="connsiteX16" fmla="*/ 5840 w 43256"/>
              <a:gd name="connsiteY16" fmla="*/ 35331 h 49658"/>
              <a:gd name="connsiteX17" fmla="*/ 1146 w 43256"/>
              <a:gd name="connsiteY17" fmla="*/ 31109 h 49658"/>
              <a:gd name="connsiteX18" fmla="*/ 2149 w 43256"/>
              <a:gd name="connsiteY18" fmla="*/ 25410 h 49658"/>
              <a:gd name="connsiteX19" fmla="*/ 31 w 43256"/>
              <a:gd name="connsiteY19" fmla="*/ 19563 h 49658"/>
              <a:gd name="connsiteX20" fmla="*/ 3899 w 43256"/>
              <a:gd name="connsiteY20" fmla="*/ 14366 h 49658"/>
              <a:gd name="connsiteX21" fmla="*/ 3936 w 43256"/>
              <a:gd name="connsiteY21" fmla="*/ 14229 h 49658"/>
              <a:gd name="connsiteX0" fmla="*/ 1005986 w 3771540"/>
              <a:gd name="connsiteY0" fmla="*/ 3867606 h 3963380"/>
              <a:gd name="connsiteX1" fmla="*/ 1101760 w 3771540"/>
              <a:gd name="connsiteY1" fmla="*/ 3963380 h 3963380"/>
              <a:gd name="connsiteX0" fmla="*/ 1334513 w 3771540"/>
              <a:gd name="connsiteY0" fmla="*/ 3754452 h 3963380"/>
              <a:gd name="connsiteX1" fmla="*/ 1293966 w 3771540"/>
              <a:gd name="connsiteY1" fmla="*/ 3635608 h 3963380"/>
              <a:gd name="connsiteX2" fmla="*/ 1334513 w 3771540"/>
              <a:gd name="connsiteY2" fmla="*/ 3754452 h 3963380"/>
              <a:gd name="connsiteX0" fmla="*/ 1026596 w 3771540"/>
              <a:gd name="connsiteY0" fmla="*/ 3140910 h 3963380"/>
              <a:gd name="connsiteX1" fmla="*/ 1412489 w 3771540"/>
              <a:gd name="connsiteY1" fmla="*/ 3157688 h 3963380"/>
              <a:gd name="connsiteX2" fmla="*/ 1026596 w 3771540"/>
              <a:gd name="connsiteY2" fmla="*/ 3140910 h 3963380"/>
              <a:gd name="connsiteX0" fmla="*/ 4729 w 43256"/>
              <a:gd name="connsiteY0" fmla="*/ 26036 h 49658"/>
              <a:gd name="connsiteX1" fmla="*/ 2196 w 43256"/>
              <a:gd name="connsiteY1" fmla="*/ 25239 h 49658"/>
              <a:gd name="connsiteX2" fmla="*/ 6964 w 43256"/>
              <a:gd name="connsiteY2" fmla="*/ 34758 h 49658"/>
              <a:gd name="connsiteX3" fmla="*/ 5856 w 43256"/>
              <a:gd name="connsiteY3" fmla="*/ 35139 h 49658"/>
              <a:gd name="connsiteX4" fmla="*/ 28863 w 43256"/>
              <a:gd name="connsiteY4" fmla="*/ 34610 h 49658"/>
              <a:gd name="connsiteX5" fmla="*/ 28596 w 43256"/>
              <a:gd name="connsiteY5" fmla="*/ 36519 h 49658"/>
              <a:gd name="connsiteX6" fmla="*/ 34165 w 43256"/>
              <a:gd name="connsiteY6" fmla="*/ 22813 h 49658"/>
              <a:gd name="connsiteX7" fmla="*/ 37416 w 43256"/>
              <a:gd name="connsiteY7" fmla="*/ 29949 h 49658"/>
              <a:gd name="connsiteX8" fmla="*/ 41834 w 43256"/>
              <a:gd name="connsiteY8" fmla="*/ 15213 h 49658"/>
              <a:gd name="connsiteX9" fmla="*/ 40386 w 43256"/>
              <a:gd name="connsiteY9" fmla="*/ 17889 h 49658"/>
              <a:gd name="connsiteX10" fmla="*/ 38360 w 43256"/>
              <a:gd name="connsiteY10" fmla="*/ 5285 h 49658"/>
              <a:gd name="connsiteX11" fmla="*/ 38436 w 43256"/>
              <a:gd name="connsiteY11" fmla="*/ 6549 h 49658"/>
              <a:gd name="connsiteX12" fmla="*/ 29114 w 43256"/>
              <a:gd name="connsiteY12" fmla="*/ 3811 h 49658"/>
              <a:gd name="connsiteX13" fmla="*/ 29856 w 43256"/>
              <a:gd name="connsiteY13" fmla="*/ 2199 h 49658"/>
              <a:gd name="connsiteX14" fmla="*/ 22177 w 43256"/>
              <a:gd name="connsiteY14" fmla="*/ 4579 h 49658"/>
              <a:gd name="connsiteX15" fmla="*/ 22536 w 43256"/>
              <a:gd name="connsiteY15" fmla="*/ 3189 h 49658"/>
              <a:gd name="connsiteX16" fmla="*/ 14036 w 43256"/>
              <a:gd name="connsiteY16" fmla="*/ 5051 h 49658"/>
              <a:gd name="connsiteX17" fmla="*/ 15336 w 43256"/>
              <a:gd name="connsiteY17" fmla="*/ 6399 h 49658"/>
              <a:gd name="connsiteX18" fmla="*/ 4163 w 43256"/>
              <a:gd name="connsiteY18" fmla="*/ 15648 h 49658"/>
              <a:gd name="connsiteX19" fmla="*/ 3936 w 43256"/>
              <a:gd name="connsiteY19" fmla="*/ 14229 h 49658"/>
              <a:gd name="connsiteX0" fmla="*/ 3936 w 43256"/>
              <a:gd name="connsiteY0" fmla="*/ 14229 h 49658"/>
              <a:gd name="connsiteX1" fmla="*/ 5659 w 43256"/>
              <a:gd name="connsiteY1" fmla="*/ 6766 h 49658"/>
              <a:gd name="connsiteX2" fmla="*/ 14041 w 43256"/>
              <a:gd name="connsiteY2" fmla="*/ 5061 h 49658"/>
              <a:gd name="connsiteX3" fmla="*/ 22492 w 43256"/>
              <a:gd name="connsiteY3" fmla="*/ 3291 h 49658"/>
              <a:gd name="connsiteX4" fmla="*/ 25785 w 43256"/>
              <a:gd name="connsiteY4" fmla="*/ 59 h 49658"/>
              <a:gd name="connsiteX5" fmla="*/ 29869 w 43256"/>
              <a:gd name="connsiteY5" fmla="*/ 2340 h 49658"/>
              <a:gd name="connsiteX6" fmla="*/ 35499 w 43256"/>
              <a:gd name="connsiteY6" fmla="*/ 549 h 49658"/>
              <a:gd name="connsiteX7" fmla="*/ 38354 w 43256"/>
              <a:gd name="connsiteY7" fmla="*/ 5435 h 49658"/>
              <a:gd name="connsiteX8" fmla="*/ 42018 w 43256"/>
              <a:gd name="connsiteY8" fmla="*/ 10177 h 49658"/>
              <a:gd name="connsiteX9" fmla="*/ 41854 w 43256"/>
              <a:gd name="connsiteY9" fmla="*/ 15319 h 49658"/>
              <a:gd name="connsiteX10" fmla="*/ 43052 w 43256"/>
              <a:gd name="connsiteY10" fmla="*/ 23181 h 49658"/>
              <a:gd name="connsiteX11" fmla="*/ 37440 w 43256"/>
              <a:gd name="connsiteY11" fmla="*/ 30063 h 49658"/>
              <a:gd name="connsiteX12" fmla="*/ 35431 w 43256"/>
              <a:gd name="connsiteY12" fmla="*/ 35960 h 49658"/>
              <a:gd name="connsiteX13" fmla="*/ 28591 w 43256"/>
              <a:gd name="connsiteY13" fmla="*/ 36674 h 49658"/>
              <a:gd name="connsiteX14" fmla="*/ 23703 w 43256"/>
              <a:gd name="connsiteY14" fmla="*/ 42965 h 49658"/>
              <a:gd name="connsiteX15" fmla="*/ 16516 w 43256"/>
              <a:gd name="connsiteY15" fmla="*/ 39125 h 49658"/>
              <a:gd name="connsiteX16" fmla="*/ 5840 w 43256"/>
              <a:gd name="connsiteY16" fmla="*/ 35331 h 49658"/>
              <a:gd name="connsiteX17" fmla="*/ 1146 w 43256"/>
              <a:gd name="connsiteY17" fmla="*/ 31109 h 49658"/>
              <a:gd name="connsiteX18" fmla="*/ 2149 w 43256"/>
              <a:gd name="connsiteY18" fmla="*/ 25410 h 49658"/>
              <a:gd name="connsiteX19" fmla="*/ 31 w 43256"/>
              <a:gd name="connsiteY19" fmla="*/ 19563 h 49658"/>
              <a:gd name="connsiteX20" fmla="*/ 3899 w 43256"/>
              <a:gd name="connsiteY20" fmla="*/ 14366 h 49658"/>
              <a:gd name="connsiteX21" fmla="*/ 3936 w 43256"/>
              <a:gd name="connsiteY21" fmla="*/ 14229 h 49658"/>
              <a:gd name="connsiteX0" fmla="*/ 1005986 w 3771540"/>
              <a:gd name="connsiteY0" fmla="*/ 3867606 h 3963380"/>
              <a:gd name="connsiteX1" fmla="*/ 1101760 w 3771540"/>
              <a:gd name="connsiteY1" fmla="*/ 3963380 h 3963380"/>
              <a:gd name="connsiteX0" fmla="*/ 1334513 w 3771540"/>
              <a:gd name="connsiteY0" fmla="*/ 3754452 h 3963380"/>
              <a:gd name="connsiteX1" fmla="*/ 1293966 w 3771540"/>
              <a:gd name="connsiteY1" fmla="*/ 3635608 h 3963380"/>
              <a:gd name="connsiteX2" fmla="*/ 1334513 w 3771540"/>
              <a:gd name="connsiteY2" fmla="*/ 3754452 h 3963380"/>
              <a:gd name="connsiteX0" fmla="*/ 1026596 w 3771540"/>
              <a:gd name="connsiteY0" fmla="*/ 3140910 h 3963380"/>
              <a:gd name="connsiteX1" fmla="*/ 1412489 w 3771540"/>
              <a:gd name="connsiteY1" fmla="*/ 3157688 h 3963380"/>
              <a:gd name="connsiteX2" fmla="*/ 1026596 w 3771540"/>
              <a:gd name="connsiteY2" fmla="*/ 3140910 h 3963380"/>
              <a:gd name="connsiteX0" fmla="*/ 4729 w 43256"/>
              <a:gd name="connsiteY0" fmla="*/ 26036 h 49658"/>
              <a:gd name="connsiteX1" fmla="*/ 2196 w 43256"/>
              <a:gd name="connsiteY1" fmla="*/ 25239 h 49658"/>
              <a:gd name="connsiteX2" fmla="*/ 6964 w 43256"/>
              <a:gd name="connsiteY2" fmla="*/ 34758 h 49658"/>
              <a:gd name="connsiteX3" fmla="*/ 5856 w 43256"/>
              <a:gd name="connsiteY3" fmla="*/ 35139 h 49658"/>
              <a:gd name="connsiteX4" fmla="*/ 28863 w 43256"/>
              <a:gd name="connsiteY4" fmla="*/ 34610 h 49658"/>
              <a:gd name="connsiteX5" fmla="*/ 28596 w 43256"/>
              <a:gd name="connsiteY5" fmla="*/ 36519 h 49658"/>
              <a:gd name="connsiteX6" fmla="*/ 34165 w 43256"/>
              <a:gd name="connsiteY6" fmla="*/ 22813 h 49658"/>
              <a:gd name="connsiteX7" fmla="*/ 37416 w 43256"/>
              <a:gd name="connsiteY7" fmla="*/ 29949 h 49658"/>
              <a:gd name="connsiteX8" fmla="*/ 41834 w 43256"/>
              <a:gd name="connsiteY8" fmla="*/ 15213 h 49658"/>
              <a:gd name="connsiteX9" fmla="*/ 40386 w 43256"/>
              <a:gd name="connsiteY9" fmla="*/ 17889 h 49658"/>
              <a:gd name="connsiteX10" fmla="*/ 38360 w 43256"/>
              <a:gd name="connsiteY10" fmla="*/ 5285 h 49658"/>
              <a:gd name="connsiteX11" fmla="*/ 38436 w 43256"/>
              <a:gd name="connsiteY11" fmla="*/ 6549 h 49658"/>
              <a:gd name="connsiteX12" fmla="*/ 29114 w 43256"/>
              <a:gd name="connsiteY12" fmla="*/ 3811 h 49658"/>
              <a:gd name="connsiteX13" fmla="*/ 29856 w 43256"/>
              <a:gd name="connsiteY13" fmla="*/ 2199 h 49658"/>
              <a:gd name="connsiteX14" fmla="*/ 22177 w 43256"/>
              <a:gd name="connsiteY14" fmla="*/ 4579 h 49658"/>
              <a:gd name="connsiteX15" fmla="*/ 22536 w 43256"/>
              <a:gd name="connsiteY15" fmla="*/ 3189 h 49658"/>
              <a:gd name="connsiteX16" fmla="*/ 14036 w 43256"/>
              <a:gd name="connsiteY16" fmla="*/ 5051 h 49658"/>
              <a:gd name="connsiteX17" fmla="*/ 15336 w 43256"/>
              <a:gd name="connsiteY17" fmla="*/ 6399 h 49658"/>
              <a:gd name="connsiteX18" fmla="*/ 4163 w 43256"/>
              <a:gd name="connsiteY18" fmla="*/ 15648 h 49658"/>
              <a:gd name="connsiteX19" fmla="*/ 3936 w 43256"/>
              <a:gd name="connsiteY19" fmla="*/ 14229 h 49658"/>
              <a:gd name="connsiteX0" fmla="*/ 3936 w 43256"/>
              <a:gd name="connsiteY0" fmla="*/ 14229 h 49658"/>
              <a:gd name="connsiteX1" fmla="*/ 5659 w 43256"/>
              <a:gd name="connsiteY1" fmla="*/ 6766 h 49658"/>
              <a:gd name="connsiteX2" fmla="*/ 14041 w 43256"/>
              <a:gd name="connsiteY2" fmla="*/ 5061 h 49658"/>
              <a:gd name="connsiteX3" fmla="*/ 22492 w 43256"/>
              <a:gd name="connsiteY3" fmla="*/ 3291 h 49658"/>
              <a:gd name="connsiteX4" fmla="*/ 25785 w 43256"/>
              <a:gd name="connsiteY4" fmla="*/ 59 h 49658"/>
              <a:gd name="connsiteX5" fmla="*/ 29869 w 43256"/>
              <a:gd name="connsiteY5" fmla="*/ 2340 h 49658"/>
              <a:gd name="connsiteX6" fmla="*/ 35499 w 43256"/>
              <a:gd name="connsiteY6" fmla="*/ 549 h 49658"/>
              <a:gd name="connsiteX7" fmla="*/ 38354 w 43256"/>
              <a:gd name="connsiteY7" fmla="*/ 5435 h 49658"/>
              <a:gd name="connsiteX8" fmla="*/ 42018 w 43256"/>
              <a:gd name="connsiteY8" fmla="*/ 10177 h 49658"/>
              <a:gd name="connsiteX9" fmla="*/ 41854 w 43256"/>
              <a:gd name="connsiteY9" fmla="*/ 15319 h 49658"/>
              <a:gd name="connsiteX10" fmla="*/ 43052 w 43256"/>
              <a:gd name="connsiteY10" fmla="*/ 23181 h 49658"/>
              <a:gd name="connsiteX11" fmla="*/ 37440 w 43256"/>
              <a:gd name="connsiteY11" fmla="*/ 30063 h 49658"/>
              <a:gd name="connsiteX12" fmla="*/ 35431 w 43256"/>
              <a:gd name="connsiteY12" fmla="*/ 35960 h 49658"/>
              <a:gd name="connsiteX13" fmla="*/ 28591 w 43256"/>
              <a:gd name="connsiteY13" fmla="*/ 36674 h 49658"/>
              <a:gd name="connsiteX14" fmla="*/ 23703 w 43256"/>
              <a:gd name="connsiteY14" fmla="*/ 42965 h 49658"/>
              <a:gd name="connsiteX15" fmla="*/ 16516 w 43256"/>
              <a:gd name="connsiteY15" fmla="*/ 39125 h 49658"/>
              <a:gd name="connsiteX16" fmla="*/ 5840 w 43256"/>
              <a:gd name="connsiteY16" fmla="*/ 35331 h 49658"/>
              <a:gd name="connsiteX17" fmla="*/ 1146 w 43256"/>
              <a:gd name="connsiteY17" fmla="*/ 31109 h 49658"/>
              <a:gd name="connsiteX18" fmla="*/ 2149 w 43256"/>
              <a:gd name="connsiteY18" fmla="*/ 25410 h 49658"/>
              <a:gd name="connsiteX19" fmla="*/ 31 w 43256"/>
              <a:gd name="connsiteY19" fmla="*/ 19563 h 49658"/>
              <a:gd name="connsiteX20" fmla="*/ 3899 w 43256"/>
              <a:gd name="connsiteY20" fmla="*/ 14366 h 49658"/>
              <a:gd name="connsiteX21" fmla="*/ 3936 w 43256"/>
              <a:gd name="connsiteY21" fmla="*/ 14229 h 49658"/>
              <a:gd name="connsiteX0" fmla="*/ 1005986 w 3771540"/>
              <a:gd name="connsiteY0" fmla="*/ 3867606 h 3963380"/>
              <a:gd name="connsiteX1" fmla="*/ 1101760 w 3771540"/>
              <a:gd name="connsiteY1" fmla="*/ 3963380 h 3963380"/>
              <a:gd name="connsiteX0" fmla="*/ 1334513 w 3771540"/>
              <a:gd name="connsiteY0" fmla="*/ 3754452 h 3963380"/>
              <a:gd name="connsiteX1" fmla="*/ 1293966 w 3771540"/>
              <a:gd name="connsiteY1" fmla="*/ 3635608 h 3963380"/>
              <a:gd name="connsiteX2" fmla="*/ 1334513 w 3771540"/>
              <a:gd name="connsiteY2" fmla="*/ 3754452 h 3963380"/>
              <a:gd name="connsiteX0" fmla="*/ 1387322 w 3771540"/>
              <a:gd name="connsiteY0" fmla="*/ 3191244 h 3963380"/>
              <a:gd name="connsiteX1" fmla="*/ 1412489 w 3771540"/>
              <a:gd name="connsiteY1" fmla="*/ 3157688 h 3963380"/>
              <a:gd name="connsiteX2" fmla="*/ 1387322 w 3771540"/>
              <a:gd name="connsiteY2" fmla="*/ 3191244 h 3963380"/>
              <a:gd name="connsiteX0" fmla="*/ 4729 w 43256"/>
              <a:gd name="connsiteY0" fmla="*/ 26036 h 49658"/>
              <a:gd name="connsiteX1" fmla="*/ 2196 w 43256"/>
              <a:gd name="connsiteY1" fmla="*/ 25239 h 49658"/>
              <a:gd name="connsiteX2" fmla="*/ 6964 w 43256"/>
              <a:gd name="connsiteY2" fmla="*/ 34758 h 49658"/>
              <a:gd name="connsiteX3" fmla="*/ 5856 w 43256"/>
              <a:gd name="connsiteY3" fmla="*/ 35139 h 49658"/>
              <a:gd name="connsiteX4" fmla="*/ 28863 w 43256"/>
              <a:gd name="connsiteY4" fmla="*/ 34610 h 49658"/>
              <a:gd name="connsiteX5" fmla="*/ 28596 w 43256"/>
              <a:gd name="connsiteY5" fmla="*/ 36519 h 49658"/>
              <a:gd name="connsiteX6" fmla="*/ 34165 w 43256"/>
              <a:gd name="connsiteY6" fmla="*/ 22813 h 49658"/>
              <a:gd name="connsiteX7" fmla="*/ 37416 w 43256"/>
              <a:gd name="connsiteY7" fmla="*/ 29949 h 49658"/>
              <a:gd name="connsiteX8" fmla="*/ 41834 w 43256"/>
              <a:gd name="connsiteY8" fmla="*/ 15213 h 49658"/>
              <a:gd name="connsiteX9" fmla="*/ 40386 w 43256"/>
              <a:gd name="connsiteY9" fmla="*/ 17889 h 49658"/>
              <a:gd name="connsiteX10" fmla="*/ 38360 w 43256"/>
              <a:gd name="connsiteY10" fmla="*/ 5285 h 49658"/>
              <a:gd name="connsiteX11" fmla="*/ 38436 w 43256"/>
              <a:gd name="connsiteY11" fmla="*/ 6549 h 49658"/>
              <a:gd name="connsiteX12" fmla="*/ 29114 w 43256"/>
              <a:gd name="connsiteY12" fmla="*/ 3811 h 49658"/>
              <a:gd name="connsiteX13" fmla="*/ 29856 w 43256"/>
              <a:gd name="connsiteY13" fmla="*/ 2199 h 49658"/>
              <a:gd name="connsiteX14" fmla="*/ 22177 w 43256"/>
              <a:gd name="connsiteY14" fmla="*/ 4579 h 49658"/>
              <a:gd name="connsiteX15" fmla="*/ 22536 w 43256"/>
              <a:gd name="connsiteY15" fmla="*/ 3189 h 49658"/>
              <a:gd name="connsiteX16" fmla="*/ 14036 w 43256"/>
              <a:gd name="connsiteY16" fmla="*/ 5051 h 49658"/>
              <a:gd name="connsiteX17" fmla="*/ 15336 w 43256"/>
              <a:gd name="connsiteY17" fmla="*/ 6399 h 49658"/>
              <a:gd name="connsiteX18" fmla="*/ 4163 w 43256"/>
              <a:gd name="connsiteY18" fmla="*/ 15648 h 49658"/>
              <a:gd name="connsiteX19" fmla="*/ 3936 w 43256"/>
              <a:gd name="connsiteY19" fmla="*/ 14229 h 49658"/>
              <a:gd name="connsiteX0" fmla="*/ 3936 w 43256"/>
              <a:gd name="connsiteY0" fmla="*/ 14229 h 49658"/>
              <a:gd name="connsiteX1" fmla="*/ 5659 w 43256"/>
              <a:gd name="connsiteY1" fmla="*/ 6766 h 49658"/>
              <a:gd name="connsiteX2" fmla="*/ 14041 w 43256"/>
              <a:gd name="connsiteY2" fmla="*/ 5061 h 49658"/>
              <a:gd name="connsiteX3" fmla="*/ 22492 w 43256"/>
              <a:gd name="connsiteY3" fmla="*/ 3291 h 49658"/>
              <a:gd name="connsiteX4" fmla="*/ 25785 w 43256"/>
              <a:gd name="connsiteY4" fmla="*/ 59 h 49658"/>
              <a:gd name="connsiteX5" fmla="*/ 29869 w 43256"/>
              <a:gd name="connsiteY5" fmla="*/ 2340 h 49658"/>
              <a:gd name="connsiteX6" fmla="*/ 35499 w 43256"/>
              <a:gd name="connsiteY6" fmla="*/ 549 h 49658"/>
              <a:gd name="connsiteX7" fmla="*/ 38354 w 43256"/>
              <a:gd name="connsiteY7" fmla="*/ 5435 h 49658"/>
              <a:gd name="connsiteX8" fmla="*/ 42018 w 43256"/>
              <a:gd name="connsiteY8" fmla="*/ 10177 h 49658"/>
              <a:gd name="connsiteX9" fmla="*/ 41854 w 43256"/>
              <a:gd name="connsiteY9" fmla="*/ 15319 h 49658"/>
              <a:gd name="connsiteX10" fmla="*/ 43052 w 43256"/>
              <a:gd name="connsiteY10" fmla="*/ 23181 h 49658"/>
              <a:gd name="connsiteX11" fmla="*/ 37440 w 43256"/>
              <a:gd name="connsiteY11" fmla="*/ 30063 h 49658"/>
              <a:gd name="connsiteX12" fmla="*/ 35431 w 43256"/>
              <a:gd name="connsiteY12" fmla="*/ 35960 h 49658"/>
              <a:gd name="connsiteX13" fmla="*/ 28591 w 43256"/>
              <a:gd name="connsiteY13" fmla="*/ 36674 h 49658"/>
              <a:gd name="connsiteX14" fmla="*/ 23703 w 43256"/>
              <a:gd name="connsiteY14" fmla="*/ 42965 h 49658"/>
              <a:gd name="connsiteX15" fmla="*/ 16516 w 43256"/>
              <a:gd name="connsiteY15" fmla="*/ 39125 h 49658"/>
              <a:gd name="connsiteX16" fmla="*/ 5840 w 43256"/>
              <a:gd name="connsiteY16" fmla="*/ 35331 h 49658"/>
              <a:gd name="connsiteX17" fmla="*/ 1146 w 43256"/>
              <a:gd name="connsiteY17" fmla="*/ 31109 h 49658"/>
              <a:gd name="connsiteX18" fmla="*/ 2149 w 43256"/>
              <a:gd name="connsiteY18" fmla="*/ 25410 h 49658"/>
              <a:gd name="connsiteX19" fmla="*/ 31 w 43256"/>
              <a:gd name="connsiteY19" fmla="*/ 19563 h 49658"/>
              <a:gd name="connsiteX20" fmla="*/ 3899 w 43256"/>
              <a:gd name="connsiteY20" fmla="*/ 14366 h 49658"/>
              <a:gd name="connsiteX21" fmla="*/ 3936 w 43256"/>
              <a:gd name="connsiteY21" fmla="*/ 14229 h 49658"/>
              <a:gd name="connsiteX0" fmla="*/ 1005986 w 3771540"/>
              <a:gd name="connsiteY0" fmla="*/ 3867606 h 3963380"/>
              <a:gd name="connsiteX1" fmla="*/ 1101760 w 3771540"/>
              <a:gd name="connsiteY1" fmla="*/ 3963380 h 3963380"/>
              <a:gd name="connsiteX0" fmla="*/ 1334513 w 3771540"/>
              <a:gd name="connsiteY0" fmla="*/ 3754452 h 3963380"/>
              <a:gd name="connsiteX1" fmla="*/ 1293966 w 3771540"/>
              <a:gd name="connsiteY1" fmla="*/ 3635608 h 3963380"/>
              <a:gd name="connsiteX2" fmla="*/ 1334513 w 3771540"/>
              <a:gd name="connsiteY2" fmla="*/ 3754452 h 3963380"/>
              <a:gd name="connsiteX0" fmla="*/ 1387322 w 3771540"/>
              <a:gd name="connsiteY0" fmla="*/ 3191244 h 3963380"/>
              <a:gd name="connsiteX1" fmla="*/ 1412489 w 3771540"/>
              <a:gd name="connsiteY1" fmla="*/ 3157688 h 3963380"/>
              <a:gd name="connsiteX2" fmla="*/ 1387322 w 3771540"/>
              <a:gd name="connsiteY2" fmla="*/ 3191244 h 3963380"/>
              <a:gd name="connsiteX0" fmla="*/ 4729 w 43256"/>
              <a:gd name="connsiteY0" fmla="*/ 26036 h 49658"/>
              <a:gd name="connsiteX1" fmla="*/ 2196 w 43256"/>
              <a:gd name="connsiteY1" fmla="*/ 25239 h 49658"/>
              <a:gd name="connsiteX2" fmla="*/ 6964 w 43256"/>
              <a:gd name="connsiteY2" fmla="*/ 34758 h 49658"/>
              <a:gd name="connsiteX3" fmla="*/ 5856 w 43256"/>
              <a:gd name="connsiteY3" fmla="*/ 35139 h 49658"/>
              <a:gd name="connsiteX4" fmla="*/ 28863 w 43256"/>
              <a:gd name="connsiteY4" fmla="*/ 34610 h 49658"/>
              <a:gd name="connsiteX5" fmla="*/ 28596 w 43256"/>
              <a:gd name="connsiteY5" fmla="*/ 36519 h 49658"/>
              <a:gd name="connsiteX6" fmla="*/ 34165 w 43256"/>
              <a:gd name="connsiteY6" fmla="*/ 22813 h 49658"/>
              <a:gd name="connsiteX7" fmla="*/ 37416 w 43256"/>
              <a:gd name="connsiteY7" fmla="*/ 29949 h 49658"/>
              <a:gd name="connsiteX8" fmla="*/ 41834 w 43256"/>
              <a:gd name="connsiteY8" fmla="*/ 15213 h 49658"/>
              <a:gd name="connsiteX9" fmla="*/ 40386 w 43256"/>
              <a:gd name="connsiteY9" fmla="*/ 17889 h 49658"/>
              <a:gd name="connsiteX10" fmla="*/ 38360 w 43256"/>
              <a:gd name="connsiteY10" fmla="*/ 5285 h 49658"/>
              <a:gd name="connsiteX11" fmla="*/ 38436 w 43256"/>
              <a:gd name="connsiteY11" fmla="*/ 6549 h 49658"/>
              <a:gd name="connsiteX12" fmla="*/ 29114 w 43256"/>
              <a:gd name="connsiteY12" fmla="*/ 3811 h 49658"/>
              <a:gd name="connsiteX13" fmla="*/ 29856 w 43256"/>
              <a:gd name="connsiteY13" fmla="*/ 2199 h 49658"/>
              <a:gd name="connsiteX14" fmla="*/ 22177 w 43256"/>
              <a:gd name="connsiteY14" fmla="*/ 4579 h 49658"/>
              <a:gd name="connsiteX15" fmla="*/ 22536 w 43256"/>
              <a:gd name="connsiteY15" fmla="*/ 3189 h 49658"/>
              <a:gd name="connsiteX16" fmla="*/ 14036 w 43256"/>
              <a:gd name="connsiteY16" fmla="*/ 5051 h 49658"/>
              <a:gd name="connsiteX17" fmla="*/ 15336 w 43256"/>
              <a:gd name="connsiteY17" fmla="*/ 6399 h 49658"/>
              <a:gd name="connsiteX18" fmla="*/ 4163 w 43256"/>
              <a:gd name="connsiteY18" fmla="*/ 15648 h 49658"/>
              <a:gd name="connsiteX19" fmla="*/ 3936 w 43256"/>
              <a:gd name="connsiteY19" fmla="*/ 14229 h 49658"/>
              <a:gd name="connsiteX0" fmla="*/ 3936 w 43256"/>
              <a:gd name="connsiteY0" fmla="*/ 14229 h 49658"/>
              <a:gd name="connsiteX1" fmla="*/ 5659 w 43256"/>
              <a:gd name="connsiteY1" fmla="*/ 6766 h 49658"/>
              <a:gd name="connsiteX2" fmla="*/ 14041 w 43256"/>
              <a:gd name="connsiteY2" fmla="*/ 5061 h 49658"/>
              <a:gd name="connsiteX3" fmla="*/ 22492 w 43256"/>
              <a:gd name="connsiteY3" fmla="*/ 3291 h 49658"/>
              <a:gd name="connsiteX4" fmla="*/ 25785 w 43256"/>
              <a:gd name="connsiteY4" fmla="*/ 59 h 49658"/>
              <a:gd name="connsiteX5" fmla="*/ 29869 w 43256"/>
              <a:gd name="connsiteY5" fmla="*/ 2340 h 49658"/>
              <a:gd name="connsiteX6" fmla="*/ 35499 w 43256"/>
              <a:gd name="connsiteY6" fmla="*/ 549 h 49658"/>
              <a:gd name="connsiteX7" fmla="*/ 38354 w 43256"/>
              <a:gd name="connsiteY7" fmla="*/ 5435 h 49658"/>
              <a:gd name="connsiteX8" fmla="*/ 42018 w 43256"/>
              <a:gd name="connsiteY8" fmla="*/ 10177 h 49658"/>
              <a:gd name="connsiteX9" fmla="*/ 41854 w 43256"/>
              <a:gd name="connsiteY9" fmla="*/ 15319 h 49658"/>
              <a:gd name="connsiteX10" fmla="*/ 43052 w 43256"/>
              <a:gd name="connsiteY10" fmla="*/ 23181 h 49658"/>
              <a:gd name="connsiteX11" fmla="*/ 37440 w 43256"/>
              <a:gd name="connsiteY11" fmla="*/ 30063 h 49658"/>
              <a:gd name="connsiteX12" fmla="*/ 35431 w 43256"/>
              <a:gd name="connsiteY12" fmla="*/ 35960 h 49658"/>
              <a:gd name="connsiteX13" fmla="*/ 28591 w 43256"/>
              <a:gd name="connsiteY13" fmla="*/ 36674 h 49658"/>
              <a:gd name="connsiteX14" fmla="*/ 23703 w 43256"/>
              <a:gd name="connsiteY14" fmla="*/ 42965 h 49658"/>
              <a:gd name="connsiteX15" fmla="*/ 16516 w 43256"/>
              <a:gd name="connsiteY15" fmla="*/ 39125 h 49658"/>
              <a:gd name="connsiteX16" fmla="*/ 5840 w 43256"/>
              <a:gd name="connsiteY16" fmla="*/ 35331 h 49658"/>
              <a:gd name="connsiteX17" fmla="*/ 1146 w 43256"/>
              <a:gd name="connsiteY17" fmla="*/ 31109 h 49658"/>
              <a:gd name="connsiteX18" fmla="*/ 2149 w 43256"/>
              <a:gd name="connsiteY18" fmla="*/ 25410 h 49658"/>
              <a:gd name="connsiteX19" fmla="*/ 31 w 43256"/>
              <a:gd name="connsiteY19" fmla="*/ 19563 h 49658"/>
              <a:gd name="connsiteX20" fmla="*/ 3899 w 43256"/>
              <a:gd name="connsiteY20" fmla="*/ 14366 h 49658"/>
              <a:gd name="connsiteX21" fmla="*/ 3936 w 43256"/>
              <a:gd name="connsiteY21" fmla="*/ 14229 h 49658"/>
              <a:gd name="connsiteX0" fmla="*/ 1005986 w 3771540"/>
              <a:gd name="connsiteY0" fmla="*/ 3867606 h 3963380"/>
              <a:gd name="connsiteX1" fmla="*/ 1101760 w 3771540"/>
              <a:gd name="connsiteY1" fmla="*/ 3963380 h 3963380"/>
              <a:gd name="connsiteX0" fmla="*/ 1334513 w 3771540"/>
              <a:gd name="connsiteY0" fmla="*/ 3754452 h 3963380"/>
              <a:gd name="connsiteX1" fmla="*/ 1293966 w 3771540"/>
              <a:gd name="connsiteY1" fmla="*/ 3635608 h 3963380"/>
              <a:gd name="connsiteX2" fmla="*/ 1334513 w 3771540"/>
              <a:gd name="connsiteY2" fmla="*/ 3754452 h 3963380"/>
              <a:gd name="connsiteX0" fmla="*/ 1412489 w 3771540"/>
              <a:gd name="connsiteY0" fmla="*/ 3107354 h 3963380"/>
              <a:gd name="connsiteX1" fmla="*/ 1412489 w 3771540"/>
              <a:gd name="connsiteY1" fmla="*/ 3157688 h 3963380"/>
              <a:gd name="connsiteX2" fmla="*/ 1412489 w 3771540"/>
              <a:gd name="connsiteY2" fmla="*/ 3107354 h 3963380"/>
              <a:gd name="connsiteX0" fmla="*/ 4729 w 43256"/>
              <a:gd name="connsiteY0" fmla="*/ 26036 h 49658"/>
              <a:gd name="connsiteX1" fmla="*/ 2196 w 43256"/>
              <a:gd name="connsiteY1" fmla="*/ 25239 h 49658"/>
              <a:gd name="connsiteX2" fmla="*/ 6964 w 43256"/>
              <a:gd name="connsiteY2" fmla="*/ 34758 h 49658"/>
              <a:gd name="connsiteX3" fmla="*/ 5856 w 43256"/>
              <a:gd name="connsiteY3" fmla="*/ 35139 h 49658"/>
              <a:gd name="connsiteX4" fmla="*/ 28863 w 43256"/>
              <a:gd name="connsiteY4" fmla="*/ 34610 h 49658"/>
              <a:gd name="connsiteX5" fmla="*/ 28596 w 43256"/>
              <a:gd name="connsiteY5" fmla="*/ 36519 h 49658"/>
              <a:gd name="connsiteX6" fmla="*/ 34165 w 43256"/>
              <a:gd name="connsiteY6" fmla="*/ 22813 h 49658"/>
              <a:gd name="connsiteX7" fmla="*/ 37416 w 43256"/>
              <a:gd name="connsiteY7" fmla="*/ 29949 h 49658"/>
              <a:gd name="connsiteX8" fmla="*/ 41834 w 43256"/>
              <a:gd name="connsiteY8" fmla="*/ 15213 h 49658"/>
              <a:gd name="connsiteX9" fmla="*/ 40386 w 43256"/>
              <a:gd name="connsiteY9" fmla="*/ 17889 h 49658"/>
              <a:gd name="connsiteX10" fmla="*/ 38360 w 43256"/>
              <a:gd name="connsiteY10" fmla="*/ 5285 h 49658"/>
              <a:gd name="connsiteX11" fmla="*/ 38436 w 43256"/>
              <a:gd name="connsiteY11" fmla="*/ 6549 h 49658"/>
              <a:gd name="connsiteX12" fmla="*/ 29114 w 43256"/>
              <a:gd name="connsiteY12" fmla="*/ 3811 h 49658"/>
              <a:gd name="connsiteX13" fmla="*/ 29856 w 43256"/>
              <a:gd name="connsiteY13" fmla="*/ 2199 h 49658"/>
              <a:gd name="connsiteX14" fmla="*/ 22177 w 43256"/>
              <a:gd name="connsiteY14" fmla="*/ 4579 h 49658"/>
              <a:gd name="connsiteX15" fmla="*/ 22536 w 43256"/>
              <a:gd name="connsiteY15" fmla="*/ 3189 h 49658"/>
              <a:gd name="connsiteX16" fmla="*/ 14036 w 43256"/>
              <a:gd name="connsiteY16" fmla="*/ 5051 h 49658"/>
              <a:gd name="connsiteX17" fmla="*/ 15336 w 43256"/>
              <a:gd name="connsiteY17" fmla="*/ 6399 h 49658"/>
              <a:gd name="connsiteX18" fmla="*/ 4163 w 43256"/>
              <a:gd name="connsiteY18" fmla="*/ 15648 h 49658"/>
              <a:gd name="connsiteX19" fmla="*/ 3936 w 43256"/>
              <a:gd name="connsiteY19" fmla="*/ 14229 h 49658"/>
              <a:gd name="connsiteX0" fmla="*/ 3936 w 43256"/>
              <a:gd name="connsiteY0" fmla="*/ 14229 h 49658"/>
              <a:gd name="connsiteX1" fmla="*/ 5659 w 43256"/>
              <a:gd name="connsiteY1" fmla="*/ 6766 h 49658"/>
              <a:gd name="connsiteX2" fmla="*/ 14041 w 43256"/>
              <a:gd name="connsiteY2" fmla="*/ 5061 h 49658"/>
              <a:gd name="connsiteX3" fmla="*/ 22492 w 43256"/>
              <a:gd name="connsiteY3" fmla="*/ 3291 h 49658"/>
              <a:gd name="connsiteX4" fmla="*/ 25785 w 43256"/>
              <a:gd name="connsiteY4" fmla="*/ 59 h 49658"/>
              <a:gd name="connsiteX5" fmla="*/ 29869 w 43256"/>
              <a:gd name="connsiteY5" fmla="*/ 2340 h 49658"/>
              <a:gd name="connsiteX6" fmla="*/ 35499 w 43256"/>
              <a:gd name="connsiteY6" fmla="*/ 549 h 49658"/>
              <a:gd name="connsiteX7" fmla="*/ 38354 w 43256"/>
              <a:gd name="connsiteY7" fmla="*/ 5435 h 49658"/>
              <a:gd name="connsiteX8" fmla="*/ 42018 w 43256"/>
              <a:gd name="connsiteY8" fmla="*/ 10177 h 49658"/>
              <a:gd name="connsiteX9" fmla="*/ 41854 w 43256"/>
              <a:gd name="connsiteY9" fmla="*/ 15319 h 49658"/>
              <a:gd name="connsiteX10" fmla="*/ 43052 w 43256"/>
              <a:gd name="connsiteY10" fmla="*/ 23181 h 49658"/>
              <a:gd name="connsiteX11" fmla="*/ 37440 w 43256"/>
              <a:gd name="connsiteY11" fmla="*/ 30063 h 49658"/>
              <a:gd name="connsiteX12" fmla="*/ 35431 w 43256"/>
              <a:gd name="connsiteY12" fmla="*/ 35960 h 49658"/>
              <a:gd name="connsiteX13" fmla="*/ 28591 w 43256"/>
              <a:gd name="connsiteY13" fmla="*/ 36674 h 49658"/>
              <a:gd name="connsiteX14" fmla="*/ 23703 w 43256"/>
              <a:gd name="connsiteY14" fmla="*/ 42965 h 49658"/>
              <a:gd name="connsiteX15" fmla="*/ 16516 w 43256"/>
              <a:gd name="connsiteY15" fmla="*/ 39125 h 49658"/>
              <a:gd name="connsiteX16" fmla="*/ 5840 w 43256"/>
              <a:gd name="connsiteY16" fmla="*/ 35331 h 49658"/>
              <a:gd name="connsiteX17" fmla="*/ 1146 w 43256"/>
              <a:gd name="connsiteY17" fmla="*/ 31109 h 49658"/>
              <a:gd name="connsiteX18" fmla="*/ 2149 w 43256"/>
              <a:gd name="connsiteY18" fmla="*/ 25410 h 49658"/>
              <a:gd name="connsiteX19" fmla="*/ 31 w 43256"/>
              <a:gd name="connsiteY19" fmla="*/ 19563 h 49658"/>
              <a:gd name="connsiteX20" fmla="*/ 3899 w 43256"/>
              <a:gd name="connsiteY20" fmla="*/ 14366 h 49658"/>
              <a:gd name="connsiteX21" fmla="*/ 3936 w 43256"/>
              <a:gd name="connsiteY21" fmla="*/ 14229 h 49658"/>
              <a:gd name="connsiteX0" fmla="*/ 1005986 w 3771540"/>
              <a:gd name="connsiteY0" fmla="*/ 3867606 h 3963380"/>
              <a:gd name="connsiteX1" fmla="*/ 1101760 w 3771540"/>
              <a:gd name="connsiteY1" fmla="*/ 3963380 h 3963380"/>
              <a:gd name="connsiteX0" fmla="*/ 1326124 w 3771540"/>
              <a:gd name="connsiteY0" fmla="*/ 3662173 h 3963380"/>
              <a:gd name="connsiteX1" fmla="*/ 1293966 w 3771540"/>
              <a:gd name="connsiteY1" fmla="*/ 3635608 h 3963380"/>
              <a:gd name="connsiteX2" fmla="*/ 1326124 w 3771540"/>
              <a:gd name="connsiteY2" fmla="*/ 3662173 h 3963380"/>
              <a:gd name="connsiteX0" fmla="*/ 1412489 w 3771540"/>
              <a:gd name="connsiteY0" fmla="*/ 3107354 h 3963380"/>
              <a:gd name="connsiteX1" fmla="*/ 1412489 w 3771540"/>
              <a:gd name="connsiteY1" fmla="*/ 3157688 h 3963380"/>
              <a:gd name="connsiteX2" fmla="*/ 1412489 w 3771540"/>
              <a:gd name="connsiteY2" fmla="*/ 3107354 h 3963380"/>
              <a:gd name="connsiteX0" fmla="*/ 4729 w 43256"/>
              <a:gd name="connsiteY0" fmla="*/ 26036 h 49658"/>
              <a:gd name="connsiteX1" fmla="*/ 2196 w 43256"/>
              <a:gd name="connsiteY1" fmla="*/ 25239 h 49658"/>
              <a:gd name="connsiteX2" fmla="*/ 6964 w 43256"/>
              <a:gd name="connsiteY2" fmla="*/ 34758 h 49658"/>
              <a:gd name="connsiteX3" fmla="*/ 5856 w 43256"/>
              <a:gd name="connsiteY3" fmla="*/ 35139 h 49658"/>
              <a:gd name="connsiteX4" fmla="*/ 28863 w 43256"/>
              <a:gd name="connsiteY4" fmla="*/ 34610 h 49658"/>
              <a:gd name="connsiteX5" fmla="*/ 28596 w 43256"/>
              <a:gd name="connsiteY5" fmla="*/ 36519 h 49658"/>
              <a:gd name="connsiteX6" fmla="*/ 34165 w 43256"/>
              <a:gd name="connsiteY6" fmla="*/ 22813 h 49658"/>
              <a:gd name="connsiteX7" fmla="*/ 37416 w 43256"/>
              <a:gd name="connsiteY7" fmla="*/ 29949 h 49658"/>
              <a:gd name="connsiteX8" fmla="*/ 41834 w 43256"/>
              <a:gd name="connsiteY8" fmla="*/ 15213 h 49658"/>
              <a:gd name="connsiteX9" fmla="*/ 40386 w 43256"/>
              <a:gd name="connsiteY9" fmla="*/ 17889 h 49658"/>
              <a:gd name="connsiteX10" fmla="*/ 38360 w 43256"/>
              <a:gd name="connsiteY10" fmla="*/ 5285 h 49658"/>
              <a:gd name="connsiteX11" fmla="*/ 38436 w 43256"/>
              <a:gd name="connsiteY11" fmla="*/ 6549 h 49658"/>
              <a:gd name="connsiteX12" fmla="*/ 29114 w 43256"/>
              <a:gd name="connsiteY12" fmla="*/ 3811 h 49658"/>
              <a:gd name="connsiteX13" fmla="*/ 29856 w 43256"/>
              <a:gd name="connsiteY13" fmla="*/ 2199 h 49658"/>
              <a:gd name="connsiteX14" fmla="*/ 22177 w 43256"/>
              <a:gd name="connsiteY14" fmla="*/ 4579 h 49658"/>
              <a:gd name="connsiteX15" fmla="*/ 22536 w 43256"/>
              <a:gd name="connsiteY15" fmla="*/ 3189 h 49658"/>
              <a:gd name="connsiteX16" fmla="*/ 14036 w 43256"/>
              <a:gd name="connsiteY16" fmla="*/ 5051 h 49658"/>
              <a:gd name="connsiteX17" fmla="*/ 15336 w 43256"/>
              <a:gd name="connsiteY17" fmla="*/ 6399 h 49658"/>
              <a:gd name="connsiteX18" fmla="*/ 4163 w 43256"/>
              <a:gd name="connsiteY18" fmla="*/ 15648 h 49658"/>
              <a:gd name="connsiteX19" fmla="*/ 3936 w 43256"/>
              <a:gd name="connsiteY19" fmla="*/ 14229 h 49658"/>
              <a:gd name="connsiteX0" fmla="*/ 3936 w 43256"/>
              <a:gd name="connsiteY0" fmla="*/ 14229 h 49658"/>
              <a:gd name="connsiteX1" fmla="*/ 5659 w 43256"/>
              <a:gd name="connsiteY1" fmla="*/ 6766 h 49658"/>
              <a:gd name="connsiteX2" fmla="*/ 14041 w 43256"/>
              <a:gd name="connsiteY2" fmla="*/ 5061 h 49658"/>
              <a:gd name="connsiteX3" fmla="*/ 22492 w 43256"/>
              <a:gd name="connsiteY3" fmla="*/ 3291 h 49658"/>
              <a:gd name="connsiteX4" fmla="*/ 25785 w 43256"/>
              <a:gd name="connsiteY4" fmla="*/ 59 h 49658"/>
              <a:gd name="connsiteX5" fmla="*/ 29869 w 43256"/>
              <a:gd name="connsiteY5" fmla="*/ 2340 h 49658"/>
              <a:gd name="connsiteX6" fmla="*/ 35499 w 43256"/>
              <a:gd name="connsiteY6" fmla="*/ 549 h 49658"/>
              <a:gd name="connsiteX7" fmla="*/ 38354 w 43256"/>
              <a:gd name="connsiteY7" fmla="*/ 5435 h 49658"/>
              <a:gd name="connsiteX8" fmla="*/ 42018 w 43256"/>
              <a:gd name="connsiteY8" fmla="*/ 10177 h 49658"/>
              <a:gd name="connsiteX9" fmla="*/ 41854 w 43256"/>
              <a:gd name="connsiteY9" fmla="*/ 15319 h 49658"/>
              <a:gd name="connsiteX10" fmla="*/ 43052 w 43256"/>
              <a:gd name="connsiteY10" fmla="*/ 23181 h 49658"/>
              <a:gd name="connsiteX11" fmla="*/ 37440 w 43256"/>
              <a:gd name="connsiteY11" fmla="*/ 30063 h 49658"/>
              <a:gd name="connsiteX12" fmla="*/ 35431 w 43256"/>
              <a:gd name="connsiteY12" fmla="*/ 35960 h 49658"/>
              <a:gd name="connsiteX13" fmla="*/ 28591 w 43256"/>
              <a:gd name="connsiteY13" fmla="*/ 36674 h 49658"/>
              <a:gd name="connsiteX14" fmla="*/ 23703 w 43256"/>
              <a:gd name="connsiteY14" fmla="*/ 42965 h 49658"/>
              <a:gd name="connsiteX15" fmla="*/ 16516 w 43256"/>
              <a:gd name="connsiteY15" fmla="*/ 39125 h 49658"/>
              <a:gd name="connsiteX16" fmla="*/ 5840 w 43256"/>
              <a:gd name="connsiteY16" fmla="*/ 35331 h 49658"/>
              <a:gd name="connsiteX17" fmla="*/ 1146 w 43256"/>
              <a:gd name="connsiteY17" fmla="*/ 31109 h 49658"/>
              <a:gd name="connsiteX18" fmla="*/ 2149 w 43256"/>
              <a:gd name="connsiteY18" fmla="*/ 25410 h 49658"/>
              <a:gd name="connsiteX19" fmla="*/ 31 w 43256"/>
              <a:gd name="connsiteY19" fmla="*/ 19563 h 49658"/>
              <a:gd name="connsiteX20" fmla="*/ 3899 w 43256"/>
              <a:gd name="connsiteY20" fmla="*/ 14366 h 49658"/>
              <a:gd name="connsiteX21" fmla="*/ 3936 w 43256"/>
              <a:gd name="connsiteY21" fmla="*/ 14229 h 49658"/>
              <a:gd name="connsiteX0" fmla="*/ 1005986 w 3771540"/>
              <a:gd name="connsiteY0" fmla="*/ 3867606 h 3963380"/>
              <a:gd name="connsiteX1" fmla="*/ 1101760 w 3771540"/>
              <a:gd name="connsiteY1" fmla="*/ 3963380 h 3963380"/>
              <a:gd name="connsiteX0" fmla="*/ 1485515 w 3771540"/>
              <a:gd name="connsiteY0" fmla="*/ 3687340 h 3963380"/>
              <a:gd name="connsiteX1" fmla="*/ 1293966 w 3771540"/>
              <a:gd name="connsiteY1" fmla="*/ 3635608 h 3963380"/>
              <a:gd name="connsiteX2" fmla="*/ 1485515 w 3771540"/>
              <a:gd name="connsiteY2" fmla="*/ 3687340 h 3963380"/>
              <a:gd name="connsiteX0" fmla="*/ 1412489 w 3771540"/>
              <a:gd name="connsiteY0" fmla="*/ 3107354 h 3963380"/>
              <a:gd name="connsiteX1" fmla="*/ 1412489 w 3771540"/>
              <a:gd name="connsiteY1" fmla="*/ 3157688 h 3963380"/>
              <a:gd name="connsiteX2" fmla="*/ 1412489 w 3771540"/>
              <a:gd name="connsiteY2" fmla="*/ 3107354 h 3963380"/>
              <a:gd name="connsiteX0" fmla="*/ 4729 w 43256"/>
              <a:gd name="connsiteY0" fmla="*/ 26036 h 49658"/>
              <a:gd name="connsiteX1" fmla="*/ 2196 w 43256"/>
              <a:gd name="connsiteY1" fmla="*/ 25239 h 49658"/>
              <a:gd name="connsiteX2" fmla="*/ 6964 w 43256"/>
              <a:gd name="connsiteY2" fmla="*/ 34758 h 49658"/>
              <a:gd name="connsiteX3" fmla="*/ 5856 w 43256"/>
              <a:gd name="connsiteY3" fmla="*/ 35139 h 49658"/>
              <a:gd name="connsiteX4" fmla="*/ 28863 w 43256"/>
              <a:gd name="connsiteY4" fmla="*/ 34610 h 49658"/>
              <a:gd name="connsiteX5" fmla="*/ 28596 w 43256"/>
              <a:gd name="connsiteY5" fmla="*/ 36519 h 49658"/>
              <a:gd name="connsiteX6" fmla="*/ 34165 w 43256"/>
              <a:gd name="connsiteY6" fmla="*/ 22813 h 49658"/>
              <a:gd name="connsiteX7" fmla="*/ 37416 w 43256"/>
              <a:gd name="connsiteY7" fmla="*/ 29949 h 49658"/>
              <a:gd name="connsiteX8" fmla="*/ 41834 w 43256"/>
              <a:gd name="connsiteY8" fmla="*/ 15213 h 49658"/>
              <a:gd name="connsiteX9" fmla="*/ 40386 w 43256"/>
              <a:gd name="connsiteY9" fmla="*/ 17889 h 49658"/>
              <a:gd name="connsiteX10" fmla="*/ 38360 w 43256"/>
              <a:gd name="connsiteY10" fmla="*/ 5285 h 49658"/>
              <a:gd name="connsiteX11" fmla="*/ 38436 w 43256"/>
              <a:gd name="connsiteY11" fmla="*/ 6549 h 49658"/>
              <a:gd name="connsiteX12" fmla="*/ 29114 w 43256"/>
              <a:gd name="connsiteY12" fmla="*/ 3811 h 49658"/>
              <a:gd name="connsiteX13" fmla="*/ 29856 w 43256"/>
              <a:gd name="connsiteY13" fmla="*/ 2199 h 49658"/>
              <a:gd name="connsiteX14" fmla="*/ 22177 w 43256"/>
              <a:gd name="connsiteY14" fmla="*/ 4579 h 49658"/>
              <a:gd name="connsiteX15" fmla="*/ 22536 w 43256"/>
              <a:gd name="connsiteY15" fmla="*/ 3189 h 49658"/>
              <a:gd name="connsiteX16" fmla="*/ 14036 w 43256"/>
              <a:gd name="connsiteY16" fmla="*/ 5051 h 49658"/>
              <a:gd name="connsiteX17" fmla="*/ 15336 w 43256"/>
              <a:gd name="connsiteY17" fmla="*/ 6399 h 49658"/>
              <a:gd name="connsiteX18" fmla="*/ 4163 w 43256"/>
              <a:gd name="connsiteY18" fmla="*/ 15648 h 49658"/>
              <a:gd name="connsiteX19" fmla="*/ 3936 w 43256"/>
              <a:gd name="connsiteY19" fmla="*/ 14229 h 49658"/>
              <a:gd name="connsiteX0" fmla="*/ 3936 w 43256"/>
              <a:gd name="connsiteY0" fmla="*/ 14229 h 49658"/>
              <a:gd name="connsiteX1" fmla="*/ 5659 w 43256"/>
              <a:gd name="connsiteY1" fmla="*/ 6766 h 49658"/>
              <a:gd name="connsiteX2" fmla="*/ 14041 w 43256"/>
              <a:gd name="connsiteY2" fmla="*/ 5061 h 49658"/>
              <a:gd name="connsiteX3" fmla="*/ 22492 w 43256"/>
              <a:gd name="connsiteY3" fmla="*/ 3291 h 49658"/>
              <a:gd name="connsiteX4" fmla="*/ 25785 w 43256"/>
              <a:gd name="connsiteY4" fmla="*/ 59 h 49658"/>
              <a:gd name="connsiteX5" fmla="*/ 29869 w 43256"/>
              <a:gd name="connsiteY5" fmla="*/ 2340 h 49658"/>
              <a:gd name="connsiteX6" fmla="*/ 35499 w 43256"/>
              <a:gd name="connsiteY6" fmla="*/ 549 h 49658"/>
              <a:gd name="connsiteX7" fmla="*/ 38354 w 43256"/>
              <a:gd name="connsiteY7" fmla="*/ 5435 h 49658"/>
              <a:gd name="connsiteX8" fmla="*/ 42018 w 43256"/>
              <a:gd name="connsiteY8" fmla="*/ 10177 h 49658"/>
              <a:gd name="connsiteX9" fmla="*/ 41854 w 43256"/>
              <a:gd name="connsiteY9" fmla="*/ 15319 h 49658"/>
              <a:gd name="connsiteX10" fmla="*/ 43052 w 43256"/>
              <a:gd name="connsiteY10" fmla="*/ 23181 h 49658"/>
              <a:gd name="connsiteX11" fmla="*/ 37440 w 43256"/>
              <a:gd name="connsiteY11" fmla="*/ 30063 h 49658"/>
              <a:gd name="connsiteX12" fmla="*/ 35431 w 43256"/>
              <a:gd name="connsiteY12" fmla="*/ 35960 h 49658"/>
              <a:gd name="connsiteX13" fmla="*/ 28591 w 43256"/>
              <a:gd name="connsiteY13" fmla="*/ 36674 h 49658"/>
              <a:gd name="connsiteX14" fmla="*/ 23703 w 43256"/>
              <a:gd name="connsiteY14" fmla="*/ 42965 h 49658"/>
              <a:gd name="connsiteX15" fmla="*/ 16516 w 43256"/>
              <a:gd name="connsiteY15" fmla="*/ 39125 h 49658"/>
              <a:gd name="connsiteX16" fmla="*/ 5840 w 43256"/>
              <a:gd name="connsiteY16" fmla="*/ 35331 h 49658"/>
              <a:gd name="connsiteX17" fmla="*/ 1146 w 43256"/>
              <a:gd name="connsiteY17" fmla="*/ 31109 h 49658"/>
              <a:gd name="connsiteX18" fmla="*/ 2149 w 43256"/>
              <a:gd name="connsiteY18" fmla="*/ 25410 h 49658"/>
              <a:gd name="connsiteX19" fmla="*/ 31 w 43256"/>
              <a:gd name="connsiteY19" fmla="*/ 19563 h 49658"/>
              <a:gd name="connsiteX20" fmla="*/ 3899 w 43256"/>
              <a:gd name="connsiteY20" fmla="*/ 14366 h 49658"/>
              <a:gd name="connsiteX21" fmla="*/ 3936 w 43256"/>
              <a:gd name="connsiteY21" fmla="*/ 14229 h 49658"/>
              <a:gd name="connsiteX0" fmla="*/ 1005986 w 3771540"/>
              <a:gd name="connsiteY0" fmla="*/ 3867606 h 3963380"/>
              <a:gd name="connsiteX1" fmla="*/ 1101760 w 3771540"/>
              <a:gd name="connsiteY1" fmla="*/ 3963380 h 3963380"/>
              <a:gd name="connsiteX0" fmla="*/ 1485515 w 3771540"/>
              <a:gd name="connsiteY0" fmla="*/ 3687340 h 3963380"/>
              <a:gd name="connsiteX1" fmla="*/ 1411412 w 3771540"/>
              <a:gd name="connsiteY1" fmla="*/ 3526551 h 3963380"/>
              <a:gd name="connsiteX2" fmla="*/ 1485515 w 3771540"/>
              <a:gd name="connsiteY2" fmla="*/ 3687340 h 3963380"/>
              <a:gd name="connsiteX0" fmla="*/ 1412489 w 3771540"/>
              <a:gd name="connsiteY0" fmla="*/ 3107354 h 3963380"/>
              <a:gd name="connsiteX1" fmla="*/ 1412489 w 3771540"/>
              <a:gd name="connsiteY1" fmla="*/ 3157688 h 3963380"/>
              <a:gd name="connsiteX2" fmla="*/ 1412489 w 3771540"/>
              <a:gd name="connsiteY2" fmla="*/ 3107354 h 3963380"/>
              <a:gd name="connsiteX0" fmla="*/ 4729 w 43256"/>
              <a:gd name="connsiteY0" fmla="*/ 26036 h 49658"/>
              <a:gd name="connsiteX1" fmla="*/ 2196 w 43256"/>
              <a:gd name="connsiteY1" fmla="*/ 25239 h 49658"/>
              <a:gd name="connsiteX2" fmla="*/ 6964 w 43256"/>
              <a:gd name="connsiteY2" fmla="*/ 34758 h 49658"/>
              <a:gd name="connsiteX3" fmla="*/ 5856 w 43256"/>
              <a:gd name="connsiteY3" fmla="*/ 35139 h 49658"/>
              <a:gd name="connsiteX4" fmla="*/ 28863 w 43256"/>
              <a:gd name="connsiteY4" fmla="*/ 34610 h 49658"/>
              <a:gd name="connsiteX5" fmla="*/ 28596 w 43256"/>
              <a:gd name="connsiteY5" fmla="*/ 36519 h 49658"/>
              <a:gd name="connsiteX6" fmla="*/ 34165 w 43256"/>
              <a:gd name="connsiteY6" fmla="*/ 22813 h 49658"/>
              <a:gd name="connsiteX7" fmla="*/ 37416 w 43256"/>
              <a:gd name="connsiteY7" fmla="*/ 29949 h 49658"/>
              <a:gd name="connsiteX8" fmla="*/ 41834 w 43256"/>
              <a:gd name="connsiteY8" fmla="*/ 15213 h 49658"/>
              <a:gd name="connsiteX9" fmla="*/ 40386 w 43256"/>
              <a:gd name="connsiteY9" fmla="*/ 17889 h 49658"/>
              <a:gd name="connsiteX10" fmla="*/ 38360 w 43256"/>
              <a:gd name="connsiteY10" fmla="*/ 5285 h 49658"/>
              <a:gd name="connsiteX11" fmla="*/ 38436 w 43256"/>
              <a:gd name="connsiteY11" fmla="*/ 6549 h 49658"/>
              <a:gd name="connsiteX12" fmla="*/ 29114 w 43256"/>
              <a:gd name="connsiteY12" fmla="*/ 3811 h 49658"/>
              <a:gd name="connsiteX13" fmla="*/ 29856 w 43256"/>
              <a:gd name="connsiteY13" fmla="*/ 2199 h 49658"/>
              <a:gd name="connsiteX14" fmla="*/ 22177 w 43256"/>
              <a:gd name="connsiteY14" fmla="*/ 4579 h 49658"/>
              <a:gd name="connsiteX15" fmla="*/ 22536 w 43256"/>
              <a:gd name="connsiteY15" fmla="*/ 3189 h 49658"/>
              <a:gd name="connsiteX16" fmla="*/ 14036 w 43256"/>
              <a:gd name="connsiteY16" fmla="*/ 5051 h 49658"/>
              <a:gd name="connsiteX17" fmla="*/ 15336 w 43256"/>
              <a:gd name="connsiteY17" fmla="*/ 6399 h 49658"/>
              <a:gd name="connsiteX18" fmla="*/ 4163 w 43256"/>
              <a:gd name="connsiteY18" fmla="*/ 15648 h 49658"/>
              <a:gd name="connsiteX19" fmla="*/ 3936 w 43256"/>
              <a:gd name="connsiteY19" fmla="*/ 14229 h 49658"/>
              <a:gd name="connsiteX0" fmla="*/ 3936 w 43256"/>
              <a:gd name="connsiteY0" fmla="*/ 14229 h 49658"/>
              <a:gd name="connsiteX1" fmla="*/ 5659 w 43256"/>
              <a:gd name="connsiteY1" fmla="*/ 6766 h 49658"/>
              <a:gd name="connsiteX2" fmla="*/ 14041 w 43256"/>
              <a:gd name="connsiteY2" fmla="*/ 5061 h 49658"/>
              <a:gd name="connsiteX3" fmla="*/ 22492 w 43256"/>
              <a:gd name="connsiteY3" fmla="*/ 3291 h 49658"/>
              <a:gd name="connsiteX4" fmla="*/ 25785 w 43256"/>
              <a:gd name="connsiteY4" fmla="*/ 59 h 49658"/>
              <a:gd name="connsiteX5" fmla="*/ 29869 w 43256"/>
              <a:gd name="connsiteY5" fmla="*/ 2340 h 49658"/>
              <a:gd name="connsiteX6" fmla="*/ 35499 w 43256"/>
              <a:gd name="connsiteY6" fmla="*/ 549 h 49658"/>
              <a:gd name="connsiteX7" fmla="*/ 38354 w 43256"/>
              <a:gd name="connsiteY7" fmla="*/ 5435 h 49658"/>
              <a:gd name="connsiteX8" fmla="*/ 42018 w 43256"/>
              <a:gd name="connsiteY8" fmla="*/ 10177 h 49658"/>
              <a:gd name="connsiteX9" fmla="*/ 41854 w 43256"/>
              <a:gd name="connsiteY9" fmla="*/ 15319 h 49658"/>
              <a:gd name="connsiteX10" fmla="*/ 43052 w 43256"/>
              <a:gd name="connsiteY10" fmla="*/ 23181 h 49658"/>
              <a:gd name="connsiteX11" fmla="*/ 37440 w 43256"/>
              <a:gd name="connsiteY11" fmla="*/ 30063 h 49658"/>
              <a:gd name="connsiteX12" fmla="*/ 35431 w 43256"/>
              <a:gd name="connsiteY12" fmla="*/ 35960 h 49658"/>
              <a:gd name="connsiteX13" fmla="*/ 28591 w 43256"/>
              <a:gd name="connsiteY13" fmla="*/ 36674 h 49658"/>
              <a:gd name="connsiteX14" fmla="*/ 23703 w 43256"/>
              <a:gd name="connsiteY14" fmla="*/ 42965 h 49658"/>
              <a:gd name="connsiteX15" fmla="*/ 16516 w 43256"/>
              <a:gd name="connsiteY15" fmla="*/ 39125 h 49658"/>
              <a:gd name="connsiteX16" fmla="*/ 5840 w 43256"/>
              <a:gd name="connsiteY16" fmla="*/ 35331 h 49658"/>
              <a:gd name="connsiteX17" fmla="*/ 1146 w 43256"/>
              <a:gd name="connsiteY17" fmla="*/ 31109 h 49658"/>
              <a:gd name="connsiteX18" fmla="*/ 2149 w 43256"/>
              <a:gd name="connsiteY18" fmla="*/ 25410 h 49658"/>
              <a:gd name="connsiteX19" fmla="*/ 31 w 43256"/>
              <a:gd name="connsiteY19" fmla="*/ 19563 h 49658"/>
              <a:gd name="connsiteX20" fmla="*/ 3899 w 43256"/>
              <a:gd name="connsiteY20" fmla="*/ 14366 h 49658"/>
              <a:gd name="connsiteX21" fmla="*/ 3936 w 43256"/>
              <a:gd name="connsiteY21" fmla="*/ 14229 h 49658"/>
              <a:gd name="connsiteX0" fmla="*/ 1005986 w 3771540"/>
              <a:gd name="connsiteY0" fmla="*/ 3867606 h 3963380"/>
              <a:gd name="connsiteX1" fmla="*/ 1101760 w 3771540"/>
              <a:gd name="connsiteY1" fmla="*/ 3963380 h 3963380"/>
              <a:gd name="connsiteX0" fmla="*/ 1485515 w 3771540"/>
              <a:gd name="connsiteY0" fmla="*/ 3687340 h 3963380"/>
              <a:gd name="connsiteX1" fmla="*/ 1755361 w 3771540"/>
              <a:gd name="connsiteY1" fmla="*/ 3669164 h 3963380"/>
              <a:gd name="connsiteX2" fmla="*/ 1485515 w 3771540"/>
              <a:gd name="connsiteY2" fmla="*/ 3687340 h 3963380"/>
              <a:gd name="connsiteX0" fmla="*/ 1412489 w 3771540"/>
              <a:gd name="connsiteY0" fmla="*/ 3107354 h 3963380"/>
              <a:gd name="connsiteX1" fmla="*/ 1412489 w 3771540"/>
              <a:gd name="connsiteY1" fmla="*/ 3157688 h 3963380"/>
              <a:gd name="connsiteX2" fmla="*/ 1412489 w 3771540"/>
              <a:gd name="connsiteY2" fmla="*/ 3107354 h 3963380"/>
              <a:gd name="connsiteX0" fmla="*/ 4729 w 43256"/>
              <a:gd name="connsiteY0" fmla="*/ 26036 h 49658"/>
              <a:gd name="connsiteX1" fmla="*/ 2196 w 43256"/>
              <a:gd name="connsiteY1" fmla="*/ 25239 h 49658"/>
              <a:gd name="connsiteX2" fmla="*/ 6964 w 43256"/>
              <a:gd name="connsiteY2" fmla="*/ 34758 h 49658"/>
              <a:gd name="connsiteX3" fmla="*/ 5856 w 43256"/>
              <a:gd name="connsiteY3" fmla="*/ 35139 h 49658"/>
              <a:gd name="connsiteX4" fmla="*/ 28863 w 43256"/>
              <a:gd name="connsiteY4" fmla="*/ 34610 h 49658"/>
              <a:gd name="connsiteX5" fmla="*/ 28596 w 43256"/>
              <a:gd name="connsiteY5" fmla="*/ 36519 h 49658"/>
              <a:gd name="connsiteX6" fmla="*/ 34165 w 43256"/>
              <a:gd name="connsiteY6" fmla="*/ 22813 h 49658"/>
              <a:gd name="connsiteX7" fmla="*/ 37416 w 43256"/>
              <a:gd name="connsiteY7" fmla="*/ 29949 h 49658"/>
              <a:gd name="connsiteX8" fmla="*/ 41834 w 43256"/>
              <a:gd name="connsiteY8" fmla="*/ 15213 h 49658"/>
              <a:gd name="connsiteX9" fmla="*/ 40386 w 43256"/>
              <a:gd name="connsiteY9" fmla="*/ 17889 h 49658"/>
              <a:gd name="connsiteX10" fmla="*/ 38360 w 43256"/>
              <a:gd name="connsiteY10" fmla="*/ 5285 h 49658"/>
              <a:gd name="connsiteX11" fmla="*/ 38436 w 43256"/>
              <a:gd name="connsiteY11" fmla="*/ 6549 h 49658"/>
              <a:gd name="connsiteX12" fmla="*/ 29114 w 43256"/>
              <a:gd name="connsiteY12" fmla="*/ 3811 h 49658"/>
              <a:gd name="connsiteX13" fmla="*/ 29856 w 43256"/>
              <a:gd name="connsiteY13" fmla="*/ 2199 h 49658"/>
              <a:gd name="connsiteX14" fmla="*/ 22177 w 43256"/>
              <a:gd name="connsiteY14" fmla="*/ 4579 h 49658"/>
              <a:gd name="connsiteX15" fmla="*/ 22536 w 43256"/>
              <a:gd name="connsiteY15" fmla="*/ 3189 h 49658"/>
              <a:gd name="connsiteX16" fmla="*/ 14036 w 43256"/>
              <a:gd name="connsiteY16" fmla="*/ 5051 h 49658"/>
              <a:gd name="connsiteX17" fmla="*/ 15336 w 43256"/>
              <a:gd name="connsiteY17" fmla="*/ 6399 h 49658"/>
              <a:gd name="connsiteX18" fmla="*/ 4163 w 43256"/>
              <a:gd name="connsiteY18" fmla="*/ 15648 h 49658"/>
              <a:gd name="connsiteX19" fmla="*/ 3936 w 43256"/>
              <a:gd name="connsiteY19" fmla="*/ 14229 h 49658"/>
              <a:gd name="connsiteX0" fmla="*/ 3936 w 43256"/>
              <a:gd name="connsiteY0" fmla="*/ 14229 h 49658"/>
              <a:gd name="connsiteX1" fmla="*/ 5659 w 43256"/>
              <a:gd name="connsiteY1" fmla="*/ 6766 h 49658"/>
              <a:gd name="connsiteX2" fmla="*/ 14041 w 43256"/>
              <a:gd name="connsiteY2" fmla="*/ 5061 h 49658"/>
              <a:gd name="connsiteX3" fmla="*/ 22492 w 43256"/>
              <a:gd name="connsiteY3" fmla="*/ 3291 h 49658"/>
              <a:gd name="connsiteX4" fmla="*/ 25785 w 43256"/>
              <a:gd name="connsiteY4" fmla="*/ 59 h 49658"/>
              <a:gd name="connsiteX5" fmla="*/ 29869 w 43256"/>
              <a:gd name="connsiteY5" fmla="*/ 2340 h 49658"/>
              <a:gd name="connsiteX6" fmla="*/ 35499 w 43256"/>
              <a:gd name="connsiteY6" fmla="*/ 549 h 49658"/>
              <a:gd name="connsiteX7" fmla="*/ 38354 w 43256"/>
              <a:gd name="connsiteY7" fmla="*/ 5435 h 49658"/>
              <a:gd name="connsiteX8" fmla="*/ 42018 w 43256"/>
              <a:gd name="connsiteY8" fmla="*/ 10177 h 49658"/>
              <a:gd name="connsiteX9" fmla="*/ 41854 w 43256"/>
              <a:gd name="connsiteY9" fmla="*/ 15319 h 49658"/>
              <a:gd name="connsiteX10" fmla="*/ 43052 w 43256"/>
              <a:gd name="connsiteY10" fmla="*/ 23181 h 49658"/>
              <a:gd name="connsiteX11" fmla="*/ 37440 w 43256"/>
              <a:gd name="connsiteY11" fmla="*/ 30063 h 49658"/>
              <a:gd name="connsiteX12" fmla="*/ 35431 w 43256"/>
              <a:gd name="connsiteY12" fmla="*/ 35960 h 49658"/>
              <a:gd name="connsiteX13" fmla="*/ 28591 w 43256"/>
              <a:gd name="connsiteY13" fmla="*/ 36674 h 49658"/>
              <a:gd name="connsiteX14" fmla="*/ 23703 w 43256"/>
              <a:gd name="connsiteY14" fmla="*/ 42965 h 49658"/>
              <a:gd name="connsiteX15" fmla="*/ 16516 w 43256"/>
              <a:gd name="connsiteY15" fmla="*/ 39125 h 49658"/>
              <a:gd name="connsiteX16" fmla="*/ 5840 w 43256"/>
              <a:gd name="connsiteY16" fmla="*/ 35331 h 49658"/>
              <a:gd name="connsiteX17" fmla="*/ 1146 w 43256"/>
              <a:gd name="connsiteY17" fmla="*/ 31109 h 49658"/>
              <a:gd name="connsiteX18" fmla="*/ 2149 w 43256"/>
              <a:gd name="connsiteY18" fmla="*/ 25410 h 49658"/>
              <a:gd name="connsiteX19" fmla="*/ 31 w 43256"/>
              <a:gd name="connsiteY19" fmla="*/ 19563 h 49658"/>
              <a:gd name="connsiteX20" fmla="*/ 3899 w 43256"/>
              <a:gd name="connsiteY20" fmla="*/ 14366 h 49658"/>
              <a:gd name="connsiteX21" fmla="*/ 3936 w 43256"/>
              <a:gd name="connsiteY21" fmla="*/ 14229 h 49658"/>
              <a:gd name="connsiteX0" fmla="*/ 1005986 w 3771540"/>
              <a:gd name="connsiteY0" fmla="*/ 3867606 h 3963380"/>
              <a:gd name="connsiteX1" fmla="*/ 1101760 w 3771540"/>
              <a:gd name="connsiteY1" fmla="*/ 3963380 h 3963380"/>
              <a:gd name="connsiteX0" fmla="*/ 1485515 w 3771540"/>
              <a:gd name="connsiteY0" fmla="*/ 3687340 h 3963380"/>
              <a:gd name="connsiteX1" fmla="*/ 1755361 w 3771540"/>
              <a:gd name="connsiteY1" fmla="*/ 3669164 h 3963380"/>
              <a:gd name="connsiteX2" fmla="*/ 1485515 w 3771540"/>
              <a:gd name="connsiteY2" fmla="*/ 3687340 h 3963380"/>
              <a:gd name="connsiteX0" fmla="*/ 1412489 w 3771540"/>
              <a:gd name="connsiteY0" fmla="*/ 3107354 h 3963380"/>
              <a:gd name="connsiteX1" fmla="*/ 1412489 w 3771540"/>
              <a:gd name="connsiteY1" fmla="*/ 3157688 h 3963380"/>
              <a:gd name="connsiteX2" fmla="*/ 1412489 w 3771540"/>
              <a:gd name="connsiteY2" fmla="*/ 3107354 h 3963380"/>
              <a:gd name="connsiteX0" fmla="*/ 4729 w 43256"/>
              <a:gd name="connsiteY0" fmla="*/ 26036 h 49658"/>
              <a:gd name="connsiteX1" fmla="*/ 2196 w 43256"/>
              <a:gd name="connsiteY1" fmla="*/ 25239 h 49658"/>
              <a:gd name="connsiteX2" fmla="*/ 6964 w 43256"/>
              <a:gd name="connsiteY2" fmla="*/ 34758 h 49658"/>
              <a:gd name="connsiteX3" fmla="*/ 5856 w 43256"/>
              <a:gd name="connsiteY3" fmla="*/ 35139 h 49658"/>
              <a:gd name="connsiteX4" fmla="*/ 28863 w 43256"/>
              <a:gd name="connsiteY4" fmla="*/ 34610 h 49658"/>
              <a:gd name="connsiteX5" fmla="*/ 28596 w 43256"/>
              <a:gd name="connsiteY5" fmla="*/ 36519 h 49658"/>
              <a:gd name="connsiteX6" fmla="*/ 34165 w 43256"/>
              <a:gd name="connsiteY6" fmla="*/ 22813 h 49658"/>
              <a:gd name="connsiteX7" fmla="*/ 37416 w 43256"/>
              <a:gd name="connsiteY7" fmla="*/ 29949 h 49658"/>
              <a:gd name="connsiteX8" fmla="*/ 41834 w 43256"/>
              <a:gd name="connsiteY8" fmla="*/ 15213 h 49658"/>
              <a:gd name="connsiteX9" fmla="*/ 40386 w 43256"/>
              <a:gd name="connsiteY9" fmla="*/ 17889 h 49658"/>
              <a:gd name="connsiteX10" fmla="*/ 38360 w 43256"/>
              <a:gd name="connsiteY10" fmla="*/ 5285 h 49658"/>
              <a:gd name="connsiteX11" fmla="*/ 38436 w 43256"/>
              <a:gd name="connsiteY11" fmla="*/ 6549 h 49658"/>
              <a:gd name="connsiteX12" fmla="*/ 29114 w 43256"/>
              <a:gd name="connsiteY12" fmla="*/ 3811 h 49658"/>
              <a:gd name="connsiteX13" fmla="*/ 29856 w 43256"/>
              <a:gd name="connsiteY13" fmla="*/ 2199 h 49658"/>
              <a:gd name="connsiteX14" fmla="*/ 22177 w 43256"/>
              <a:gd name="connsiteY14" fmla="*/ 4579 h 49658"/>
              <a:gd name="connsiteX15" fmla="*/ 22536 w 43256"/>
              <a:gd name="connsiteY15" fmla="*/ 3189 h 49658"/>
              <a:gd name="connsiteX16" fmla="*/ 14036 w 43256"/>
              <a:gd name="connsiteY16" fmla="*/ 5051 h 49658"/>
              <a:gd name="connsiteX17" fmla="*/ 15336 w 43256"/>
              <a:gd name="connsiteY17" fmla="*/ 6399 h 49658"/>
              <a:gd name="connsiteX18" fmla="*/ 4163 w 43256"/>
              <a:gd name="connsiteY18" fmla="*/ 15648 h 49658"/>
              <a:gd name="connsiteX19" fmla="*/ 3936 w 43256"/>
              <a:gd name="connsiteY19" fmla="*/ 14229 h 49658"/>
              <a:gd name="connsiteX0" fmla="*/ 3936 w 43256"/>
              <a:gd name="connsiteY0" fmla="*/ 14229 h 49658"/>
              <a:gd name="connsiteX1" fmla="*/ 5659 w 43256"/>
              <a:gd name="connsiteY1" fmla="*/ 6766 h 49658"/>
              <a:gd name="connsiteX2" fmla="*/ 14041 w 43256"/>
              <a:gd name="connsiteY2" fmla="*/ 5061 h 49658"/>
              <a:gd name="connsiteX3" fmla="*/ 22492 w 43256"/>
              <a:gd name="connsiteY3" fmla="*/ 3291 h 49658"/>
              <a:gd name="connsiteX4" fmla="*/ 25785 w 43256"/>
              <a:gd name="connsiteY4" fmla="*/ 59 h 49658"/>
              <a:gd name="connsiteX5" fmla="*/ 29869 w 43256"/>
              <a:gd name="connsiteY5" fmla="*/ 2340 h 49658"/>
              <a:gd name="connsiteX6" fmla="*/ 35499 w 43256"/>
              <a:gd name="connsiteY6" fmla="*/ 549 h 49658"/>
              <a:gd name="connsiteX7" fmla="*/ 38354 w 43256"/>
              <a:gd name="connsiteY7" fmla="*/ 5435 h 49658"/>
              <a:gd name="connsiteX8" fmla="*/ 42018 w 43256"/>
              <a:gd name="connsiteY8" fmla="*/ 10177 h 49658"/>
              <a:gd name="connsiteX9" fmla="*/ 41854 w 43256"/>
              <a:gd name="connsiteY9" fmla="*/ 15319 h 49658"/>
              <a:gd name="connsiteX10" fmla="*/ 43052 w 43256"/>
              <a:gd name="connsiteY10" fmla="*/ 23181 h 49658"/>
              <a:gd name="connsiteX11" fmla="*/ 37440 w 43256"/>
              <a:gd name="connsiteY11" fmla="*/ 30063 h 49658"/>
              <a:gd name="connsiteX12" fmla="*/ 35431 w 43256"/>
              <a:gd name="connsiteY12" fmla="*/ 35960 h 49658"/>
              <a:gd name="connsiteX13" fmla="*/ 28591 w 43256"/>
              <a:gd name="connsiteY13" fmla="*/ 36674 h 49658"/>
              <a:gd name="connsiteX14" fmla="*/ 23703 w 43256"/>
              <a:gd name="connsiteY14" fmla="*/ 42965 h 49658"/>
              <a:gd name="connsiteX15" fmla="*/ 16516 w 43256"/>
              <a:gd name="connsiteY15" fmla="*/ 39125 h 49658"/>
              <a:gd name="connsiteX16" fmla="*/ 5840 w 43256"/>
              <a:gd name="connsiteY16" fmla="*/ 35331 h 49658"/>
              <a:gd name="connsiteX17" fmla="*/ 1146 w 43256"/>
              <a:gd name="connsiteY17" fmla="*/ 31109 h 49658"/>
              <a:gd name="connsiteX18" fmla="*/ 2149 w 43256"/>
              <a:gd name="connsiteY18" fmla="*/ 25410 h 49658"/>
              <a:gd name="connsiteX19" fmla="*/ 31 w 43256"/>
              <a:gd name="connsiteY19" fmla="*/ 19563 h 49658"/>
              <a:gd name="connsiteX20" fmla="*/ 3899 w 43256"/>
              <a:gd name="connsiteY20" fmla="*/ 14366 h 49658"/>
              <a:gd name="connsiteX21" fmla="*/ 3936 w 43256"/>
              <a:gd name="connsiteY21" fmla="*/ 14229 h 49658"/>
              <a:gd name="connsiteX0" fmla="*/ 1005986 w 3771540"/>
              <a:gd name="connsiteY0" fmla="*/ 3867606 h 3963380"/>
              <a:gd name="connsiteX1" fmla="*/ 1101760 w 3771540"/>
              <a:gd name="connsiteY1" fmla="*/ 3963380 h 3963380"/>
              <a:gd name="connsiteX0" fmla="*/ 1712018 w 3771540"/>
              <a:gd name="connsiteY0" fmla="*/ 3662173 h 3963380"/>
              <a:gd name="connsiteX1" fmla="*/ 1755361 w 3771540"/>
              <a:gd name="connsiteY1" fmla="*/ 3669164 h 3963380"/>
              <a:gd name="connsiteX2" fmla="*/ 1712018 w 3771540"/>
              <a:gd name="connsiteY2" fmla="*/ 3662173 h 3963380"/>
              <a:gd name="connsiteX0" fmla="*/ 1412489 w 3771540"/>
              <a:gd name="connsiteY0" fmla="*/ 3107354 h 3963380"/>
              <a:gd name="connsiteX1" fmla="*/ 1412489 w 3771540"/>
              <a:gd name="connsiteY1" fmla="*/ 3157688 h 3963380"/>
              <a:gd name="connsiteX2" fmla="*/ 1412489 w 3771540"/>
              <a:gd name="connsiteY2" fmla="*/ 3107354 h 3963380"/>
              <a:gd name="connsiteX0" fmla="*/ 4729 w 43256"/>
              <a:gd name="connsiteY0" fmla="*/ 26036 h 49658"/>
              <a:gd name="connsiteX1" fmla="*/ 2196 w 43256"/>
              <a:gd name="connsiteY1" fmla="*/ 25239 h 49658"/>
              <a:gd name="connsiteX2" fmla="*/ 6964 w 43256"/>
              <a:gd name="connsiteY2" fmla="*/ 34758 h 49658"/>
              <a:gd name="connsiteX3" fmla="*/ 5856 w 43256"/>
              <a:gd name="connsiteY3" fmla="*/ 35139 h 49658"/>
              <a:gd name="connsiteX4" fmla="*/ 28863 w 43256"/>
              <a:gd name="connsiteY4" fmla="*/ 34610 h 49658"/>
              <a:gd name="connsiteX5" fmla="*/ 28596 w 43256"/>
              <a:gd name="connsiteY5" fmla="*/ 36519 h 49658"/>
              <a:gd name="connsiteX6" fmla="*/ 34165 w 43256"/>
              <a:gd name="connsiteY6" fmla="*/ 22813 h 49658"/>
              <a:gd name="connsiteX7" fmla="*/ 37416 w 43256"/>
              <a:gd name="connsiteY7" fmla="*/ 29949 h 49658"/>
              <a:gd name="connsiteX8" fmla="*/ 41834 w 43256"/>
              <a:gd name="connsiteY8" fmla="*/ 15213 h 49658"/>
              <a:gd name="connsiteX9" fmla="*/ 40386 w 43256"/>
              <a:gd name="connsiteY9" fmla="*/ 17889 h 49658"/>
              <a:gd name="connsiteX10" fmla="*/ 38360 w 43256"/>
              <a:gd name="connsiteY10" fmla="*/ 5285 h 49658"/>
              <a:gd name="connsiteX11" fmla="*/ 38436 w 43256"/>
              <a:gd name="connsiteY11" fmla="*/ 6549 h 49658"/>
              <a:gd name="connsiteX12" fmla="*/ 29114 w 43256"/>
              <a:gd name="connsiteY12" fmla="*/ 3811 h 49658"/>
              <a:gd name="connsiteX13" fmla="*/ 29856 w 43256"/>
              <a:gd name="connsiteY13" fmla="*/ 2199 h 49658"/>
              <a:gd name="connsiteX14" fmla="*/ 22177 w 43256"/>
              <a:gd name="connsiteY14" fmla="*/ 4579 h 49658"/>
              <a:gd name="connsiteX15" fmla="*/ 22536 w 43256"/>
              <a:gd name="connsiteY15" fmla="*/ 3189 h 49658"/>
              <a:gd name="connsiteX16" fmla="*/ 14036 w 43256"/>
              <a:gd name="connsiteY16" fmla="*/ 5051 h 49658"/>
              <a:gd name="connsiteX17" fmla="*/ 15336 w 43256"/>
              <a:gd name="connsiteY17" fmla="*/ 6399 h 49658"/>
              <a:gd name="connsiteX18" fmla="*/ 4163 w 43256"/>
              <a:gd name="connsiteY18" fmla="*/ 15648 h 49658"/>
              <a:gd name="connsiteX19" fmla="*/ 3936 w 43256"/>
              <a:gd name="connsiteY19" fmla="*/ 14229 h 49658"/>
              <a:gd name="connsiteX0" fmla="*/ 3936 w 43256"/>
              <a:gd name="connsiteY0" fmla="*/ 14229 h 49658"/>
              <a:gd name="connsiteX1" fmla="*/ 5659 w 43256"/>
              <a:gd name="connsiteY1" fmla="*/ 6766 h 49658"/>
              <a:gd name="connsiteX2" fmla="*/ 14041 w 43256"/>
              <a:gd name="connsiteY2" fmla="*/ 5061 h 49658"/>
              <a:gd name="connsiteX3" fmla="*/ 22492 w 43256"/>
              <a:gd name="connsiteY3" fmla="*/ 3291 h 49658"/>
              <a:gd name="connsiteX4" fmla="*/ 25785 w 43256"/>
              <a:gd name="connsiteY4" fmla="*/ 59 h 49658"/>
              <a:gd name="connsiteX5" fmla="*/ 29869 w 43256"/>
              <a:gd name="connsiteY5" fmla="*/ 2340 h 49658"/>
              <a:gd name="connsiteX6" fmla="*/ 35499 w 43256"/>
              <a:gd name="connsiteY6" fmla="*/ 549 h 49658"/>
              <a:gd name="connsiteX7" fmla="*/ 38354 w 43256"/>
              <a:gd name="connsiteY7" fmla="*/ 5435 h 49658"/>
              <a:gd name="connsiteX8" fmla="*/ 42018 w 43256"/>
              <a:gd name="connsiteY8" fmla="*/ 10177 h 49658"/>
              <a:gd name="connsiteX9" fmla="*/ 41854 w 43256"/>
              <a:gd name="connsiteY9" fmla="*/ 15319 h 49658"/>
              <a:gd name="connsiteX10" fmla="*/ 43052 w 43256"/>
              <a:gd name="connsiteY10" fmla="*/ 23181 h 49658"/>
              <a:gd name="connsiteX11" fmla="*/ 37440 w 43256"/>
              <a:gd name="connsiteY11" fmla="*/ 30063 h 49658"/>
              <a:gd name="connsiteX12" fmla="*/ 35431 w 43256"/>
              <a:gd name="connsiteY12" fmla="*/ 35960 h 49658"/>
              <a:gd name="connsiteX13" fmla="*/ 28591 w 43256"/>
              <a:gd name="connsiteY13" fmla="*/ 36674 h 49658"/>
              <a:gd name="connsiteX14" fmla="*/ 23703 w 43256"/>
              <a:gd name="connsiteY14" fmla="*/ 42965 h 49658"/>
              <a:gd name="connsiteX15" fmla="*/ 16516 w 43256"/>
              <a:gd name="connsiteY15" fmla="*/ 39125 h 49658"/>
              <a:gd name="connsiteX16" fmla="*/ 5840 w 43256"/>
              <a:gd name="connsiteY16" fmla="*/ 35331 h 49658"/>
              <a:gd name="connsiteX17" fmla="*/ 1146 w 43256"/>
              <a:gd name="connsiteY17" fmla="*/ 31109 h 49658"/>
              <a:gd name="connsiteX18" fmla="*/ 2149 w 43256"/>
              <a:gd name="connsiteY18" fmla="*/ 25410 h 49658"/>
              <a:gd name="connsiteX19" fmla="*/ 31 w 43256"/>
              <a:gd name="connsiteY19" fmla="*/ 19563 h 49658"/>
              <a:gd name="connsiteX20" fmla="*/ 3899 w 43256"/>
              <a:gd name="connsiteY20" fmla="*/ 14366 h 49658"/>
              <a:gd name="connsiteX21" fmla="*/ 3936 w 43256"/>
              <a:gd name="connsiteY21" fmla="*/ 14229 h 49658"/>
              <a:gd name="connsiteX0" fmla="*/ 1005986 w 3771540"/>
              <a:gd name="connsiteY0" fmla="*/ 3867606 h 3963380"/>
              <a:gd name="connsiteX1" fmla="*/ 1101760 w 3771540"/>
              <a:gd name="connsiteY1" fmla="*/ 3963380 h 3963380"/>
              <a:gd name="connsiteX0" fmla="*/ 1712018 w 3771540"/>
              <a:gd name="connsiteY0" fmla="*/ 3662173 h 3963380"/>
              <a:gd name="connsiteX1" fmla="*/ 1663082 w 3771540"/>
              <a:gd name="connsiteY1" fmla="*/ 3685942 h 3963380"/>
              <a:gd name="connsiteX2" fmla="*/ 1712018 w 3771540"/>
              <a:gd name="connsiteY2" fmla="*/ 3662173 h 3963380"/>
              <a:gd name="connsiteX0" fmla="*/ 1412489 w 3771540"/>
              <a:gd name="connsiteY0" fmla="*/ 3107354 h 3963380"/>
              <a:gd name="connsiteX1" fmla="*/ 1412489 w 3771540"/>
              <a:gd name="connsiteY1" fmla="*/ 3157688 h 3963380"/>
              <a:gd name="connsiteX2" fmla="*/ 1412489 w 3771540"/>
              <a:gd name="connsiteY2" fmla="*/ 3107354 h 3963380"/>
              <a:gd name="connsiteX0" fmla="*/ 4729 w 43256"/>
              <a:gd name="connsiteY0" fmla="*/ 26036 h 49658"/>
              <a:gd name="connsiteX1" fmla="*/ 2196 w 43256"/>
              <a:gd name="connsiteY1" fmla="*/ 25239 h 49658"/>
              <a:gd name="connsiteX2" fmla="*/ 6964 w 43256"/>
              <a:gd name="connsiteY2" fmla="*/ 34758 h 49658"/>
              <a:gd name="connsiteX3" fmla="*/ 5856 w 43256"/>
              <a:gd name="connsiteY3" fmla="*/ 35139 h 49658"/>
              <a:gd name="connsiteX4" fmla="*/ 28863 w 43256"/>
              <a:gd name="connsiteY4" fmla="*/ 34610 h 49658"/>
              <a:gd name="connsiteX5" fmla="*/ 28596 w 43256"/>
              <a:gd name="connsiteY5" fmla="*/ 36519 h 49658"/>
              <a:gd name="connsiteX6" fmla="*/ 34165 w 43256"/>
              <a:gd name="connsiteY6" fmla="*/ 22813 h 49658"/>
              <a:gd name="connsiteX7" fmla="*/ 37416 w 43256"/>
              <a:gd name="connsiteY7" fmla="*/ 29949 h 49658"/>
              <a:gd name="connsiteX8" fmla="*/ 41834 w 43256"/>
              <a:gd name="connsiteY8" fmla="*/ 15213 h 49658"/>
              <a:gd name="connsiteX9" fmla="*/ 40386 w 43256"/>
              <a:gd name="connsiteY9" fmla="*/ 17889 h 49658"/>
              <a:gd name="connsiteX10" fmla="*/ 38360 w 43256"/>
              <a:gd name="connsiteY10" fmla="*/ 5285 h 49658"/>
              <a:gd name="connsiteX11" fmla="*/ 38436 w 43256"/>
              <a:gd name="connsiteY11" fmla="*/ 6549 h 49658"/>
              <a:gd name="connsiteX12" fmla="*/ 29114 w 43256"/>
              <a:gd name="connsiteY12" fmla="*/ 3811 h 49658"/>
              <a:gd name="connsiteX13" fmla="*/ 29856 w 43256"/>
              <a:gd name="connsiteY13" fmla="*/ 2199 h 49658"/>
              <a:gd name="connsiteX14" fmla="*/ 22177 w 43256"/>
              <a:gd name="connsiteY14" fmla="*/ 4579 h 49658"/>
              <a:gd name="connsiteX15" fmla="*/ 22536 w 43256"/>
              <a:gd name="connsiteY15" fmla="*/ 3189 h 49658"/>
              <a:gd name="connsiteX16" fmla="*/ 14036 w 43256"/>
              <a:gd name="connsiteY16" fmla="*/ 5051 h 49658"/>
              <a:gd name="connsiteX17" fmla="*/ 15336 w 43256"/>
              <a:gd name="connsiteY17" fmla="*/ 6399 h 49658"/>
              <a:gd name="connsiteX18" fmla="*/ 4163 w 43256"/>
              <a:gd name="connsiteY18" fmla="*/ 15648 h 49658"/>
              <a:gd name="connsiteX19" fmla="*/ 3936 w 43256"/>
              <a:gd name="connsiteY19" fmla="*/ 14229 h 49658"/>
              <a:gd name="connsiteX0" fmla="*/ 3936 w 43256"/>
              <a:gd name="connsiteY0" fmla="*/ 14229 h 49658"/>
              <a:gd name="connsiteX1" fmla="*/ 5659 w 43256"/>
              <a:gd name="connsiteY1" fmla="*/ 6766 h 49658"/>
              <a:gd name="connsiteX2" fmla="*/ 14041 w 43256"/>
              <a:gd name="connsiteY2" fmla="*/ 5061 h 49658"/>
              <a:gd name="connsiteX3" fmla="*/ 22492 w 43256"/>
              <a:gd name="connsiteY3" fmla="*/ 3291 h 49658"/>
              <a:gd name="connsiteX4" fmla="*/ 25785 w 43256"/>
              <a:gd name="connsiteY4" fmla="*/ 59 h 49658"/>
              <a:gd name="connsiteX5" fmla="*/ 29869 w 43256"/>
              <a:gd name="connsiteY5" fmla="*/ 2340 h 49658"/>
              <a:gd name="connsiteX6" fmla="*/ 35499 w 43256"/>
              <a:gd name="connsiteY6" fmla="*/ 549 h 49658"/>
              <a:gd name="connsiteX7" fmla="*/ 38354 w 43256"/>
              <a:gd name="connsiteY7" fmla="*/ 5435 h 49658"/>
              <a:gd name="connsiteX8" fmla="*/ 42018 w 43256"/>
              <a:gd name="connsiteY8" fmla="*/ 10177 h 49658"/>
              <a:gd name="connsiteX9" fmla="*/ 41854 w 43256"/>
              <a:gd name="connsiteY9" fmla="*/ 15319 h 49658"/>
              <a:gd name="connsiteX10" fmla="*/ 43052 w 43256"/>
              <a:gd name="connsiteY10" fmla="*/ 23181 h 49658"/>
              <a:gd name="connsiteX11" fmla="*/ 37440 w 43256"/>
              <a:gd name="connsiteY11" fmla="*/ 30063 h 49658"/>
              <a:gd name="connsiteX12" fmla="*/ 35431 w 43256"/>
              <a:gd name="connsiteY12" fmla="*/ 35960 h 49658"/>
              <a:gd name="connsiteX13" fmla="*/ 28591 w 43256"/>
              <a:gd name="connsiteY13" fmla="*/ 36674 h 49658"/>
              <a:gd name="connsiteX14" fmla="*/ 23703 w 43256"/>
              <a:gd name="connsiteY14" fmla="*/ 42965 h 49658"/>
              <a:gd name="connsiteX15" fmla="*/ 16516 w 43256"/>
              <a:gd name="connsiteY15" fmla="*/ 39125 h 49658"/>
              <a:gd name="connsiteX16" fmla="*/ 5840 w 43256"/>
              <a:gd name="connsiteY16" fmla="*/ 35331 h 49658"/>
              <a:gd name="connsiteX17" fmla="*/ 1146 w 43256"/>
              <a:gd name="connsiteY17" fmla="*/ 31109 h 49658"/>
              <a:gd name="connsiteX18" fmla="*/ 2149 w 43256"/>
              <a:gd name="connsiteY18" fmla="*/ 25410 h 49658"/>
              <a:gd name="connsiteX19" fmla="*/ 31 w 43256"/>
              <a:gd name="connsiteY19" fmla="*/ 19563 h 49658"/>
              <a:gd name="connsiteX20" fmla="*/ 3899 w 43256"/>
              <a:gd name="connsiteY20" fmla="*/ 14366 h 49658"/>
              <a:gd name="connsiteX21" fmla="*/ 3936 w 43256"/>
              <a:gd name="connsiteY21" fmla="*/ 14229 h 49658"/>
              <a:gd name="connsiteX0" fmla="*/ 1005986 w 3771540"/>
              <a:gd name="connsiteY0" fmla="*/ 3867606 h 3963380"/>
              <a:gd name="connsiteX1" fmla="*/ 1101760 w 3771540"/>
              <a:gd name="connsiteY1" fmla="*/ 3963380 h 3963380"/>
              <a:gd name="connsiteX0" fmla="*/ 1678462 w 3771540"/>
              <a:gd name="connsiteY0" fmla="*/ 3687340 h 3963380"/>
              <a:gd name="connsiteX1" fmla="*/ 1663082 w 3771540"/>
              <a:gd name="connsiteY1" fmla="*/ 3685942 h 3963380"/>
              <a:gd name="connsiteX2" fmla="*/ 1678462 w 3771540"/>
              <a:gd name="connsiteY2" fmla="*/ 3687340 h 3963380"/>
              <a:gd name="connsiteX0" fmla="*/ 1412489 w 3771540"/>
              <a:gd name="connsiteY0" fmla="*/ 3107354 h 3963380"/>
              <a:gd name="connsiteX1" fmla="*/ 1412489 w 3771540"/>
              <a:gd name="connsiteY1" fmla="*/ 3157688 h 3963380"/>
              <a:gd name="connsiteX2" fmla="*/ 1412489 w 3771540"/>
              <a:gd name="connsiteY2" fmla="*/ 3107354 h 3963380"/>
              <a:gd name="connsiteX0" fmla="*/ 4729 w 43256"/>
              <a:gd name="connsiteY0" fmla="*/ 26036 h 49658"/>
              <a:gd name="connsiteX1" fmla="*/ 2196 w 43256"/>
              <a:gd name="connsiteY1" fmla="*/ 25239 h 49658"/>
              <a:gd name="connsiteX2" fmla="*/ 6964 w 43256"/>
              <a:gd name="connsiteY2" fmla="*/ 34758 h 49658"/>
              <a:gd name="connsiteX3" fmla="*/ 5856 w 43256"/>
              <a:gd name="connsiteY3" fmla="*/ 35139 h 49658"/>
              <a:gd name="connsiteX4" fmla="*/ 28863 w 43256"/>
              <a:gd name="connsiteY4" fmla="*/ 34610 h 49658"/>
              <a:gd name="connsiteX5" fmla="*/ 28596 w 43256"/>
              <a:gd name="connsiteY5" fmla="*/ 36519 h 49658"/>
              <a:gd name="connsiteX6" fmla="*/ 34165 w 43256"/>
              <a:gd name="connsiteY6" fmla="*/ 22813 h 49658"/>
              <a:gd name="connsiteX7" fmla="*/ 37416 w 43256"/>
              <a:gd name="connsiteY7" fmla="*/ 29949 h 49658"/>
              <a:gd name="connsiteX8" fmla="*/ 41834 w 43256"/>
              <a:gd name="connsiteY8" fmla="*/ 15213 h 49658"/>
              <a:gd name="connsiteX9" fmla="*/ 40386 w 43256"/>
              <a:gd name="connsiteY9" fmla="*/ 17889 h 49658"/>
              <a:gd name="connsiteX10" fmla="*/ 38360 w 43256"/>
              <a:gd name="connsiteY10" fmla="*/ 5285 h 49658"/>
              <a:gd name="connsiteX11" fmla="*/ 38436 w 43256"/>
              <a:gd name="connsiteY11" fmla="*/ 6549 h 49658"/>
              <a:gd name="connsiteX12" fmla="*/ 29114 w 43256"/>
              <a:gd name="connsiteY12" fmla="*/ 3811 h 49658"/>
              <a:gd name="connsiteX13" fmla="*/ 29856 w 43256"/>
              <a:gd name="connsiteY13" fmla="*/ 2199 h 49658"/>
              <a:gd name="connsiteX14" fmla="*/ 22177 w 43256"/>
              <a:gd name="connsiteY14" fmla="*/ 4579 h 49658"/>
              <a:gd name="connsiteX15" fmla="*/ 22536 w 43256"/>
              <a:gd name="connsiteY15" fmla="*/ 3189 h 49658"/>
              <a:gd name="connsiteX16" fmla="*/ 14036 w 43256"/>
              <a:gd name="connsiteY16" fmla="*/ 5051 h 49658"/>
              <a:gd name="connsiteX17" fmla="*/ 15336 w 43256"/>
              <a:gd name="connsiteY17" fmla="*/ 6399 h 49658"/>
              <a:gd name="connsiteX18" fmla="*/ 4163 w 43256"/>
              <a:gd name="connsiteY18" fmla="*/ 15648 h 49658"/>
              <a:gd name="connsiteX19" fmla="*/ 3936 w 43256"/>
              <a:gd name="connsiteY19" fmla="*/ 14229 h 49658"/>
              <a:gd name="connsiteX0" fmla="*/ 3936 w 43256"/>
              <a:gd name="connsiteY0" fmla="*/ 14229 h 49658"/>
              <a:gd name="connsiteX1" fmla="*/ 5659 w 43256"/>
              <a:gd name="connsiteY1" fmla="*/ 6766 h 49658"/>
              <a:gd name="connsiteX2" fmla="*/ 14041 w 43256"/>
              <a:gd name="connsiteY2" fmla="*/ 5061 h 49658"/>
              <a:gd name="connsiteX3" fmla="*/ 22492 w 43256"/>
              <a:gd name="connsiteY3" fmla="*/ 3291 h 49658"/>
              <a:gd name="connsiteX4" fmla="*/ 25785 w 43256"/>
              <a:gd name="connsiteY4" fmla="*/ 59 h 49658"/>
              <a:gd name="connsiteX5" fmla="*/ 29869 w 43256"/>
              <a:gd name="connsiteY5" fmla="*/ 2340 h 49658"/>
              <a:gd name="connsiteX6" fmla="*/ 35499 w 43256"/>
              <a:gd name="connsiteY6" fmla="*/ 549 h 49658"/>
              <a:gd name="connsiteX7" fmla="*/ 38354 w 43256"/>
              <a:gd name="connsiteY7" fmla="*/ 5435 h 49658"/>
              <a:gd name="connsiteX8" fmla="*/ 42018 w 43256"/>
              <a:gd name="connsiteY8" fmla="*/ 10177 h 49658"/>
              <a:gd name="connsiteX9" fmla="*/ 41854 w 43256"/>
              <a:gd name="connsiteY9" fmla="*/ 15319 h 49658"/>
              <a:gd name="connsiteX10" fmla="*/ 43052 w 43256"/>
              <a:gd name="connsiteY10" fmla="*/ 23181 h 49658"/>
              <a:gd name="connsiteX11" fmla="*/ 37440 w 43256"/>
              <a:gd name="connsiteY11" fmla="*/ 30063 h 49658"/>
              <a:gd name="connsiteX12" fmla="*/ 35431 w 43256"/>
              <a:gd name="connsiteY12" fmla="*/ 35960 h 49658"/>
              <a:gd name="connsiteX13" fmla="*/ 28591 w 43256"/>
              <a:gd name="connsiteY13" fmla="*/ 36674 h 49658"/>
              <a:gd name="connsiteX14" fmla="*/ 23703 w 43256"/>
              <a:gd name="connsiteY14" fmla="*/ 42965 h 49658"/>
              <a:gd name="connsiteX15" fmla="*/ 16516 w 43256"/>
              <a:gd name="connsiteY15" fmla="*/ 39125 h 49658"/>
              <a:gd name="connsiteX16" fmla="*/ 5840 w 43256"/>
              <a:gd name="connsiteY16" fmla="*/ 35331 h 49658"/>
              <a:gd name="connsiteX17" fmla="*/ 1146 w 43256"/>
              <a:gd name="connsiteY17" fmla="*/ 31109 h 49658"/>
              <a:gd name="connsiteX18" fmla="*/ 2149 w 43256"/>
              <a:gd name="connsiteY18" fmla="*/ 25410 h 49658"/>
              <a:gd name="connsiteX19" fmla="*/ 31 w 43256"/>
              <a:gd name="connsiteY19" fmla="*/ 19563 h 49658"/>
              <a:gd name="connsiteX20" fmla="*/ 3899 w 43256"/>
              <a:gd name="connsiteY20" fmla="*/ 14366 h 49658"/>
              <a:gd name="connsiteX21" fmla="*/ 3936 w 43256"/>
              <a:gd name="connsiteY21" fmla="*/ 14229 h 49658"/>
              <a:gd name="connsiteX0" fmla="*/ 1005986 w 3771540"/>
              <a:gd name="connsiteY0" fmla="*/ 3867606 h 3963380"/>
              <a:gd name="connsiteX1" fmla="*/ 1101760 w 3771540"/>
              <a:gd name="connsiteY1" fmla="*/ 3963380 h 3963380"/>
              <a:gd name="connsiteX0" fmla="*/ 1519071 w 3771540"/>
              <a:gd name="connsiteY0" fmla="*/ 3678951 h 3963380"/>
              <a:gd name="connsiteX1" fmla="*/ 1663082 w 3771540"/>
              <a:gd name="connsiteY1" fmla="*/ 3685942 h 3963380"/>
              <a:gd name="connsiteX2" fmla="*/ 1519071 w 3771540"/>
              <a:gd name="connsiteY2" fmla="*/ 3678951 h 3963380"/>
              <a:gd name="connsiteX0" fmla="*/ 1412489 w 3771540"/>
              <a:gd name="connsiteY0" fmla="*/ 3107354 h 3963380"/>
              <a:gd name="connsiteX1" fmla="*/ 1412489 w 3771540"/>
              <a:gd name="connsiteY1" fmla="*/ 3157688 h 3963380"/>
              <a:gd name="connsiteX2" fmla="*/ 1412489 w 3771540"/>
              <a:gd name="connsiteY2" fmla="*/ 3107354 h 3963380"/>
              <a:gd name="connsiteX0" fmla="*/ 4729 w 43256"/>
              <a:gd name="connsiteY0" fmla="*/ 26036 h 49658"/>
              <a:gd name="connsiteX1" fmla="*/ 2196 w 43256"/>
              <a:gd name="connsiteY1" fmla="*/ 25239 h 49658"/>
              <a:gd name="connsiteX2" fmla="*/ 6964 w 43256"/>
              <a:gd name="connsiteY2" fmla="*/ 34758 h 49658"/>
              <a:gd name="connsiteX3" fmla="*/ 5856 w 43256"/>
              <a:gd name="connsiteY3" fmla="*/ 35139 h 49658"/>
              <a:gd name="connsiteX4" fmla="*/ 28863 w 43256"/>
              <a:gd name="connsiteY4" fmla="*/ 34610 h 49658"/>
              <a:gd name="connsiteX5" fmla="*/ 28596 w 43256"/>
              <a:gd name="connsiteY5" fmla="*/ 36519 h 49658"/>
              <a:gd name="connsiteX6" fmla="*/ 34165 w 43256"/>
              <a:gd name="connsiteY6" fmla="*/ 22813 h 49658"/>
              <a:gd name="connsiteX7" fmla="*/ 37416 w 43256"/>
              <a:gd name="connsiteY7" fmla="*/ 29949 h 49658"/>
              <a:gd name="connsiteX8" fmla="*/ 41834 w 43256"/>
              <a:gd name="connsiteY8" fmla="*/ 15213 h 49658"/>
              <a:gd name="connsiteX9" fmla="*/ 40386 w 43256"/>
              <a:gd name="connsiteY9" fmla="*/ 17889 h 49658"/>
              <a:gd name="connsiteX10" fmla="*/ 38360 w 43256"/>
              <a:gd name="connsiteY10" fmla="*/ 5285 h 49658"/>
              <a:gd name="connsiteX11" fmla="*/ 38436 w 43256"/>
              <a:gd name="connsiteY11" fmla="*/ 6549 h 49658"/>
              <a:gd name="connsiteX12" fmla="*/ 29114 w 43256"/>
              <a:gd name="connsiteY12" fmla="*/ 3811 h 49658"/>
              <a:gd name="connsiteX13" fmla="*/ 29856 w 43256"/>
              <a:gd name="connsiteY13" fmla="*/ 2199 h 49658"/>
              <a:gd name="connsiteX14" fmla="*/ 22177 w 43256"/>
              <a:gd name="connsiteY14" fmla="*/ 4579 h 49658"/>
              <a:gd name="connsiteX15" fmla="*/ 22536 w 43256"/>
              <a:gd name="connsiteY15" fmla="*/ 3189 h 49658"/>
              <a:gd name="connsiteX16" fmla="*/ 14036 w 43256"/>
              <a:gd name="connsiteY16" fmla="*/ 5051 h 49658"/>
              <a:gd name="connsiteX17" fmla="*/ 15336 w 43256"/>
              <a:gd name="connsiteY17" fmla="*/ 6399 h 49658"/>
              <a:gd name="connsiteX18" fmla="*/ 4163 w 43256"/>
              <a:gd name="connsiteY18" fmla="*/ 15648 h 49658"/>
              <a:gd name="connsiteX19" fmla="*/ 3936 w 43256"/>
              <a:gd name="connsiteY19" fmla="*/ 14229 h 49658"/>
              <a:gd name="connsiteX0" fmla="*/ 3936 w 43256"/>
              <a:gd name="connsiteY0" fmla="*/ 14229 h 49658"/>
              <a:gd name="connsiteX1" fmla="*/ 5659 w 43256"/>
              <a:gd name="connsiteY1" fmla="*/ 6766 h 49658"/>
              <a:gd name="connsiteX2" fmla="*/ 14041 w 43256"/>
              <a:gd name="connsiteY2" fmla="*/ 5061 h 49658"/>
              <a:gd name="connsiteX3" fmla="*/ 22492 w 43256"/>
              <a:gd name="connsiteY3" fmla="*/ 3291 h 49658"/>
              <a:gd name="connsiteX4" fmla="*/ 25785 w 43256"/>
              <a:gd name="connsiteY4" fmla="*/ 59 h 49658"/>
              <a:gd name="connsiteX5" fmla="*/ 29869 w 43256"/>
              <a:gd name="connsiteY5" fmla="*/ 2340 h 49658"/>
              <a:gd name="connsiteX6" fmla="*/ 35499 w 43256"/>
              <a:gd name="connsiteY6" fmla="*/ 549 h 49658"/>
              <a:gd name="connsiteX7" fmla="*/ 38354 w 43256"/>
              <a:gd name="connsiteY7" fmla="*/ 5435 h 49658"/>
              <a:gd name="connsiteX8" fmla="*/ 42018 w 43256"/>
              <a:gd name="connsiteY8" fmla="*/ 10177 h 49658"/>
              <a:gd name="connsiteX9" fmla="*/ 41854 w 43256"/>
              <a:gd name="connsiteY9" fmla="*/ 15319 h 49658"/>
              <a:gd name="connsiteX10" fmla="*/ 43052 w 43256"/>
              <a:gd name="connsiteY10" fmla="*/ 23181 h 49658"/>
              <a:gd name="connsiteX11" fmla="*/ 37440 w 43256"/>
              <a:gd name="connsiteY11" fmla="*/ 30063 h 49658"/>
              <a:gd name="connsiteX12" fmla="*/ 35431 w 43256"/>
              <a:gd name="connsiteY12" fmla="*/ 35960 h 49658"/>
              <a:gd name="connsiteX13" fmla="*/ 28591 w 43256"/>
              <a:gd name="connsiteY13" fmla="*/ 36674 h 49658"/>
              <a:gd name="connsiteX14" fmla="*/ 23703 w 43256"/>
              <a:gd name="connsiteY14" fmla="*/ 42965 h 49658"/>
              <a:gd name="connsiteX15" fmla="*/ 16516 w 43256"/>
              <a:gd name="connsiteY15" fmla="*/ 39125 h 49658"/>
              <a:gd name="connsiteX16" fmla="*/ 5840 w 43256"/>
              <a:gd name="connsiteY16" fmla="*/ 35331 h 49658"/>
              <a:gd name="connsiteX17" fmla="*/ 1146 w 43256"/>
              <a:gd name="connsiteY17" fmla="*/ 31109 h 49658"/>
              <a:gd name="connsiteX18" fmla="*/ 2149 w 43256"/>
              <a:gd name="connsiteY18" fmla="*/ 25410 h 49658"/>
              <a:gd name="connsiteX19" fmla="*/ 31 w 43256"/>
              <a:gd name="connsiteY19" fmla="*/ 19563 h 49658"/>
              <a:gd name="connsiteX20" fmla="*/ 3899 w 43256"/>
              <a:gd name="connsiteY20" fmla="*/ 14366 h 49658"/>
              <a:gd name="connsiteX21" fmla="*/ 3936 w 43256"/>
              <a:gd name="connsiteY21" fmla="*/ 14229 h 49658"/>
              <a:gd name="connsiteX0" fmla="*/ 1005986 w 3771540"/>
              <a:gd name="connsiteY0" fmla="*/ 3867606 h 3963380"/>
              <a:gd name="connsiteX1" fmla="*/ 1101760 w 3771540"/>
              <a:gd name="connsiteY1" fmla="*/ 3963380 h 3963380"/>
              <a:gd name="connsiteX0" fmla="*/ 1519071 w 3771540"/>
              <a:gd name="connsiteY0" fmla="*/ 3678951 h 3963380"/>
              <a:gd name="connsiteX1" fmla="*/ 1495302 w 3771540"/>
              <a:gd name="connsiteY1" fmla="*/ 3685942 h 3963380"/>
              <a:gd name="connsiteX2" fmla="*/ 1519071 w 3771540"/>
              <a:gd name="connsiteY2" fmla="*/ 3678951 h 3963380"/>
              <a:gd name="connsiteX0" fmla="*/ 1412489 w 3771540"/>
              <a:gd name="connsiteY0" fmla="*/ 3107354 h 3963380"/>
              <a:gd name="connsiteX1" fmla="*/ 1412489 w 3771540"/>
              <a:gd name="connsiteY1" fmla="*/ 3157688 h 3963380"/>
              <a:gd name="connsiteX2" fmla="*/ 1412489 w 3771540"/>
              <a:gd name="connsiteY2" fmla="*/ 3107354 h 3963380"/>
              <a:gd name="connsiteX0" fmla="*/ 4729 w 43256"/>
              <a:gd name="connsiteY0" fmla="*/ 26036 h 49658"/>
              <a:gd name="connsiteX1" fmla="*/ 2196 w 43256"/>
              <a:gd name="connsiteY1" fmla="*/ 25239 h 49658"/>
              <a:gd name="connsiteX2" fmla="*/ 6964 w 43256"/>
              <a:gd name="connsiteY2" fmla="*/ 34758 h 49658"/>
              <a:gd name="connsiteX3" fmla="*/ 5856 w 43256"/>
              <a:gd name="connsiteY3" fmla="*/ 35139 h 49658"/>
              <a:gd name="connsiteX4" fmla="*/ 28863 w 43256"/>
              <a:gd name="connsiteY4" fmla="*/ 34610 h 49658"/>
              <a:gd name="connsiteX5" fmla="*/ 28596 w 43256"/>
              <a:gd name="connsiteY5" fmla="*/ 36519 h 49658"/>
              <a:gd name="connsiteX6" fmla="*/ 34165 w 43256"/>
              <a:gd name="connsiteY6" fmla="*/ 22813 h 49658"/>
              <a:gd name="connsiteX7" fmla="*/ 37416 w 43256"/>
              <a:gd name="connsiteY7" fmla="*/ 29949 h 49658"/>
              <a:gd name="connsiteX8" fmla="*/ 41834 w 43256"/>
              <a:gd name="connsiteY8" fmla="*/ 15213 h 49658"/>
              <a:gd name="connsiteX9" fmla="*/ 40386 w 43256"/>
              <a:gd name="connsiteY9" fmla="*/ 17889 h 49658"/>
              <a:gd name="connsiteX10" fmla="*/ 38360 w 43256"/>
              <a:gd name="connsiteY10" fmla="*/ 5285 h 49658"/>
              <a:gd name="connsiteX11" fmla="*/ 38436 w 43256"/>
              <a:gd name="connsiteY11" fmla="*/ 6549 h 49658"/>
              <a:gd name="connsiteX12" fmla="*/ 29114 w 43256"/>
              <a:gd name="connsiteY12" fmla="*/ 3811 h 49658"/>
              <a:gd name="connsiteX13" fmla="*/ 29856 w 43256"/>
              <a:gd name="connsiteY13" fmla="*/ 2199 h 49658"/>
              <a:gd name="connsiteX14" fmla="*/ 22177 w 43256"/>
              <a:gd name="connsiteY14" fmla="*/ 4579 h 49658"/>
              <a:gd name="connsiteX15" fmla="*/ 22536 w 43256"/>
              <a:gd name="connsiteY15" fmla="*/ 3189 h 49658"/>
              <a:gd name="connsiteX16" fmla="*/ 14036 w 43256"/>
              <a:gd name="connsiteY16" fmla="*/ 5051 h 49658"/>
              <a:gd name="connsiteX17" fmla="*/ 15336 w 43256"/>
              <a:gd name="connsiteY17" fmla="*/ 6399 h 49658"/>
              <a:gd name="connsiteX18" fmla="*/ 4163 w 43256"/>
              <a:gd name="connsiteY18" fmla="*/ 15648 h 49658"/>
              <a:gd name="connsiteX19" fmla="*/ 3936 w 43256"/>
              <a:gd name="connsiteY19" fmla="*/ 14229 h 49658"/>
              <a:gd name="connsiteX0" fmla="*/ 3936 w 43256"/>
              <a:gd name="connsiteY0" fmla="*/ 14229 h 49658"/>
              <a:gd name="connsiteX1" fmla="*/ 5659 w 43256"/>
              <a:gd name="connsiteY1" fmla="*/ 6766 h 49658"/>
              <a:gd name="connsiteX2" fmla="*/ 14041 w 43256"/>
              <a:gd name="connsiteY2" fmla="*/ 5061 h 49658"/>
              <a:gd name="connsiteX3" fmla="*/ 22492 w 43256"/>
              <a:gd name="connsiteY3" fmla="*/ 3291 h 49658"/>
              <a:gd name="connsiteX4" fmla="*/ 25785 w 43256"/>
              <a:gd name="connsiteY4" fmla="*/ 59 h 49658"/>
              <a:gd name="connsiteX5" fmla="*/ 29869 w 43256"/>
              <a:gd name="connsiteY5" fmla="*/ 2340 h 49658"/>
              <a:gd name="connsiteX6" fmla="*/ 35499 w 43256"/>
              <a:gd name="connsiteY6" fmla="*/ 549 h 49658"/>
              <a:gd name="connsiteX7" fmla="*/ 38354 w 43256"/>
              <a:gd name="connsiteY7" fmla="*/ 5435 h 49658"/>
              <a:gd name="connsiteX8" fmla="*/ 42018 w 43256"/>
              <a:gd name="connsiteY8" fmla="*/ 10177 h 49658"/>
              <a:gd name="connsiteX9" fmla="*/ 41854 w 43256"/>
              <a:gd name="connsiteY9" fmla="*/ 15319 h 49658"/>
              <a:gd name="connsiteX10" fmla="*/ 43052 w 43256"/>
              <a:gd name="connsiteY10" fmla="*/ 23181 h 49658"/>
              <a:gd name="connsiteX11" fmla="*/ 37440 w 43256"/>
              <a:gd name="connsiteY11" fmla="*/ 30063 h 49658"/>
              <a:gd name="connsiteX12" fmla="*/ 35431 w 43256"/>
              <a:gd name="connsiteY12" fmla="*/ 35960 h 49658"/>
              <a:gd name="connsiteX13" fmla="*/ 28591 w 43256"/>
              <a:gd name="connsiteY13" fmla="*/ 36674 h 49658"/>
              <a:gd name="connsiteX14" fmla="*/ 23703 w 43256"/>
              <a:gd name="connsiteY14" fmla="*/ 42965 h 49658"/>
              <a:gd name="connsiteX15" fmla="*/ 16516 w 43256"/>
              <a:gd name="connsiteY15" fmla="*/ 39125 h 49658"/>
              <a:gd name="connsiteX16" fmla="*/ 5840 w 43256"/>
              <a:gd name="connsiteY16" fmla="*/ 35331 h 49658"/>
              <a:gd name="connsiteX17" fmla="*/ 1146 w 43256"/>
              <a:gd name="connsiteY17" fmla="*/ 31109 h 49658"/>
              <a:gd name="connsiteX18" fmla="*/ 2149 w 43256"/>
              <a:gd name="connsiteY18" fmla="*/ 25410 h 49658"/>
              <a:gd name="connsiteX19" fmla="*/ 31 w 43256"/>
              <a:gd name="connsiteY19" fmla="*/ 19563 h 49658"/>
              <a:gd name="connsiteX20" fmla="*/ 3899 w 43256"/>
              <a:gd name="connsiteY20" fmla="*/ 14366 h 49658"/>
              <a:gd name="connsiteX21" fmla="*/ 3936 w 43256"/>
              <a:gd name="connsiteY21" fmla="*/ 14229 h 49658"/>
              <a:gd name="connsiteX0" fmla="*/ 1005986 w 3771540"/>
              <a:gd name="connsiteY0" fmla="*/ 3867606 h 3963380"/>
              <a:gd name="connsiteX1" fmla="*/ 1101760 w 3771540"/>
              <a:gd name="connsiteY1" fmla="*/ 3963380 h 3963380"/>
              <a:gd name="connsiteX0" fmla="*/ 1519071 w 3771540"/>
              <a:gd name="connsiteY0" fmla="*/ 3678951 h 3963380"/>
              <a:gd name="connsiteX1" fmla="*/ 1495302 w 3771540"/>
              <a:gd name="connsiteY1" fmla="*/ 3685942 h 3963380"/>
              <a:gd name="connsiteX2" fmla="*/ 1519071 w 3771540"/>
              <a:gd name="connsiteY2" fmla="*/ 3678951 h 3963380"/>
              <a:gd name="connsiteX0" fmla="*/ 1412489 w 3771540"/>
              <a:gd name="connsiteY0" fmla="*/ 3107354 h 3963380"/>
              <a:gd name="connsiteX1" fmla="*/ 1412489 w 3771540"/>
              <a:gd name="connsiteY1" fmla="*/ 3157688 h 3963380"/>
              <a:gd name="connsiteX2" fmla="*/ 1412489 w 3771540"/>
              <a:gd name="connsiteY2" fmla="*/ 3107354 h 3963380"/>
              <a:gd name="connsiteX0" fmla="*/ 4729 w 43256"/>
              <a:gd name="connsiteY0" fmla="*/ 26036 h 49658"/>
              <a:gd name="connsiteX1" fmla="*/ 2196 w 43256"/>
              <a:gd name="connsiteY1" fmla="*/ 25239 h 49658"/>
              <a:gd name="connsiteX2" fmla="*/ 6964 w 43256"/>
              <a:gd name="connsiteY2" fmla="*/ 34758 h 49658"/>
              <a:gd name="connsiteX3" fmla="*/ 5856 w 43256"/>
              <a:gd name="connsiteY3" fmla="*/ 35139 h 49658"/>
              <a:gd name="connsiteX4" fmla="*/ 28863 w 43256"/>
              <a:gd name="connsiteY4" fmla="*/ 34610 h 49658"/>
              <a:gd name="connsiteX5" fmla="*/ 28596 w 43256"/>
              <a:gd name="connsiteY5" fmla="*/ 36519 h 49658"/>
              <a:gd name="connsiteX6" fmla="*/ 34165 w 43256"/>
              <a:gd name="connsiteY6" fmla="*/ 22813 h 49658"/>
              <a:gd name="connsiteX7" fmla="*/ 37416 w 43256"/>
              <a:gd name="connsiteY7" fmla="*/ 29949 h 49658"/>
              <a:gd name="connsiteX8" fmla="*/ 41834 w 43256"/>
              <a:gd name="connsiteY8" fmla="*/ 15213 h 49658"/>
              <a:gd name="connsiteX9" fmla="*/ 40386 w 43256"/>
              <a:gd name="connsiteY9" fmla="*/ 17889 h 49658"/>
              <a:gd name="connsiteX10" fmla="*/ 38360 w 43256"/>
              <a:gd name="connsiteY10" fmla="*/ 5285 h 49658"/>
              <a:gd name="connsiteX11" fmla="*/ 38436 w 43256"/>
              <a:gd name="connsiteY11" fmla="*/ 6549 h 49658"/>
              <a:gd name="connsiteX12" fmla="*/ 29114 w 43256"/>
              <a:gd name="connsiteY12" fmla="*/ 3811 h 49658"/>
              <a:gd name="connsiteX13" fmla="*/ 29856 w 43256"/>
              <a:gd name="connsiteY13" fmla="*/ 2199 h 49658"/>
              <a:gd name="connsiteX14" fmla="*/ 22177 w 43256"/>
              <a:gd name="connsiteY14" fmla="*/ 4579 h 49658"/>
              <a:gd name="connsiteX15" fmla="*/ 22536 w 43256"/>
              <a:gd name="connsiteY15" fmla="*/ 3189 h 49658"/>
              <a:gd name="connsiteX16" fmla="*/ 14036 w 43256"/>
              <a:gd name="connsiteY16" fmla="*/ 5051 h 49658"/>
              <a:gd name="connsiteX17" fmla="*/ 15336 w 43256"/>
              <a:gd name="connsiteY17" fmla="*/ 6399 h 49658"/>
              <a:gd name="connsiteX18" fmla="*/ 4163 w 43256"/>
              <a:gd name="connsiteY18" fmla="*/ 15648 h 49658"/>
              <a:gd name="connsiteX19" fmla="*/ 3936 w 43256"/>
              <a:gd name="connsiteY19" fmla="*/ 14229 h 49658"/>
              <a:gd name="connsiteX0" fmla="*/ 3936 w 43256"/>
              <a:gd name="connsiteY0" fmla="*/ 14229 h 49658"/>
              <a:gd name="connsiteX1" fmla="*/ 5659 w 43256"/>
              <a:gd name="connsiteY1" fmla="*/ 6766 h 49658"/>
              <a:gd name="connsiteX2" fmla="*/ 14041 w 43256"/>
              <a:gd name="connsiteY2" fmla="*/ 5061 h 49658"/>
              <a:gd name="connsiteX3" fmla="*/ 22492 w 43256"/>
              <a:gd name="connsiteY3" fmla="*/ 3291 h 49658"/>
              <a:gd name="connsiteX4" fmla="*/ 25785 w 43256"/>
              <a:gd name="connsiteY4" fmla="*/ 59 h 49658"/>
              <a:gd name="connsiteX5" fmla="*/ 29869 w 43256"/>
              <a:gd name="connsiteY5" fmla="*/ 2340 h 49658"/>
              <a:gd name="connsiteX6" fmla="*/ 35499 w 43256"/>
              <a:gd name="connsiteY6" fmla="*/ 549 h 49658"/>
              <a:gd name="connsiteX7" fmla="*/ 38354 w 43256"/>
              <a:gd name="connsiteY7" fmla="*/ 5435 h 49658"/>
              <a:gd name="connsiteX8" fmla="*/ 42018 w 43256"/>
              <a:gd name="connsiteY8" fmla="*/ 10177 h 49658"/>
              <a:gd name="connsiteX9" fmla="*/ 41854 w 43256"/>
              <a:gd name="connsiteY9" fmla="*/ 15319 h 49658"/>
              <a:gd name="connsiteX10" fmla="*/ 43052 w 43256"/>
              <a:gd name="connsiteY10" fmla="*/ 23181 h 49658"/>
              <a:gd name="connsiteX11" fmla="*/ 37440 w 43256"/>
              <a:gd name="connsiteY11" fmla="*/ 30063 h 49658"/>
              <a:gd name="connsiteX12" fmla="*/ 35431 w 43256"/>
              <a:gd name="connsiteY12" fmla="*/ 35960 h 49658"/>
              <a:gd name="connsiteX13" fmla="*/ 28591 w 43256"/>
              <a:gd name="connsiteY13" fmla="*/ 36674 h 49658"/>
              <a:gd name="connsiteX14" fmla="*/ 23703 w 43256"/>
              <a:gd name="connsiteY14" fmla="*/ 42965 h 49658"/>
              <a:gd name="connsiteX15" fmla="*/ 16516 w 43256"/>
              <a:gd name="connsiteY15" fmla="*/ 39125 h 49658"/>
              <a:gd name="connsiteX16" fmla="*/ 5840 w 43256"/>
              <a:gd name="connsiteY16" fmla="*/ 35331 h 49658"/>
              <a:gd name="connsiteX17" fmla="*/ 1146 w 43256"/>
              <a:gd name="connsiteY17" fmla="*/ 31109 h 49658"/>
              <a:gd name="connsiteX18" fmla="*/ 2149 w 43256"/>
              <a:gd name="connsiteY18" fmla="*/ 25410 h 49658"/>
              <a:gd name="connsiteX19" fmla="*/ 31 w 43256"/>
              <a:gd name="connsiteY19" fmla="*/ 19563 h 49658"/>
              <a:gd name="connsiteX20" fmla="*/ 3899 w 43256"/>
              <a:gd name="connsiteY20" fmla="*/ 14366 h 49658"/>
              <a:gd name="connsiteX21" fmla="*/ 3936 w 43256"/>
              <a:gd name="connsiteY21" fmla="*/ 14229 h 49658"/>
              <a:gd name="connsiteX0" fmla="*/ 1005986 w 3771540"/>
              <a:gd name="connsiteY0" fmla="*/ 3867606 h 3963380"/>
              <a:gd name="connsiteX1" fmla="*/ 1101760 w 3771540"/>
              <a:gd name="connsiteY1" fmla="*/ 3963380 h 3963380"/>
              <a:gd name="connsiteX0" fmla="*/ 1418403 w 3771540"/>
              <a:gd name="connsiteY0" fmla="*/ 3058166 h 3963380"/>
              <a:gd name="connsiteX1" fmla="*/ 1495302 w 3771540"/>
              <a:gd name="connsiteY1" fmla="*/ 3685942 h 3963380"/>
              <a:gd name="connsiteX2" fmla="*/ 1418403 w 3771540"/>
              <a:gd name="connsiteY2" fmla="*/ 3058166 h 3963380"/>
              <a:gd name="connsiteX0" fmla="*/ 1412489 w 3771540"/>
              <a:gd name="connsiteY0" fmla="*/ 3107354 h 3963380"/>
              <a:gd name="connsiteX1" fmla="*/ 1412489 w 3771540"/>
              <a:gd name="connsiteY1" fmla="*/ 3157688 h 3963380"/>
              <a:gd name="connsiteX2" fmla="*/ 1412489 w 3771540"/>
              <a:gd name="connsiteY2" fmla="*/ 3107354 h 3963380"/>
              <a:gd name="connsiteX0" fmla="*/ 4729 w 43256"/>
              <a:gd name="connsiteY0" fmla="*/ 26036 h 49658"/>
              <a:gd name="connsiteX1" fmla="*/ 2196 w 43256"/>
              <a:gd name="connsiteY1" fmla="*/ 25239 h 49658"/>
              <a:gd name="connsiteX2" fmla="*/ 6964 w 43256"/>
              <a:gd name="connsiteY2" fmla="*/ 34758 h 49658"/>
              <a:gd name="connsiteX3" fmla="*/ 5856 w 43256"/>
              <a:gd name="connsiteY3" fmla="*/ 35139 h 49658"/>
              <a:gd name="connsiteX4" fmla="*/ 28863 w 43256"/>
              <a:gd name="connsiteY4" fmla="*/ 34610 h 49658"/>
              <a:gd name="connsiteX5" fmla="*/ 28596 w 43256"/>
              <a:gd name="connsiteY5" fmla="*/ 36519 h 49658"/>
              <a:gd name="connsiteX6" fmla="*/ 34165 w 43256"/>
              <a:gd name="connsiteY6" fmla="*/ 22813 h 49658"/>
              <a:gd name="connsiteX7" fmla="*/ 37416 w 43256"/>
              <a:gd name="connsiteY7" fmla="*/ 29949 h 49658"/>
              <a:gd name="connsiteX8" fmla="*/ 41834 w 43256"/>
              <a:gd name="connsiteY8" fmla="*/ 15213 h 49658"/>
              <a:gd name="connsiteX9" fmla="*/ 40386 w 43256"/>
              <a:gd name="connsiteY9" fmla="*/ 17889 h 49658"/>
              <a:gd name="connsiteX10" fmla="*/ 38360 w 43256"/>
              <a:gd name="connsiteY10" fmla="*/ 5285 h 49658"/>
              <a:gd name="connsiteX11" fmla="*/ 38436 w 43256"/>
              <a:gd name="connsiteY11" fmla="*/ 6549 h 49658"/>
              <a:gd name="connsiteX12" fmla="*/ 29114 w 43256"/>
              <a:gd name="connsiteY12" fmla="*/ 3811 h 49658"/>
              <a:gd name="connsiteX13" fmla="*/ 29856 w 43256"/>
              <a:gd name="connsiteY13" fmla="*/ 2199 h 49658"/>
              <a:gd name="connsiteX14" fmla="*/ 22177 w 43256"/>
              <a:gd name="connsiteY14" fmla="*/ 4579 h 49658"/>
              <a:gd name="connsiteX15" fmla="*/ 22536 w 43256"/>
              <a:gd name="connsiteY15" fmla="*/ 3189 h 49658"/>
              <a:gd name="connsiteX16" fmla="*/ 14036 w 43256"/>
              <a:gd name="connsiteY16" fmla="*/ 5051 h 49658"/>
              <a:gd name="connsiteX17" fmla="*/ 15336 w 43256"/>
              <a:gd name="connsiteY17" fmla="*/ 6399 h 49658"/>
              <a:gd name="connsiteX18" fmla="*/ 4163 w 43256"/>
              <a:gd name="connsiteY18" fmla="*/ 15648 h 49658"/>
              <a:gd name="connsiteX19" fmla="*/ 3936 w 43256"/>
              <a:gd name="connsiteY19" fmla="*/ 14229 h 49658"/>
              <a:gd name="connsiteX0" fmla="*/ 3936 w 43256"/>
              <a:gd name="connsiteY0" fmla="*/ 14229 h 49658"/>
              <a:gd name="connsiteX1" fmla="*/ 5659 w 43256"/>
              <a:gd name="connsiteY1" fmla="*/ 6766 h 49658"/>
              <a:gd name="connsiteX2" fmla="*/ 14041 w 43256"/>
              <a:gd name="connsiteY2" fmla="*/ 5061 h 49658"/>
              <a:gd name="connsiteX3" fmla="*/ 22492 w 43256"/>
              <a:gd name="connsiteY3" fmla="*/ 3291 h 49658"/>
              <a:gd name="connsiteX4" fmla="*/ 25785 w 43256"/>
              <a:gd name="connsiteY4" fmla="*/ 59 h 49658"/>
              <a:gd name="connsiteX5" fmla="*/ 29869 w 43256"/>
              <a:gd name="connsiteY5" fmla="*/ 2340 h 49658"/>
              <a:gd name="connsiteX6" fmla="*/ 35499 w 43256"/>
              <a:gd name="connsiteY6" fmla="*/ 549 h 49658"/>
              <a:gd name="connsiteX7" fmla="*/ 38354 w 43256"/>
              <a:gd name="connsiteY7" fmla="*/ 5435 h 49658"/>
              <a:gd name="connsiteX8" fmla="*/ 42018 w 43256"/>
              <a:gd name="connsiteY8" fmla="*/ 10177 h 49658"/>
              <a:gd name="connsiteX9" fmla="*/ 41854 w 43256"/>
              <a:gd name="connsiteY9" fmla="*/ 15319 h 49658"/>
              <a:gd name="connsiteX10" fmla="*/ 43052 w 43256"/>
              <a:gd name="connsiteY10" fmla="*/ 23181 h 49658"/>
              <a:gd name="connsiteX11" fmla="*/ 37440 w 43256"/>
              <a:gd name="connsiteY11" fmla="*/ 30063 h 49658"/>
              <a:gd name="connsiteX12" fmla="*/ 35431 w 43256"/>
              <a:gd name="connsiteY12" fmla="*/ 35960 h 49658"/>
              <a:gd name="connsiteX13" fmla="*/ 28591 w 43256"/>
              <a:gd name="connsiteY13" fmla="*/ 36674 h 49658"/>
              <a:gd name="connsiteX14" fmla="*/ 23703 w 43256"/>
              <a:gd name="connsiteY14" fmla="*/ 42965 h 49658"/>
              <a:gd name="connsiteX15" fmla="*/ 16516 w 43256"/>
              <a:gd name="connsiteY15" fmla="*/ 39125 h 49658"/>
              <a:gd name="connsiteX16" fmla="*/ 5840 w 43256"/>
              <a:gd name="connsiteY16" fmla="*/ 35331 h 49658"/>
              <a:gd name="connsiteX17" fmla="*/ 1146 w 43256"/>
              <a:gd name="connsiteY17" fmla="*/ 31109 h 49658"/>
              <a:gd name="connsiteX18" fmla="*/ 2149 w 43256"/>
              <a:gd name="connsiteY18" fmla="*/ 25410 h 49658"/>
              <a:gd name="connsiteX19" fmla="*/ 31 w 43256"/>
              <a:gd name="connsiteY19" fmla="*/ 19563 h 49658"/>
              <a:gd name="connsiteX20" fmla="*/ 3899 w 43256"/>
              <a:gd name="connsiteY20" fmla="*/ 14366 h 49658"/>
              <a:gd name="connsiteX21" fmla="*/ 3936 w 43256"/>
              <a:gd name="connsiteY21" fmla="*/ 14229 h 49658"/>
              <a:gd name="connsiteX0" fmla="*/ 1005986 w 3771540"/>
              <a:gd name="connsiteY0" fmla="*/ 3867606 h 3963380"/>
              <a:gd name="connsiteX1" fmla="*/ 1101760 w 3771540"/>
              <a:gd name="connsiteY1" fmla="*/ 3963380 h 3963380"/>
              <a:gd name="connsiteX0" fmla="*/ 1418403 w 3771540"/>
              <a:gd name="connsiteY0" fmla="*/ 3058166 h 3963380"/>
              <a:gd name="connsiteX1" fmla="*/ 1436579 w 3771540"/>
              <a:gd name="connsiteY1" fmla="*/ 3241326 h 3963380"/>
              <a:gd name="connsiteX2" fmla="*/ 1418403 w 3771540"/>
              <a:gd name="connsiteY2" fmla="*/ 3058166 h 3963380"/>
              <a:gd name="connsiteX0" fmla="*/ 1412489 w 3771540"/>
              <a:gd name="connsiteY0" fmla="*/ 3107354 h 3963380"/>
              <a:gd name="connsiteX1" fmla="*/ 1412489 w 3771540"/>
              <a:gd name="connsiteY1" fmla="*/ 3157688 h 3963380"/>
              <a:gd name="connsiteX2" fmla="*/ 1412489 w 3771540"/>
              <a:gd name="connsiteY2" fmla="*/ 3107354 h 3963380"/>
              <a:gd name="connsiteX0" fmla="*/ 4729 w 43256"/>
              <a:gd name="connsiteY0" fmla="*/ 26036 h 49658"/>
              <a:gd name="connsiteX1" fmla="*/ 2196 w 43256"/>
              <a:gd name="connsiteY1" fmla="*/ 25239 h 49658"/>
              <a:gd name="connsiteX2" fmla="*/ 6964 w 43256"/>
              <a:gd name="connsiteY2" fmla="*/ 34758 h 49658"/>
              <a:gd name="connsiteX3" fmla="*/ 5856 w 43256"/>
              <a:gd name="connsiteY3" fmla="*/ 35139 h 49658"/>
              <a:gd name="connsiteX4" fmla="*/ 28863 w 43256"/>
              <a:gd name="connsiteY4" fmla="*/ 34610 h 49658"/>
              <a:gd name="connsiteX5" fmla="*/ 28596 w 43256"/>
              <a:gd name="connsiteY5" fmla="*/ 36519 h 49658"/>
              <a:gd name="connsiteX6" fmla="*/ 34165 w 43256"/>
              <a:gd name="connsiteY6" fmla="*/ 22813 h 49658"/>
              <a:gd name="connsiteX7" fmla="*/ 37416 w 43256"/>
              <a:gd name="connsiteY7" fmla="*/ 29949 h 49658"/>
              <a:gd name="connsiteX8" fmla="*/ 41834 w 43256"/>
              <a:gd name="connsiteY8" fmla="*/ 15213 h 49658"/>
              <a:gd name="connsiteX9" fmla="*/ 40386 w 43256"/>
              <a:gd name="connsiteY9" fmla="*/ 17889 h 49658"/>
              <a:gd name="connsiteX10" fmla="*/ 38360 w 43256"/>
              <a:gd name="connsiteY10" fmla="*/ 5285 h 49658"/>
              <a:gd name="connsiteX11" fmla="*/ 38436 w 43256"/>
              <a:gd name="connsiteY11" fmla="*/ 6549 h 49658"/>
              <a:gd name="connsiteX12" fmla="*/ 29114 w 43256"/>
              <a:gd name="connsiteY12" fmla="*/ 3811 h 49658"/>
              <a:gd name="connsiteX13" fmla="*/ 29856 w 43256"/>
              <a:gd name="connsiteY13" fmla="*/ 2199 h 49658"/>
              <a:gd name="connsiteX14" fmla="*/ 22177 w 43256"/>
              <a:gd name="connsiteY14" fmla="*/ 4579 h 49658"/>
              <a:gd name="connsiteX15" fmla="*/ 22536 w 43256"/>
              <a:gd name="connsiteY15" fmla="*/ 3189 h 49658"/>
              <a:gd name="connsiteX16" fmla="*/ 14036 w 43256"/>
              <a:gd name="connsiteY16" fmla="*/ 5051 h 49658"/>
              <a:gd name="connsiteX17" fmla="*/ 15336 w 43256"/>
              <a:gd name="connsiteY17" fmla="*/ 6399 h 49658"/>
              <a:gd name="connsiteX18" fmla="*/ 4163 w 43256"/>
              <a:gd name="connsiteY18" fmla="*/ 15648 h 49658"/>
              <a:gd name="connsiteX19" fmla="*/ 3936 w 43256"/>
              <a:gd name="connsiteY19" fmla="*/ 14229 h 49658"/>
              <a:gd name="connsiteX0" fmla="*/ 3936 w 43256"/>
              <a:gd name="connsiteY0" fmla="*/ 14229 h 49658"/>
              <a:gd name="connsiteX1" fmla="*/ 5659 w 43256"/>
              <a:gd name="connsiteY1" fmla="*/ 6766 h 49658"/>
              <a:gd name="connsiteX2" fmla="*/ 14041 w 43256"/>
              <a:gd name="connsiteY2" fmla="*/ 5061 h 49658"/>
              <a:gd name="connsiteX3" fmla="*/ 22492 w 43256"/>
              <a:gd name="connsiteY3" fmla="*/ 3291 h 49658"/>
              <a:gd name="connsiteX4" fmla="*/ 25785 w 43256"/>
              <a:gd name="connsiteY4" fmla="*/ 59 h 49658"/>
              <a:gd name="connsiteX5" fmla="*/ 29869 w 43256"/>
              <a:gd name="connsiteY5" fmla="*/ 2340 h 49658"/>
              <a:gd name="connsiteX6" fmla="*/ 35499 w 43256"/>
              <a:gd name="connsiteY6" fmla="*/ 549 h 49658"/>
              <a:gd name="connsiteX7" fmla="*/ 38354 w 43256"/>
              <a:gd name="connsiteY7" fmla="*/ 5435 h 49658"/>
              <a:gd name="connsiteX8" fmla="*/ 42018 w 43256"/>
              <a:gd name="connsiteY8" fmla="*/ 10177 h 49658"/>
              <a:gd name="connsiteX9" fmla="*/ 41854 w 43256"/>
              <a:gd name="connsiteY9" fmla="*/ 15319 h 49658"/>
              <a:gd name="connsiteX10" fmla="*/ 43052 w 43256"/>
              <a:gd name="connsiteY10" fmla="*/ 23181 h 49658"/>
              <a:gd name="connsiteX11" fmla="*/ 37440 w 43256"/>
              <a:gd name="connsiteY11" fmla="*/ 30063 h 49658"/>
              <a:gd name="connsiteX12" fmla="*/ 35431 w 43256"/>
              <a:gd name="connsiteY12" fmla="*/ 35960 h 49658"/>
              <a:gd name="connsiteX13" fmla="*/ 28591 w 43256"/>
              <a:gd name="connsiteY13" fmla="*/ 36674 h 49658"/>
              <a:gd name="connsiteX14" fmla="*/ 23703 w 43256"/>
              <a:gd name="connsiteY14" fmla="*/ 42965 h 49658"/>
              <a:gd name="connsiteX15" fmla="*/ 16516 w 43256"/>
              <a:gd name="connsiteY15" fmla="*/ 39125 h 49658"/>
              <a:gd name="connsiteX16" fmla="*/ 5840 w 43256"/>
              <a:gd name="connsiteY16" fmla="*/ 35331 h 49658"/>
              <a:gd name="connsiteX17" fmla="*/ 1146 w 43256"/>
              <a:gd name="connsiteY17" fmla="*/ 31109 h 49658"/>
              <a:gd name="connsiteX18" fmla="*/ 2149 w 43256"/>
              <a:gd name="connsiteY18" fmla="*/ 25410 h 49658"/>
              <a:gd name="connsiteX19" fmla="*/ 31 w 43256"/>
              <a:gd name="connsiteY19" fmla="*/ 19563 h 49658"/>
              <a:gd name="connsiteX20" fmla="*/ 3899 w 43256"/>
              <a:gd name="connsiteY20" fmla="*/ 14366 h 49658"/>
              <a:gd name="connsiteX21" fmla="*/ 3936 w 43256"/>
              <a:gd name="connsiteY21" fmla="*/ 14229 h 49658"/>
              <a:gd name="connsiteX0" fmla="*/ 1005986 w 3771540"/>
              <a:gd name="connsiteY0" fmla="*/ 3867606 h 3963380"/>
              <a:gd name="connsiteX1" fmla="*/ 1101760 w 3771540"/>
              <a:gd name="connsiteY1" fmla="*/ 3963380 h 3963380"/>
              <a:gd name="connsiteX0" fmla="*/ 1418403 w 3771540"/>
              <a:gd name="connsiteY0" fmla="*/ 3058166 h 3963380"/>
              <a:gd name="connsiteX1" fmla="*/ 1436579 w 3771540"/>
              <a:gd name="connsiteY1" fmla="*/ 3241326 h 3963380"/>
              <a:gd name="connsiteX2" fmla="*/ 1418403 w 3771540"/>
              <a:gd name="connsiteY2" fmla="*/ 3058166 h 3963380"/>
              <a:gd name="connsiteX0" fmla="*/ 1412489 w 3771540"/>
              <a:gd name="connsiteY0" fmla="*/ 3107354 h 3963380"/>
              <a:gd name="connsiteX1" fmla="*/ 1420878 w 3771540"/>
              <a:gd name="connsiteY1" fmla="*/ 3098965 h 3963380"/>
              <a:gd name="connsiteX2" fmla="*/ 1412489 w 3771540"/>
              <a:gd name="connsiteY2" fmla="*/ 3107354 h 3963380"/>
              <a:gd name="connsiteX0" fmla="*/ 4729 w 43256"/>
              <a:gd name="connsiteY0" fmla="*/ 26036 h 49658"/>
              <a:gd name="connsiteX1" fmla="*/ 2196 w 43256"/>
              <a:gd name="connsiteY1" fmla="*/ 25239 h 49658"/>
              <a:gd name="connsiteX2" fmla="*/ 6964 w 43256"/>
              <a:gd name="connsiteY2" fmla="*/ 34758 h 49658"/>
              <a:gd name="connsiteX3" fmla="*/ 5856 w 43256"/>
              <a:gd name="connsiteY3" fmla="*/ 35139 h 49658"/>
              <a:gd name="connsiteX4" fmla="*/ 28863 w 43256"/>
              <a:gd name="connsiteY4" fmla="*/ 34610 h 49658"/>
              <a:gd name="connsiteX5" fmla="*/ 28596 w 43256"/>
              <a:gd name="connsiteY5" fmla="*/ 36519 h 49658"/>
              <a:gd name="connsiteX6" fmla="*/ 34165 w 43256"/>
              <a:gd name="connsiteY6" fmla="*/ 22813 h 49658"/>
              <a:gd name="connsiteX7" fmla="*/ 37416 w 43256"/>
              <a:gd name="connsiteY7" fmla="*/ 29949 h 49658"/>
              <a:gd name="connsiteX8" fmla="*/ 41834 w 43256"/>
              <a:gd name="connsiteY8" fmla="*/ 15213 h 49658"/>
              <a:gd name="connsiteX9" fmla="*/ 40386 w 43256"/>
              <a:gd name="connsiteY9" fmla="*/ 17889 h 49658"/>
              <a:gd name="connsiteX10" fmla="*/ 38360 w 43256"/>
              <a:gd name="connsiteY10" fmla="*/ 5285 h 49658"/>
              <a:gd name="connsiteX11" fmla="*/ 38436 w 43256"/>
              <a:gd name="connsiteY11" fmla="*/ 6549 h 49658"/>
              <a:gd name="connsiteX12" fmla="*/ 29114 w 43256"/>
              <a:gd name="connsiteY12" fmla="*/ 3811 h 49658"/>
              <a:gd name="connsiteX13" fmla="*/ 29856 w 43256"/>
              <a:gd name="connsiteY13" fmla="*/ 2199 h 49658"/>
              <a:gd name="connsiteX14" fmla="*/ 22177 w 43256"/>
              <a:gd name="connsiteY14" fmla="*/ 4579 h 49658"/>
              <a:gd name="connsiteX15" fmla="*/ 22536 w 43256"/>
              <a:gd name="connsiteY15" fmla="*/ 3189 h 49658"/>
              <a:gd name="connsiteX16" fmla="*/ 14036 w 43256"/>
              <a:gd name="connsiteY16" fmla="*/ 5051 h 49658"/>
              <a:gd name="connsiteX17" fmla="*/ 15336 w 43256"/>
              <a:gd name="connsiteY17" fmla="*/ 6399 h 49658"/>
              <a:gd name="connsiteX18" fmla="*/ 4163 w 43256"/>
              <a:gd name="connsiteY18" fmla="*/ 15648 h 49658"/>
              <a:gd name="connsiteX19" fmla="*/ 3936 w 43256"/>
              <a:gd name="connsiteY19" fmla="*/ 14229 h 49658"/>
              <a:gd name="connsiteX0" fmla="*/ 3936 w 43256"/>
              <a:gd name="connsiteY0" fmla="*/ 14229 h 49658"/>
              <a:gd name="connsiteX1" fmla="*/ 5659 w 43256"/>
              <a:gd name="connsiteY1" fmla="*/ 6766 h 49658"/>
              <a:gd name="connsiteX2" fmla="*/ 14041 w 43256"/>
              <a:gd name="connsiteY2" fmla="*/ 5061 h 49658"/>
              <a:gd name="connsiteX3" fmla="*/ 22492 w 43256"/>
              <a:gd name="connsiteY3" fmla="*/ 3291 h 49658"/>
              <a:gd name="connsiteX4" fmla="*/ 25785 w 43256"/>
              <a:gd name="connsiteY4" fmla="*/ 59 h 49658"/>
              <a:gd name="connsiteX5" fmla="*/ 29869 w 43256"/>
              <a:gd name="connsiteY5" fmla="*/ 2340 h 49658"/>
              <a:gd name="connsiteX6" fmla="*/ 35499 w 43256"/>
              <a:gd name="connsiteY6" fmla="*/ 549 h 49658"/>
              <a:gd name="connsiteX7" fmla="*/ 38354 w 43256"/>
              <a:gd name="connsiteY7" fmla="*/ 5435 h 49658"/>
              <a:gd name="connsiteX8" fmla="*/ 42018 w 43256"/>
              <a:gd name="connsiteY8" fmla="*/ 10177 h 49658"/>
              <a:gd name="connsiteX9" fmla="*/ 41854 w 43256"/>
              <a:gd name="connsiteY9" fmla="*/ 15319 h 49658"/>
              <a:gd name="connsiteX10" fmla="*/ 43052 w 43256"/>
              <a:gd name="connsiteY10" fmla="*/ 23181 h 49658"/>
              <a:gd name="connsiteX11" fmla="*/ 37440 w 43256"/>
              <a:gd name="connsiteY11" fmla="*/ 30063 h 49658"/>
              <a:gd name="connsiteX12" fmla="*/ 35431 w 43256"/>
              <a:gd name="connsiteY12" fmla="*/ 35960 h 49658"/>
              <a:gd name="connsiteX13" fmla="*/ 28591 w 43256"/>
              <a:gd name="connsiteY13" fmla="*/ 36674 h 49658"/>
              <a:gd name="connsiteX14" fmla="*/ 23703 w 43256"/>
              <a:gd name="connsiteY14" fmla="*/ 42965 h 49658"/>
              <a:gd name="connsiteX15" fmla="*/ 16516 w 43256"/>
              <a:gd name="connsiteY15" fmla="*/ 39125 h 49658"/>
              <a:gd name="connsiteX16" fmla="*/ 5840 w 43256"/>
              <a:gd name="connsiteY16" fmla="*/ 35331 h 49658"/>
              <a:gd name="connsiteX17" fmla="*/ 1146 w 43256"/>
              <a:gd name="connsiteY17" fmla="*/ 31109 h 49658"/>
              <a:gd name="connsiteX18" fmla="*/ 2149 w 43256"/>
              <a:gd name="connsiteY18" fmla="*/ 25410 h 49658"/>
              <a:gd name="connsiteX19" fmla="*/ 31 w 43256"/>
              <a:gd name="connsiteY19" fmla="*/ 19563 h 49658"/>
              <a:gd name="connsiteX20" fmla="*/ 3899 w 43256"/>
              <a:gd name="connsiteY20" fmla="*/ 14366 h 49658"/>
              <a:gd name="connsiteX21" fmla="*/ 3936 w 43256"/>
              <a:gd name="connsiteY21" fmla="*/ 14229 h 49658"/>
              <a:gd name="connsiteX0" fmla="*/ 1005986 w 3771540"/>
              <a:gd name="connsiteY0" fmla="*/ 3867606 h 3963380"/>
              <a:gd name="connsiteX1" fmla="*/ 1101760 w 3771540"/>
              <a:gd name="connsiteY1" fmla="*/ 3963380 h 3963380"/>
              <a:gd name="connsiteX0" fmla="*/ 1418403 w 3771540"/>
              <a:gd name="connsiteY0" fmla="*/ 3058166 h 3963380"/>
              <a:gd name="connsiteX1" fmla="*/ 1436579 w 3771540"/>
              <a:gd name="connsiteY1" fmla="*/ 3140658 h 3963380"/>
              <a:gd name="connsiteX2" fmla="*/ 1418403 w 3771540"/>
              <a:gd name="connsiteY2" fmla="*/ 3058166 h 3963380"/>
              <a:gd name="connsiteX0" fmla="*/ 1412489 w 3771540"/>
              <a:gd name="connsiteY0" fmla="*/ 3107354 h 3963380"/>
              <a:gd name="connsiteX1" fmla="*/ 1420878 w 3771540"/>
              <a:gd name="connsiteY1" fmla="*/ 3098965 h 3963380"/>
              <a:gd name="connsiteX2" fmla="*/ 1412489 w 3771540"/>
              <a:gd name="connsiteY2" fmla="*/ 3107354 h 3963380"/>
              <a:gd name="connsiteX0" fmla="*/ 4729 w 43256"/>
              <a:gd name="connsiteY0" fmla="*/ 26036 h 49658"/>
              <a:gd name="connsiteX1" fmla="*/ 2196 w 43256"/>
              <a:gd name="connsiteY1" fmla="*/ 25239 h 49658"/>
              <a:gd name="connsiteX2" fmla="*/ 6964 w 43256"/>
              <a:gd name="connsiteY2" fmla="*/ 34758 h 49658"/>
              <a:gd name="connsiteX3" fmla="*/ 5856 w 43256"/>
              <a:gd name="connsiteY3" fmla="*/ 35139 h 49658"/>
              <a:gd name="connsiteX4" fmla="*/ 28863 w 43256"/>
              <a:gd name="connsiteY4" fmla="*/ 34610 h 49658"/>
              <a:gd name="connsiteX5" fmla="*/ 28596 w 43256"/>
              <a:gd name="connsiteY5" fmla="*/ 36519 h 49658"/>
              <a:gd name="connsiteX6" fmla="*/ 34165 w 43256"/>
              <a:gd name="connsiteY6" fmla="*/ 22813 h 49658"/>
              <a:gd name="connsiteX7" fmla="*/ 37416 w 43256"/>
              <a:gd name="connsiteY7" fmla="*/ 29949 h 49658"/>
              <a:gd name="connsiteX8" fmla="*/ 41834 w 43256"/>
              <a:gd name="connsiteY8" fmla="*/ 15213 h 49658"/>
              <a:gd name="connsiteX9" fmla="*/ 40386 w 43256"/>
              <a:gd name="connsiteY9" fmla="*/ 17889 h 49658"/>
              <a:gd name="connsiteX10" fmla="*/ 38360 w 43256"/>
              <a:gd name="connsiteY10" fmla="*/ 5285 h 49658"/>
              <a:gd name="connsiteX11" fmla="*/ 38436 w 43256"/>
              <a:gd name="connsiteY11" fmla="*/ 6549 h 49658"/>
              <a:gd name="connsiteX12" fmla="*/ 29114 w 43256"/>
              <a:gd name="connsiteY12" fmla="*/ 3811 h 49658"/>
              <a:gd name="connsiteX13" fmla="*/ 29856 w 43256"/>
              <a:gd name="connsiteY13" fmla="*/ 2199 h 49658"/>
              <a:gd name="connsiteX14" fmla="*/ 22177 w 43256"/>
              <a:gd name="connsiteY14" fmla="*/ 4579 h 49658"/>
              <a:gd name="connsiteX15" fmla="*/ 22536 w 43256"/>
              <a:gd name="connsiteY15" fmla="*/ 3189 h 49658"/>
              <a:gd name="connsiteX16" fmla="*/ 14036 w 43256"/>
              <a:gd name="connsiteY16" fmla="*/ 5051 h 49658"/>
              <a:gd name="connsiteX17" fmla="*/ 15336 w 43256"/>
              <a:gd name="connsiteY17" fmla="*/ 6399 h 49658"/>
              <a:gd name="connsiteX18" fmla="*/ 4163 w 43256"/>
              <a:gd name="connsiteY18" fmla="*/ 15648 h 49658"/>
              <a:gd name="connsiteX19" fmla="*/ 3936 w 43256"/>
              <a:gd name="connsiteY19" fmla="*/ 14229 h 49658"/>
              <a:gd name="connsiteX0" fmla="*/ 3936 w 43256"/>
              <a:gd name="connsiteY0" fmla="*/ 14229 h 48817"/>
              <a:gd name="connsiteX1" fmla="*/ 5659 w 43256"/>
              <a:gd name="connsiteY1" fmla="*/ 6766 h 48817"/>
              <a:gd name="connsiteX2" fmla="*/ 14041 w 43256"/>
              <a:gd name="connsiteY2" fmla="*/ 5061 h 48817"/>
              <a:gd name="connsiteX3" fmla="*/ 22492 w 43256"/>
              <a:gd name="connsiteY3" fmla="*/ 3291 h 48817"/>
              <a:gd name="connsiteX4" fmla="*/ 25785 w 43256"/>
              <a:gd name="connsiteY4" fmla="*/ 59 h 48817"/>
              <a:gd name="connsiteX5" fmla="*/ 29869 w 43256"/>
              <a:gd name="connsiteY5" fmla="*/ 2340 h 48817"/>
              <a:gd name="connsiteX6" fmla="*/ 35499 w 43256"/>
              <a:gd name="connsiteY6" fmla="*/ 549 h 48817"/>
              <a:gd name="connsiteX7" fmla="*/ 38354 w 43256"/>
              <a:gd name="connsiteY7" fmla="*/ 5435 h 48817"/>
              <a:gd name="connsiteX8" fmla="*/ 42018 w 43256"/>
              <a:gd name="connsiteY8" fmla="*/ 10177 h 48817"/>
              <a:gd name="connsiteX9" fmla="*/ 41854 w 43256"/>
              <a:gd name="connsiteY9" fmla="*/ 15319 h 48817"/>
              <a:gd name="connsiteX10" fmla="*/ 43052 w 43256"/>
              <a:gd name="connsiteY10" fmla="*/ 23181 h 48817"/>
              <a:gd name="connsiteX11" fmla="*/ 37440 w 43256"/>
              <a:gd name="connsiteY11" fmla="*/ 30063 h 48817"/>
              <a:gd name="connsiteX12" fmla="*/ 35431 w 43256"/>
              <a:gd name="connsiteY12" fmla="*/ 35960 h 48817"/>
              <a:gd name="connsiteX13" fmla="*/ 28591 w 43256"/>
              <a:gd name="connsiteY13" fmla="*/ 36674 h 48817"/>
              <a:gd name="connsiteX14" fmla="*/ 23703 w 43256"/>
              <a:gd name="connsiteY14" fmla="*/ 42965 h 48817"/>
              <a:gd name="connsiteX15" fmla="*/ 16516 w 43256"/>
              <a:gd name="connsiteY15" fmla="*/ 39125 h 48817"/>
              <a:gd name="connsiteX16" fmla="*/ 5840 w 43256"/>
              <a:gd name="connsiteY16" fmla="*/ 35331 h 48817"/>
              <a:gd name="connsiteX17" fmla="*/ 1146 w 43256"/>
              <a:gd name="connsiteY17" fmla="*/ 31109 h 48817"/>
              <a:gd name="connsiteX18" fmla="*/ 2149 w 43256"/>
              <a:gd name="connsiteY18" fmla="*/ 25410 h 48817"/>
              <a:gd name="connsiteX19" fmla="*/ 31 w 43256"/>
              <a:gd name="connsiteY19" fmla="*/ 19563 h 48817"/>
              <a:gd name="connsiteX20" fmla="*/ 3899 w 43256"/>
              <a:gd name="connsiteY20" fmla="*/ 14366 h 48817"/>
              <a:gd name="connsiteX21" fmla="*/ 3936 w 43256"/>
              <a:gd name="connsiteY21" fmla="*/ 14229 h 48817"/>
              <a:gd name="connsiteX0" fmla="*/ 1005986 w 3771540"/>
              <a:gd name="connsiteY0" fmla="*/ 3867606 h 3896268"/>
              <a:gd name="connsiteX1" fmla="*/ 1043037 w 3771540"/>
              <a:gd name="connsiteY1" fmla="*/ 3896268 h 3896268"/>
              <a:gd name="connsiteX0" fmla="*/ 1418403 w 3771540"/>
              <a:gd name="connsiteY0" fmla="*/ 3058166 h 3896268"/>
              <a:gd name="connsiteX1" fmla="*/ 1436579 w 3771540"/>
              <a:gd name="connsiteY1" fmla="*/ 3140658 h 3896268"/>
              <a:gd name="connsiteX2" fmla="*/ 1418403 w 3771540"/>
              <a:gd name="connsiteY2" fmla="*/ 3058166 h 3896268"/>
              <a:gd name="connsiteX0" fmla="*/ 1412489 w 3771540"/>
              <a:gd name="connsiteY0" fmla="*/ 3107354 h 3896268"/>
              <a:gd name="connsiteX1" fmla="*/ 1420878 w 3771540"/>
              <a:gd name="connsiteY1" fmla="*/ 3098965 h 3896268"/>
              <a:gd name="connsiteX2" fmla="*/ 1412489 w 3771540"/>
              <a:gd name="connsiteY2" fmla="*/ 3107354 h 3896268"/>
              <a:gd name="connsiteX0" fmla="*/ 4729 w 43256"/>
              <a:gd name="connsiteY0" fmla="*/ 26036 h 48817"/>
              <a:gd name="connsiteX1" fmla="*/ 2196 w 43256"/>
              <a:gd name="connsiteY1" fmla="*/ 25239 h 48817"/>
              <a:gd name="connsiteX2" fmla="*/ 6964 w 43256"/>
              <a:gd name="connsiteY2" fmla="*/ 34758 h 48817"/>
              <a:gd name="connsiteX3" fmla="*/ 5856 w 43256"/>
              <a:gd name="connsiteY3" fmla="*/ 35139 h 48817"/>
              <a:gd name="connsiteX4" fmla="*/ 28863 w 43256"/>
              <a:gd name="connsiteY4" fmla="*/ 34610 h 48817"/>
              <a:gd name="connsiteX5" fmla="*/ 28596 w 43256"/>
              <a:gd name="connsiteY5" fmla="*/ 36519 h 48817"/>
              <a:gd name="connsiteX6" fmla="*/ 34165 w 43256"/>
              <a:gd name="connsiteY6" fmla="*/ 22813 h 48817"/>
              <a:gd name="connsiteX7" fmla="*/ 37416 w 43256"/>
              <a:gd name="connsiteY7" fmla="*/ 29949 h 48817"/>
              <a:gd name="connsiteX8" fmla="*/ 41834 w 43256"/>
              <a:gd name="connsiteY8" fmla="*/ 15213 h 48817"/>
              <a:gd name="connsiteX9" fmla="*/ 40386 w 43256"/>
              <a:gd name="connsiteY9" fmla="*/ 17889 h 48817"/>
              <a:gd name="connsiteX10" fmla="*/ 38360 w 43256"/>
              <a:gd name="connsiteY10" fmla="*/ 5285 h 48817"/>
              <a:gd name="connsiteX11" fmla="*/ 38436 w 43256"/>
              <a:gd name="connsiteY11" fmla="*/ 6549 h 48817"/>
              <a:gd name="connsiteX12" fmla="*/ 29114 w 43256"/>
              <a:gd name="connsiteY12" fmla="*/ 3811 h 48817"/>
              <a:gd name="connsiteX13" fmla="*/ 29856 w 43256"/>
              <a:gd name="connsiteY13" fmla="*/ 2199 h 48817"/>
              <a:gd name="connsiteX14" fmla="*/ 22177 w 43256"/>
              <a:gd name="connsiteY14" fmla="*/ 4579 h 48817"/>
              <a:gd name="connsiteX15" fmla="*/ 22536 w 43256"/>
              <a:gd name="connsiteY15" fmla="*/ 3189 h 48817"/>
              <a:gd name="connsiteX16" fmla="*/ 14036 w 43256"/>
              <a:gd name="connsiteY16" fmla="*/ 5051 h 48817"/>
              <a:gd name="connsiteX17" fmla="*/ 15336 w 43256"/>
              <a:gd name="connsiteY17" fmla="*/ 6399 h 48817"/>
              <a:gd name="connsiteX18" fmla="*/ 4163 w 43256"/>
              <a:gd name="connsiteY18" fmla="*/ 15648 h 48817"/>
              <a:gd name="connsiteX19" fmla="*/ 3936 w 43256"/>
              <a:gd name="connsiteY19" fmla="*/ 14229 h 48817"/>
              <a:gd name="connsiteX0" fmla="*/ 3936 w 43256"/>
              <a:gd name="connsiteY0" fmla="*/ 14229 h 48817"/>
              <a:gd name="connsiteX1" fmla="*/ 5659 w 43256"/>
              <a:gd name="connsiteY1" fmla="*/ 6766 h 48817"/>
              <a:gd name="connsiteX2" fmla="*/ 14041 w 43256"/>
              <a:gd name="connsiteY2" fmla="*/ 5061 h 48817"/>
              <a:gd name="connsiteX3" fmla="*/ 22492 w 43256"/>
              <a:gd name="connsiteY3" fmla="*/ 3291 h 48817"/>
              <a:gd name="connsiteX4" fmla="*/ 25785 w 43256"/>
              <a:gd name="connsiteY4" fmla="*/ 59 h 48817"/>
              <a:gd name="connsiteX5" fmla="*/ 29869 w 43256"/>
              <a:gd name="connsiteY5" fmla="*/ 2340 h 48817"/>
              <a:gd name="connsiteX6" fmla="*/ 35499 w 43256"/>
              <a:gd name="connsiteY6" fmla="*/ 549 h 48817"/>
              <a:gd name="connsiteX7" fmla="*/ 38354 w 43256"/>
              <a:gd name="connsiteY7" fmla="*/ 5435 h 48817"/>
              <a:gd name="connsiteX8" fmla="*/ 42018 w 43256"/>
              <a:gd name="connsiteY8" fmla="*/ 10177 h 48817"/>
              <a:gd name="connsiteX9" fmla="*/ 41854 w 43256"/>
              <a:gd name="connsiteY9" fmla="*/ 15319 h 48817"/>
              <a:gd name="connsiteX10" fmla="*/ 43052 w 43256"/>
              <a:gd name="connsiteY10" fmla="*/ 23181 h 48817"/>
              <a:gd name="connsiteX11" fmla="*/ 37440 w 43256"/>
              <a:gd name="connsiteY11" fmla="*/ 30063 h 48817"/>
              <a:gd name="connsiteX12" fmla="*/ 35431 w 43256"/>
              <a:gd name="connsiteY12" fmla="*/ 35960 h 48817"/>
              <a:gd name="connsiteX13" fmla="*/ 28591 w 43256"/>
              <a:gd name="connsiteY13" fmla="*/ 36674 h 48817"/>
              <a:gd name="connsiteX14" fmla="*/ 23703 w 43256"/>
              <a:gd name="connsiteY14" fmla="*/ 42965 h 48817"/>
              <a:gd name="connsiteX15" fmla="*/ 16516 w 43256"/>
              <a:gd name="connsiteY15" fmla="*/ 39125 h 48817"/>
              <a:gd name="connsiteX16" fmla="*/ 5840 w 43256"/>
              <a:gd name="connsiteY16" fmla="*/ 35331 h 48817"/>
              <a:gd name="connsiteX17" fmla="*/ 1146 w 43256"/>
              <a:gd name="connsiteY17" fmla="*/ 31109 h 48817"/>
              <a:gd name="connsiteX18" fmla="*/ 2149 w 43256"/>
              <a:gd name="connsiteY18" fmla="*/ 25410 h 48817"/>
              <a:gd name="connsiteX19" fmla="*/ 31 w 43256"/>
              <a:gd name="connsiteY19" fmla="*/ 19563 h 48817"/>
              <a:gd name="connsiteX20" fmla="*/ 3899 w 43256"/>
              <a:gd name="connsiteY20" fmla="*/ 14366 h 48817"/>
              <a:gd name="connsiteX21" fmla="*/ 3936 w 43256"/>
              <a:gd name="connsiteY21" fmla="*/ 14229 h 48817"/>
              <a:gd name="connsiteX0" fmla="*/ 1005986 w 3771540"/>
              <a:gd name="connsiteY0" fmla="*/ 3867606 h 3896268"/>
              <a:gd name="connsiteX1" fmla="*/ 1043037 w 3771540"/>
              <a:gd name="connsiteY1" fmla="*/ 3896268 h 3896268"/>
              <a:gd name="connsiteX2" fmla="*/ 1005986 w 3771540"/>
              <a:gd name="connsiteY2" fmla="*/ 3867606 h 3896268"/>
              <a:gd name="connsiteX0" fmla="*/ 1418403 w 3771540"/>
              <a:gd name="connsiteY0" fmla="*/ 3058166 h 3896268"/>
              <a:gd name="connsiteX1" fmla="*/ 1436579 w 3771540"/>
              <a:gd name="connsiteY1" fmla="*/ 3140658 h 3896268"/>
              <a:gd name="connsiteX2" fmla="*/ 1418403 w 3771540"/>
              <a:gd name="connsiteY2" fmla="*/ 3058166 h 3896268"/>
              <a:gd name="connsiteX0" fmla="*/ 1412489 w 3771540"/>
              <a:gd name="connsiteY0" fmla="*/ 3107354 h 3896268"/>
              <a:gd name="connsiteX1" fmla="*/ 1420878 w 3771540"/>
              <a:gd name="connsiteY1" fmla="*/ 3098965 h 3896268"/>
              <a:gd name="connsiteX2" fmla="*/ 1412489 w 3771540"/>
              <a:gd name="connsiteY2" fmla="*/ 3107354 h 3896268"/>
              <a:gd name="connsiteX0" fmla="*/ 4729 w 43256"/>
              <a:gd name="connsiteY0" fmla="*/ 26036 h 48817"/>
              <a:gd name="connsiteX1" fmla="*/ 2196 w 43256"/>
              <a:gd name="connsiteY1" fmla="*/ 25239 h 48817"/>
              <a:gd name="connsiteX2" fmla="*/ 6964 w 43256"/>
              <a:gd name="connsiteY2" fmla="*/ 34758 h 48817"/>
              <a:gd name="connsiteX3" fmla="*/ 5856 w 43256"/>
              <a:gd name="connsiteY3" fmla="*/ 35139 h 48817"/>
              <a:gd name="connsiteX4" fmla="*/ 28863 w 43256"/>
              <a:gd name="connsiteY4" fmla="*/ 34610 h 48817"/>
              <a:gd name="connsiteX5" fmla="*/ 28596 w 43256"/>
              <a:gd name="connsiteY5" fmla="*/ 36519 h 48817"/>
              <a:gd name="connsiteX6" fmla="*/ 34165 w 43256"/>
              <a:gd name="connsiteY6" fmla="*/ 22813 h 48817"/>
              <a:gd name="connsiteX7" fmla="*/ 37416 w 43256"/>
              <a:gd name="connsiteY7" fmla="*/ 29949 h 48817"/>
              <a:gd name="connsiteX8" fmla="*/ 41834 w 43256"/>
              <a:gd name="connsiteY8" fmla="*/ 15213 h 48817"/>
              <a:gd name="connsiteX9" fmla="*/ 40386 w 43256"/>
              <a:gd name="connsiteY9" fmla="*/ 17889 h 48817"/>
              <a:gd name="connsiteX10" fmla="*/ 38360 w 43256"/>
              <a:gd name="connsiteY10" fmla="*/ 5285 h 48817"/>
              <a:gd name="connsiteX11" fmla="*/ 38436 w 43256"/>
              <a:gd name="connsiteY11" fmla="*/ 6549 h 48817"/>
              <a:gd name="connsiteX12" fmla="*/ 29114 w 43256"/>
              <a:gd name="connsiteY12" fmla="*/ 3811 h 48817"/>
              <a:gd name="connsiteX13" fmla="*/ 29856 w 43256"/>
              <a:gd name="connsiteY13" fmla="*/ 2199 h 48817"/>
              <a:gd name="connsiteX14" fmla="*/ 22177 w 43256"/>
              <a:gd name="connsiteY14" fmla="*/ 4579 h 48817"/>
              <a:gd name="connsiteX15" fmla="*/ 22536 w 43256"/>
              <a:gd name="connsiteY15" fmla="*/ 3189 h 48817"/>
              <a:gd name="connsiteX16" fmla="*/ 14036 w 43256"/>
              <a:gd name="connsiteY16" fmla="*/ 5051 h 48817"/>
              <a:gd name="connsiteX17" fmla="*/ 15336 w 43256"/>
              <a:gd name="connsiteY17" fmla="*/ 6399 h 48817"/>
              <a:gd name="connsiteX18" fmla="*/ 4163 w 43256"/>
              <a:gd name="connsiteY18" fmla="*/ 15648 h 48817"/>
              <a:gd name="connsiteX19" fmla="*/ 3936 w 43256"/>
              <a:gd name="connsiteY19" fmla="*/ 14229 h 48817"/>
              <a:gd name="connsiteX0" fmla="*/ 3936 w 43256"/>
              <a:gd name="connsiteY0" fmla="*/ 14229 h 48817"/>
              <a:gd name="connsiteX1" fmla="*/ 5659 w 43256"/>
              <a:gd name="connsiteY1" fmla="*/ 6766 h 48817"/>
              <a:gd name="connsiteX2" fmla="*/ 14041 w 43256"/>
              <a:gd name="connsiteY2" fmla="*/ 5061 h 48817"/>
              <a:gd name="connsiteX3" fmla="*/ 22492 w 43256"/>
              <a:gd name="connsiteY3" fmla="*/ 3291 h 48817"/>
              <a:gd name="connsiteX4" fmla="*/ 25785 w 43256"/>
              <a:gd name="connsiteY4" fmla="*/ 59 h 48817"/>
              <a:gd name="connsiteX5" fmla="*/ 29869 w 43256"/>
              <a:gd name="connsiteY5" fmla="*/ 2340 h 48817"/>
              <a:gd name="connsiteX6" fmla="*/ 35499 w 43256"/>
              <a:gd name="connsiteY6" fmla="*/ 549 h 48817"/>
              <a:gd name="connsiteX7" fmla="*/ 38354 w 43256"/>
              <a:gd name="connsiteY7" fmla="*/ 5435 h 48817"/>
              <a:gd name="connsiteX8" fmla="*/ 42018 w 43256"/>
              <a:gd name="connsiteY8" fmla="*/ 10177 h 48817"/>
              <a:gd name="connsiteX9" fmla="*/ 41854 w 43256"/>
              <a:gd name="connsiteY9" fmla="*/ 15319 h 48817"/>
              <a:gd name="connsiteX10" fmla="*/ 43052 w 43256"/>
              <a:gd name="connsiteY10" fmla="*/ 23181 h 48817"/>
              <a:gd name="connsiteX11" fmla="*/ 37440 w 43256"/>
              <a:gd name="connsiteY11" fmla="*/ 30063 h 48817"/>
              <a:gd name="connsiteX12" fmla="*/ 35431 w 43256"/>
              <a:gd name="connsiteY12" fmla="*/ 35960 h 48817"/>
              <a:gd name="connsiteX13" fmla="*/ 28591 w 43256"/>
              <a:gd name="connsiteY13" fmla="*/ 36674 h 48817"/>
              <a:gd name="connsiteX14" fmla="*/ 23703 w 43256"/>
              <a:gd name="connsiteY14" fmla="*/ 42965 h 48817"/>
              <a:gd name="connsiteX15" fmla="*/ 16516 w 43256"/>
              <a:gd name="connsiteY15" fmla="*/ 39125 h 48817"/>
              <a:gd name="connsiteX16" fmla="*/ 5840 w 43256"/>
              <a:gd name="connsiteY16" fmla="*/ 35331 h 48817"/>
              <a:gd name="connsiteX17" fmla="*/ 1146 w 43256"/>
              <a:gd name="connsiteY17" fmla="*/ 31109 h 48817"/>
              <a:gd name="connsiteX18" fmla="*/ 2149 w 43256"/>
              <a:gd name="connsiteY18" fmla="*/ 25410 h 48817"/>
              <a:gd name="connsiteX19" fmla="*/ 31 w 43256"/>
              <a:gd name="connsiteY19" fmla="*/ 19563 h 48817"/>
              <a:gd name="connsiteX20" fmla="*/ 3899 w 43256"/>
              <a:gd name="connsiteY20" fmla="*/ 14366 h 48817"/>
              <a:gd name="connsiteX21" fmla="*/ 3936 w 43256"/>
              <a:gd name="connsiteY21" fmla="*/ 14229 h 48817"/>
              <a:gd name="connsiteX0" fmla="*/ 1551270 w 3771540"/>
              <a:gd name="connsiteY0" fmla="*/ 2919650 h 3896268"/>
              <a:gd name="connsiteX1" fmla="*/ 1043037 w 3771540"/>
              <a:gd name="connsiteY1" fmla="*/ 3896268 h 3896268"/>
              <a:gd name="connsiteX2" fmla="*/ 1551270 w 3771540"/>
              <a:gd name="connsiteY2" fmla="*/ 2919650 h 3896268"/>
              <a:gd name="connsiteX0" fmla="*/ 1418403 w 3771540"/>
              <a:gd name="connsiteY0" fmla="*/ 3058166 h 3896268"/>
              <a:gd name="connsiteX1" fmla="*/ 1436579 w 3771540"/>
              <a:gd name="connsiteY1" fmla="*/ 3140658 h 3896268"/>
              <a:gd name="connsiteX2" fmla="*/ 1418403 w 3771540"/>
              <a:gd name="connsiteY2" fmla="*/ 3058166 h 3896268"/>
              <a:gd name="connsiteX0" fmla="*/ 1412489 w 3771540"/>
              <a:gd name="connsiteY0" fmla="*/ 3107354 h 3896268"/>
              <a:gd name="connsiteX1" fmla="*/ 1420878 w 3771540"/>
              <a:gd name="connsiteY1" fmla="*/ 3098965 h 3896268"/>
              <a:gd name="connsiteX2" fmla="*/ 1412489 w 3771540"/>
              <a:gd name="connsiteY2" fmla="*/ 3107354 h 3896268"/>
              <a:gd name="connsiteX0" fmla="*/ 4729 w 43256"/>
              <a:gd name="connsiteY0" fmla="*/ 26036 h 48817"/>
              <a:gd name="connsiteX1" fmla="*/ 2196 w 43256"/>
              <a:gd name="connsiteY1" fmla="*/ 25239 h 48817"/>
              <a:gd name="connsiteX2" fmla="*/ 6964 w 43256"/>
              <a:gd name="connsiteY2" fmla="*/ 34758 h 48817"/>
              <a:gd name="connsiteX3" fmla="*/ 5856 w 43256"/>
              <a:gd name="connsiteY3" fmla="*/ 35139 h 48817"/>
              <a:gd name="connsiteX4" fmla="*/ 28863 w 43256"/>
              <a:gd name="connsiteY4" fmla="*/ 34610 h 48817"/>
              <a:gd name="connsiteX5" fmla="*/ 28596 w 43256"/>
              <a:gd name="connsiteY5" fmla="*/ 36519 h 48817"/>
              <a:gd name="connsiteX6" fmla="*/ 34165 w 43256"/>
              <a:gd name="connsiteY6" fmla="*/ 22813 h 48817"/>
              <a:gd name="connsiteX7" fmla="*/ 37416 w 43256"/>
              <a:gd name="connsiteY7" fmla="*/ 29949 h 48817"/>
              <a:gd name="connsiteX8" fmla="*/ 41834 w 43256"/>
              <a:gd name="connsiteY8" fmla="*/ 15213 h 48817"/>
              <a:gd name="connsiteX9" fmla="*/ 40386 w 43256"/>
              <a:gd name="connsiteY9" fmla="*/ 17889 h 48817"/>
              <a:gd name="connsiteX10" fmla="*/ 38360 w 43256"/>
              <a:gd name="connsiteY10" fmla="*/ 5285 h 48817"/>
              <a:gd name="connsiteX11" fmla="*/ 38436 w 43256"/>
              <a:gd name="connsiteY11" fmla="*/ 6549 h 48817"/>
              <a:gd name="connsiteX12" fmla="*/ 29114 w 43256"/>
              <a:gd name="connsiteY12" fmla="*/ 3811 h 48817"/>
              <a:gd name="connsiteX13" fmla="*/ 29856 w 43256"/>
              <a:gd name="connsiteY13" fmla="*/ 2199 h 48817"/>
              <a:gd name="connsiteX14" fmla="*/ 22177 w 43256"/>
              <a:gd name="connsiteY14" fmla="*/ 4579 h 48817"/>
              <a:gd name="connsiteX15" fmla="*/ 22536 w 43256"/>
              <a:gd name="connsiteY15" fmla="*/ 3189 h 48817"/>
              <a:gd name="connsiteX16" fmla="*/ 14036 w 43256"/>
              <a:gd name="connsiteY16" fmla="*/ 5051 h 48817"/>
              <a:gd name="connsiteX17" fmla="*/ 15336 w 43256"/>
              <a:gd name="connsiteY17" fmla="*/ 6399 h 48817"/>
              <a:gd name="connsiteX18" fmla="*/ 4163 w 43256"/>
              <a:gd name="connsiteY18" fmla="*/ 15648 h 48817"/>
              <a:gd name="connsiteX19" fmla="*/ 3936 w 43256"/>
              <a:gd name="connsiteY19" fmla="*/ 14229 h 48817"/>
              <a:gd name="connsiteX0" fmla="*/ 3936 w 43256"/>
              <a:gd name="connsiteY0" fmla="*/ 14229 h 43219"/>
              <a:gd name="connsiteX1" fmla="*/ 5659 w 43256"/>
              <a:gd name="connsiteY1" fmla="*/ 6766 h 43219"/>
              <a:gd name="connsiteX2" fmla="*/ 14041 w 43256"/>
              <a:gd name="connsiteY2" fmla="*/ 5061 h 43219"/>
              <a:gd name="connsiteX3" fmla="*/ 22492 w 43256"/>
              <a:gd name="connsiteY3" fmla="*/ 3291 h 43219"/>
              <a:gd name="connsiteX4" fmla="*/ 25785 w 43256"/>
              <a:gd name="connsiteY4" fmla="*/ 59 h 43219"/>
              <a:gd name="connsiteX5" fmla="*/ 29869 w 43256"/>
              <a:gd name="connsiteY5" fmla="*/ 2340 h 43219"/>
              <a:gd name="connsiteX6" fmla="*/ 35499 w 43256"/>
              <a:gd name="connsiteY6" fmla="*/ 549 h 43219"/>
              <a:gd name="connsiteX7" fmla="*/ 38354 w 43256"/>
              <a:gd name="connsiteY7" fmla="*/ 5435 h 43219"/>
              <a:gd name="connsiteX8" fmla="*/ 42018 w 43256"/>
              <a:gd name="connsiteY8" fmla="*/ 10177 h 43219"/>
              <a:gd name="connsiteX9" fmla="*/ 41854 w 43256"/>
              <a:gd name="connsiteY9" fmla="*/ 15319 h 43219"/>
              <a:gd name="connsiteX10" fmla="*/ 43052 w 43256"/>
              <a:gd name="connsiteY10" fmla="*/ 23181 h 43219"/>
              <a:gd name="connsiteX11" fmla="*/ 37440 w 43256"/>
              <a:gd name="connsiteY11" fmla="*/ 30063 h 43219"/>
              <a:gd name="connsiteX12" fmla="*/ 35431 w 43256"/>
              <a:gd name="connsiteY12" fmla="*/ 35960 h 43219"/>
              <a:gd name="connsiteX13" fmla="*/ 28591 w 43256"/>
              <a:gd name="connsiteY13" fmla="*/ 36674 h 43219"/>
              <a:gd name="connsiteX14" fmla="*/ 23703 w 43256"/>
              <a:gd name="connsiteY14" fmla="*/ 42965 h 43219"/>
              <a:gd name="connsiteX15" fmla="*/ 16516 w 43256"/>
              <a:gd name="connsiteY15" fmla="*/ 39125 h 43219"/>
              <a:gd name="connsiteX16" fmla="*/ 5840 w 43256"/>
              <a:gd name="connsiteY16" fmla="*/ 35331 h 43219"/>
              <a:gd name="connsiteX17" fmla="*/ 1146 w 43256"/>
              <a:gd name="connsiteY17" fmla="*/ 31109 h 43219"/>
              <a:gd name="connsiteX18" fmla="*/ 2149 w 43256"/>
              <a:gd name="connsiteY18" fmla="*/ 25410 h 43219"/>
              <a:gd name="connsiteX19" fmla="*/ 31 w 43256"/>
              <a:gd name="connsiteY19" fmla="*/ 19563 h 43219"/>
              <a:gd name="connsiteX20" fmla="*/ 3899 w 43256"/>
              <a:gd name="connsiteY20" fmla="*/ 14366 h 43219"/>
              <a:gd name="connsiteX21" fmla="*/ 3936 w 43256"/>
              <a:gd name="connsiteY21" fmla="*/ 14229 h 43219"/>
              <a:gd name="connsiteX0" fmla="*/ 1551270 w 3771540"/>
              <a:gd name="connsiteY0" fmla="*/ 2919650 h 3449471"/>
              <a:gd name="connsiteX1" fmla="*/ 1319873 w 3771540"/>
              <a:gd name="connsiteY1" fmla="*/ 3174815 h 3449471"/>
              <a:gd name="connsiteX2" fmla="*/ 1551270 w 3771540"/>
              <a:gd name="connsiteY2" fmla="*/ 2919650 h 3449471"/>
              <a:gd name="connsiteX0" fmla="*/ 1418403 w 3771540"/>
              <a:gd name="connsiteY0" fmla="*/ 3058166 h 3449471"/>
              <a:gd name="connsiteX1" fmla="*/ 1436579 w 3771540"/>
              <a:gd name="connsiteY1" fmla="*/ 3140658 h 3449471"/>
              <a:gd name="connsiteX2" fmla="*/ 1418403 w 3771540"/>
              <a:gd name="connsiteY2" fmla="*/ 3058166 h 3449471"/>
              <a:gd name="connsiteX0" fmla="*/ 1412489 w 3771540"/>
              <a:gd name="connsiteY0" fmla="*/ 3107354 h 3449471"/>
              <a:gd name="connsiteX1" fmla="*/ 1420878 w 3771540"/>
              <a:gd name="connsiteY1" fmla="*/ 3098965 h 3449471"/>
              <a:gd name="connsiteX2" fmla="*/ 1412489 w 3771540"/>
              <a:gd name="connsiteY2" fmla="*/ 3107354 h 3449471"/>
              <a:gd name="connsiteX0" fmla="*/ 4729 w 43256"/>
              <a:gd name="connsiteY0" fmla="*/ 26036 h 43219"/>
              <a:gd name="connsiteX1" fmla="*/ 2196 w 43256"/>
              <a:gd name="connsiteY1" fmla="*/ 25239 h 43219"/>
              <a:gd name="connsiteX2" fmla="*/ 6964 w 43256"/>
              <a:gd name="connsiteY2" fmla="*/ 34758 h 43219"/>
              <a:gd name="connsiteX3" fmla="*/ 5856 w 43256"/>
              <a:gd name="connsiteY3" fmla="*/ 35139 h 43219"/>
              <a:gd name="connsiteX4" fmla="*/ 28863 w 43256"/>
              <a:gd name="connsiteY4" fmla="*/ 34610 h 43219"/>
              <a:gd name="connsiteX5" fmla="*/ 28596 w 43256"/>
              <a:gd name="connsiteY5" fmla="*/ 36519 h 43219"/>
              <a:gd name="connsiteX6" fmla="*/ 34165 w 43256"/>
              <a:gd name="connsiteY6" fmla="*/ 22813 h 43219"/>
              <a:gd name="connsiteX7" fmla="*/ 37416 w 43256"/>
              <a:gd name="connsiteY7" fmla="*/ 29949 h 43219"/>
              <a:gd name="connsiteX8" fmla="*/ 41834 w 43256"/>
              <a:gd name="connsiteY8" fmla="*/ 15213 h 43219"/>
              <a:gd name="connsiteX9" fmla="*/ 40386 w 43256"/>
              <a:gd name="connsiteY9" fmla="*/ 17889 h 43219"/>
              <a:gd name="connsiteX10" fmla="*/ 38360 w 43256"/>
              <a:gd name="connsiteY10" fmla="*/ 5285 h 43219"/>
              <a:gd name="connsiteX11" fmla="*/ 38436 w 43256"/>
              <a:gd name="connsiteY11" fmla="*/ 6549 h 43219"/>
              <a:gd name="connsiteX12" fmla="*/ 29114 w 43256"/>
              <a:gd name="connsiteY12" fmla="*/ 3811 h 43219"/>
              <a:gd name="connsiteX13" fmla="*/ 29856 w 43256"/>
              <a:gd name="connsiteY13" fmla="*/ 2199 h 43219"/>
              <a:gd name="connsiteX14" fmla="*/ 22177 w 43256"/>
              <a:gd name="connsiteY14" fmla="*/ 4579 h 43219"/>
              <a:gd name="connsiteX15" fmla="*/ 22536 w 43256"/>
              <a:gd name="connsiteY15" fmla="*/ 3189 h 43219"/>
              <a:gd name="connsiteX16" fmla="*/ 14036 w 43256"/>
              <a:gd name="connsiteY16" fmla="*/ 5051 h 43219"/>
              <a:gd name="connsiteX17" fmla="*/ 15336 w 43256"/>
              <a:gd name="connsiteY17" fmla="*/ 6399 h 43219"/>
              <a:gd name="connsiteX18" fmla="*/ 4163 w 43256"/>
              <a:gd name="connsiteY18" fmla="*/ 15648 h 43219"/>
              <a:gd name="connsiteX19" fmla="*/ 3936 w 43256"/>
              <a:gd name="connsiteY19" fmla="*/ 14229 h 43219"/>
              <a:gd name="connsiteX0" fmla="*/ 3936 w 43256"/>
              <a:gd name="connsiteY0" fmla="*/ 14229 h 43219"/>
              <a:gd name="connsiteX1" fmla="*/ 5659 w 43256"/>
              <a:gd name="connsiteY1" fmla="*/ 6766 h 43219"/>
              <a:gd name="connsiteX2" fmla="*/ 14041 w 43256"/>
              <a:gd name="connsiteY2" fmla="*/ 5061 h 43219"/>
              <a:gd name="connsiteX3" fmla="*/ 22492 w 43256"/>
              <a:gd name="connsiteY3" fmla="*/ 3291 h 43219"/>
              <a:gd name="connsiteX4" fmla="*/ 25785 w 43256"/>
              <a:gd name="connsiteY4" fmla="*/ 59 h 43219"/>
              <a:gd name="connsiteX5" fmla="*/ 29869 w 43256"/>
              <a:gd name="connsiteY5" fmla="*/ 2340 h 43219"/>
              <a:gd name="connsiteX6" fmla="*/ 35499 w 43256"/>
              <a:gd name="connsiteY6" fmla="*/ 549 h 43219"/>
              <a:gd name="connsiteX7" fmla="*/ 38354 w 43256"/>
              <a:gd name="connsiteY7" fmla="*/ 5435 h 43219"/>
              <a:gd name="connsiteX8" fmla="*/ 42018 w 43256"/>
              <a:gd name="connsiteY8" fmla="*/ 10177 h 43219"/>
              <a:gd name="connsiteX9" fmla="*/ 41854 w 43256"/>
              <a:gd name="connsiteY9" fmla="*/ 15319 h 43219"/>
              <a:gd name="connsiteX10" fmla="*/ 43052 w 43256"/>
              <a:gd name="connsiteY10" fmla="*/ 23181 h 43219"/>
              <a:gd name="connsiteX11" fmla="*/ 37440 w 43256"/>
              <a:gd name="connsiteY11" fmla="*/ 30063 h 43219"/>
              <a:gd name="connsiteX12" fmla="*/ 35431 w 43256"/>
              <a:gd name="connsiteY12" fmla="*/ 35960 h 43219"/>
              <a:gd name="connsiteX13" fmla="*/ 28591 w 43256"/>
              <a:gd name="connsiteY13" fmla="*/ 36674 h 43219"/>
              <a:gd name="connsiteX14" fmla="*/ 23703 w 43256"/>
              <a:gd name="connsiteY14" fmla="*/ 42965 h 43219"/>
              <a:gd name="connsiteX15" fmla="*/ 16516 w 43256"/>
              <a:gd name="connsiteY15" fmla="*/ 39125 h 43219"/>
              <a:gd name="connsiteX16" fmla="*/ 5840 w 43256"/>
              <a:gd name="connsiteY16" fmla="*/ 35331 h 43219"/>
              <a:gd name="connsiteX17" fmla="*/ 1146 w 43256"/>
              <a:gd name="connsiteY17" fmla="*/ 31109 h 43219"/>
              <a:gd name="connsiteX18" fmla="*/ 2149 w 43256"/>
              <a:gd name="connsiteY18" fmla="*/ 25410 h 43219"/>
              <a:gd name="connsiteX19" fmla="*/ 31 w 43256"/>
              <a:gd name="connsiteY19" fmla="*/ 19563 h 43219"/>
              <a:gd name="connsiteX20" fmla="*/ 3899 w 43256"/>
              <a:gd name="connsiteY20" fmla="*/ 14366 h 43219"/>
              <a:gd name="connsiteX21" fmla="*/ 3936 w 43256"/>
              <a:gd name="connsiteY21" fmla="*/ 14229 h 43219"/>
              <a:gd name="connsiteX0" fmla="*/ 1324767 w 3771540"/>
              <a:gd name="connsiteY0" fmla="*/ 3179709 h 3449471"/>
              <a:gd name="connsiteX1" fmla="*/ 1319873 w 3771540"/>
              <a:gd name="connsiteY1" fmla="*/ 3174815 h 3449471"/>
              <a:gd name="connsiteX2" fmla="*/ 1324767 w 3771540"/>
              <a:gd name="connsiteY2" fmla="*/ 3179709 h 3449471"/>
              <a:gd name="connsiteX0" fmla="*/ 1418403 w 3771540"/>
              <a:gd name="connsiteY0" fmla="*/ 3058166 h 3449471"/>
              <a:gd name="connsiteX1" fmla="*/ 1436579 w 3771540"/>
              <a:gd name="connsiteY1" fmla="*/ 3140658 h 3449471"/>
              <a:gd name="connsiteX2" fmla="*/ 1418403 w 3771540"/>
              <a:gd name="connsiteY2" fmla="*/ 3058166 h 3449471"/>
              <a:gd name="connsiteX0" fmla="*/ 1412489 w 3771540"/>
              <a:gd name="connsiteY0" fmla="*/ 3107354 h 3449471"/>
              <a:gd name="connsiteX1" fmla="*/ 1420878 w 3771540"/>
              <a:gd name="connsiteY1" fmla="*/ 3098965 h 3449471"/>
              <a:gd name="connsiteX2" fmla="*/ 1412489 w 3771540"/>
              <a:gd name="connsiteY2" fmla="*/ 3107354 h 3449471"/>
              <a:gd name="connsiteX0" fmla="*/ 4729 w 43256"/>
              <a:gd name="connsiteY0" fmla="*/ 26036 h 43219"/>
              <a:gd name="connsiteX1" fmla="*/ 2196 w 43256"/>
              <a:gd name="connsiteY1" fmla="*/ 25239 h 43219"/>
              <a:gd name="connsiteX2" fmla="*/ 6964 w 43256"/>
              <a:gd name="connsiteY2" fmla="*/ 34758 h 43219"/>
              <a:gd name="connsiteX3" fmla="*/ 5856 w 43256"/>
              <a:gd name="connsiteY3" fmla="*/ 35139 h 43219"/>
              <a:gd name="connsiteX4" fmla="*/ 28863 w 43256"/>
              <a:gd name="connsiteY4" fmla="*/ 34610 h 43219"/>
              <a:gd name="connsiteX5" fmla="*/ 28596 w 43256"/>
              <a:gd name="connsiteY5" fmla="*/ 36519 h 43219"/>
              <a:gd name="connsiteX6" fmla="*/ 34165 w 43256"/>
              <a:gd name="connsiteY6" fmla="*/ 22813 h 43219"/>
              <a:gd name="connsiteX7" fmla="*/ 37416 w 43256"/>
              <a:gd name="connsiteY7" fmla="*/ 29949 h 43219"/>
              <a:gd name="connsiteX8" fmla="*/ 41834 w 43256"/>
              <a:gd name="connsiteY8" fmla="*/ 15213 h 43219"/>
              <a:gd name="connsiteX9" fmla="*/ 40386 w 43256"/>
              <a:gd name="connsiteY9" fmla="*/ 17889 h 43219"/>
              <a:gd name="connsiteX10" fmla="*/ 38360 w 43256"/>
              <a:gd name="connsiteY10" fmla="*/ 5285 h 43219"/>
              <a:gd name="connsiteX11" fmla="*/ 38436 w 43256"/>
              <a:gd name="connsiteY11" fmla="*/ 6549 h 43219"/>
              <a:gd name="connsiteX12" fmla="*/ 29114 w 43256"/>
              <a:gd name="connsiteY12" fmla="*/ 3811 h 43219"/>
              <a:gd name="connsiteX13" fmla="*/ 29856 w 43256"/>
              <a:gd name="connsiteY13" fmla="*/ 2199 h 43219"/>
              <a:gd name="connsiteX14" fmla="*/ 22177 w 43256"/>
              <a:gd name="connsiteY14" fmla="*/ 4579 h 43219"/>
              <a:gd name="connsiteX15" fmla="*/ 22536 w 43256"/>
              <a:gd name="connsiteY15" fmla="*/ 3189 h 43219"/>
              <a:gd name="connsiteX16" fmla="*/ 14036 w 43256"/>
              <a:gd name="connsiteY16" fmla="*/ 5051 h 43219"/>
              <a:gd name="connsiteX17" fmla="*/ 15336 w 43256"/>
              <a:gd name="connsiteY17" fmla="*/ 6399 h 43219"/>
              <a:gd name="connsiteX18" fmla="*/ 4163 w 43256"/>
              <a:gd name="connsiteY18" fmla="*/ 15648 h 43219"/>
              <a:gd name="connsiteX19" fmla="*/ 3936 w 43256"/>
              <a:gd name="connsiteY19" fmla="*/ 14229 h 43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3256" h="43219">
                <a:moveTo>
                  <a:pt x="3936" y="14229"/>
                </a:moveTo>
                <a:cubicBezTo>
                  <a:pt x="3665" y="11516"/>
                  <a:pt x="4297" y="8780"/>
                  <a:pt x="5659" y="6766"/>
                </a:cubicBezTo>
                <a:cubicBezTo>
                  <a:pt x="7811" y="3585"/>
                  <a:pt x="11300" y="2876"/>
                  <a:pt x="14041" y="5061"/>
                </a:cubicBezTo>
                <a:cubicBezTo>
                  <a:pt x="15714" y="768"/>
                  <a:pt x="19950" y="-119"/>
                  <a:pt x="22492" y="3291"/>
                </a:cubicBezTo>
                <a:cubicBezTo>
                  <a:pt x="23133" y="1542"/>
                  <a:pt x="24364" y="333"/>
                  <a:pt x="25785" y="59"/>
                </a:cubicBezTo>
                <a:cubicBezTo>
                  <a:pt x="27349" y="-243"/>
                  <a:pt x="28911" y="629"/>
                  <a:pt x="29869" y="2340"/>
                </a:cubicBezTo>
                <a:cubicBezTo>
                  <a:pt x="31251" y="126"/>
                  <a:pt x="33537" y="-601"/>
                  <a:pt x="35499" y="549"/>
                </a:cubicBezTo>
                <a:cubicBezTo>
                  <a:pt x="36994" y="1425"/>
                  <a:pt x="38066" y="3259"/>
                  <a:pt x="38354" y="5435"/>
                </a:cubicBezTo>
                <a:cubicBezTo>
                  <a:pt x="40082" y="6077"/>
                  <a:pt x="41458" y="7857"/>
                  <a:pt x="42018" y="10177"/>
                </a:cubicBezTo>
                <a:cubicBezTo>
                  <a:pt x="42425" y="11861"/>
                  <a:pt x="42367" y="13690"/>
                  <a:pt x="41854" y="15319"/>
                </a:cubicBezTo>
                <a:cubicBezTo>
                  <a:pt x="43115" y="17553"/>
                  <a:pt x="43556" y="20449"/>
                  <a:pt x="43052" y="23181"/>
                </a:cubicBezTo>
                <a:cubicBezTo>
                  <a:pt x="42382" y="26813"/>
                  <a:pt x="40164" y="29533"/>
                  <a:pt x="37440" y="30063"/>
                </a:cubicBezTo>
                <a:cubicBezTo>
                  <a:pt x="37427" y="32330"/>
                  <a:pt x="36694" y="34480"/>
                  <a:pt x="35431" y="35960"/>
                </a:cubicBezTo>
                <a:cubicBezTo>
                  <a:pt x="33512" y="38209"/>
                  <a:pt x="30740" y="38498"/>
                  <a:pt x="28591" y="36674"/>
                </a:cubicBezTo>
                <a:cubicBezTo>
                  <a:pt x="27896" y="39807"/>
                  <a:pt x="26035" y="42202"/>
                  <a:pt x="23703" y="42965"/>
                </a:cubicBezTo>
                <a:cubicBezTo>
                  <a:pt x="20955" y="43864"/>
                  <a:pt x="18087" y="42332"/>
                  <a:pt x="16516" y="39125"/>
                </a:cubicBezTo>
                <a:cubicBezTo>
                  <a:pt x="12808" y="42169"/>
                  <a:pt x="7992" y="40458"/>
                  <a:pt x="5840" y="35331"/>
                </a:cubicBezTo>
                <a:cubicBezTo>
                  <a:pt x="3726" y="35668"/>
                  <a:pt x="1741" y="33883"/>
                  <a:pt x="1146" y="31109"/>
                </a:cubicBezTo>
                <a:cubicBezTo>
                  <a:pt x="715" y="29102"/>
                  <a:pt x="1096" y="26936"/>
                  <a:pt x="2149" y="25410"/>
                </a:cubicBezTo>
                <a:cubicBezTo>
                  <a:pt x="655" y="24213"/>
                  <a:pt x="-177" y="21916"/>
                  <a:pt x="31" y="19563"/>
                </a:cubicBezTo>
                <a:cubicBezTo>
                  <a:pt x="275" y="16808"/>
                  <a:pt x="1881" y="14650"/>
                  <a:pt x="3899" y="14366"/>
                </a:cubicBezTo>
                <a:cubicBezTo>
                  <a:pt x="3911" y="14320"/>
                  <a:pt x="3924" y="14275"/>
                  <a:pt x="3936" y="14229"/>
                </a:cubicBezTo>
                <a:close/>
              </a:path>
              <a:path w="3771540" h="3449471">
                <a:moveTo>
                  <a:pt x="1324767" y="3179709"/>
                </a:moveTo>
                <a:lnTo>
                  <a:pt x="1319873" y="3174815"/>
                </a:lnTo>
                <a:lnTo>
                  <a:pt x="1324767" y="3179709"/>
                </a:lnTo>
                <a:close/>
              </a:path>
              <a:path w="3771540" h="3449471">
                <a:moveTo>
                  <a:pt x="1418403" y="3058166"/>
                </a:moveTo>
                <a:lnTo>
                  <a:pt x="1436579" y="3140658"/>
                </a:lnTo>
                <a:lnTo>
                  <a:pt x="1418403" y="3058166"/>
                </a:lnTo>
                <a:close/>
              </a:path>
              <a:path w="3771540" h="3449471">
                <a:moveTo>
                  <a:pt x="1412489" y="3107354"/>
                </a:moveTo>
                <a:lnTo>
                  <a:pt x="1420878" y="3098965"/>
                </a:lnTo>
                <a:cubicBezTo>
                  <a:pt x="1341747" y="3077373"/>
                  <a:pt x="1439619" y="3104637"/>
                  <a:pt x="1412489" y="3107354"/>
                </a:cubicBezTo>
                <a:close/>
              </a:path>
              <a:path w="43256" h="43219" fill="none" extrusionOk="0">
                <a:moveTo>
                  <a:pt x="4729" y="26036"/>
                </a:moveTo>
                <a:cubicBezTo>
                  <a:pt x="3845" y="26130"/>
                  <a:pt x="2961" y="25852"/>
                  <a:pt x="2196" y="25239"/>
                </a:cubicBezTo>
                <a:moveTo>
                  <a:pt x="6964" y="34758"/>
                </a:moveTo>
                <a:cubicBezTo>
                  <a:pt x="6609" y="34951"/>
                  <a:pt x="6236" y="35079"/>
                  <a:pt x="5856" y="35139"/>
                </a:cubicBezTo>
                <a:moveTo>
                  <a:pt x="28863" y="34610"/>
                </a:moveTo>
                <a:cubicBezTo>
                  <a:pt x="28824" y="35257"/>
                  <a:pt x="28734" y="35897"/>
                  <a:pt x="28596" y="36519"/>
                </a:cubicBezTo>
                <a:moveTo>
                  <a:pt x="34165" y="22813"/>
                </a:moveTo>
                <a:cubicBezTo>
                  <a:pt x="36169" y="24141"/>
                  <a:pt x="37434" y="26917"/>
                  <a:pt x="37416" y="29949"/>
                </a:cubicBezTo>
                <a:moveTo>
                  <a:pt x="41834" y="15213"/>
                </a:moveTo>
                <a:cubicBezTo>
                  <a:pt x="41509" y="16245"/>
                  <a:pt x="41014" y="17161"/>
                  <a:pt x="40386" y="17889"/>
                </a:cubicBezTo>
                <a:moveTo>
                  <a:pt x="38360" y="5285"/>
                </a:moveTo>
                <a:cubicBezTo>
                  <a:pt x="38415" y="5702"/>
                  <a:pt x="38441" y="6125"/>
                  <a:pt x="38436" y="6549"/>
                </a:cubicBezTo>
                <a:moveTo>
                  <a:pt x="29114" y="3811"/>
                </a:moveTo>
                <a:cubicBezTo>
                  <a:pt x="29303" y="3228"/>
                  <a:pt x="29552" y="2685"/>
                  <a:pt x="29856" y="2199"/>
                </a:cubicBezTo>
                <a:moveTo>
                  <a:pt x="22177" y="4579"/>
                </a:moveTo>
                <a:cubicBezTo>
                  <a:pt x="22254" y="4097"/>
                  <a:pt x="22375" y="3630"/>
                  <a:pt x="22536" y="3189"/>
                </a:cubicBezTo>
                <a:moveTo>
                  <a:pt x="14036" y="5051"/>
                </a:moveTo>
                <a:cubicBezTo>
                  <a:pt x="14508" y="5427"/>
                  <a:pt x="14944" y="5880"/>
                  <a:pt x="15336" y="6399"/>
                </a:cubicBezTo>
                <a:moveTo>
                  <a:pt x="4163" y="15648"/>
                </a:moveTo>
                <a:cubicBezTo>
                  <a:pt x="4060" y="15184"/>
                  <a:pt x="3984" y="14710"/>
                  <a:pt x="3936" y="14229"/>
                </a:cubicBez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D46BA6E-E2B6-4A2B-A8C9-BBEC2B1E3EC4}"/>
              </a:ext>
            </a:extLst>
          </p:cNvPr>
          <p:cNvSpPr txBox="1"/>
          <p:nvPr/>
        </p:nvSpPr>
        <p:spPr>
          <a:xfrm>
            <a:off x="3012020" y="504608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C00000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기본이면서 가장 중요</a:t>
            </a:r>
          </a:p>
        </p:txBody>
      </p:sp>
    </p:spTree>
    <p:extLst>
      <p:ext uri="{BB962C8B-B14F-4D97-AF65-F5344CB8AC3E}">
        <p14:creationId xmlns:p14="http://schemas.microsoft.com/office/powerpoint/2010/main" val="62081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 개발</a:t>
            </a:r>
            <a:r>
              <a:rPr lang="en-US" altLang="ko-KR"/>
              <a:t>, </a:t>
            </a:r>
            <a:r>
              <a:rPr lang="ko-KR" altLang="en-US"/>
              <a:t>어디서부터 시작할까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267FFC0-A285-4E0D-8C03-E8222433B841}"/>
              </a:ext>
            </a:extLst>
          </p:cNvPr>
          <p:cNvSpPr txBox="1"/>
          <p:nvPr/>
        </p:nvSpPr>
        <p:spPr>
          <a:xfrm>
            <a:off x="499040" y="1042469"/>
            <a:ext cx="18742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 b="1">
                <a:latin typeface="+mn-lt"/>
              </a:defRPr>
            </a:lvl1pPr>
          </a:lstStyle>
          <a:p>
            <a:r>
              <a:rPr lang="ko-KR" altLang="en-US" dirty="0"/>
              <a:t>웹 개발의 기본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8640C1B8-DD66-49E3-A87E-7931A5D1C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35" y="1830490"/>
            <a:ext cx="863054" cy="123149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12F7D1DD-D626-487C-9ADC-4E9FDB9EC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562" y="3286303"/>
            <a:ext cx="802522" cy="112735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71A28F6C-96AB-4E40-801E-003B3AD76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562" y="4772201"/>
            <a:ext cx="838527" cy="11273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6FC5786-CD89-4B84-9B4E-239189D9BDE0}"/>
              </a:ext>
            </a:extLst>
          </p:cNvPr>
          <p:cNvSpPr txBox="1"/>
          <p:nvPr/>
        </p:nvSpPr>
        <p:spPr>
          <a:xfrm>
            <a:off x="1517359" y="1830491"/>
            <a:ext cx="3756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웹 문서의 뼈대를 만드는 </a:t>
            </a:r>
            <a:r>
              <a:rPr lang="en-US" altLang="ko-KR" sz="2400" b="1"/>
              <a:t>HTML</a:t>
            </a:r>
            <a:endParaRPr lang="ko-KR" altLang="en-US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4A9FD2F-17F2-4C4F-A912-90449D9CB03B}"/>
              </a:ext>
            </a:extLst>
          </p:cNvPr>
          <p:cNvSpPr txBox="1"/>
          <p:nvPr/>
        </p:nvSpPr>
        <p:spPr>
          <a:xfrm>
            <a:off x="1517359" y="2284097"/>
            <a:ext cx="49075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웹 브라우저 창에 웹 문서의 내용을 보여주기 위한 약속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HTML</a:t>
            </a:r>
            <a:r>
              <a:rPr lang="ko-KR" altLang="en-US" sz="1400"/>
              <a:t>에서 약속한 표기법을 사용해서 문서 작성해야 함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79D3326-04DC-423D-926F-C06D1BD2293B}"/>
              </a:ext>
            </a:extLst>
          </p:cNvPr>
          <p:cNvSpPr txBox="1"/>
          <p:nvPr/>
        </p:nvSpPr>
        <p:spPr>
          <a:xfrm>
            <a:off x="1517359" y="3260897"/>
            <a:ext cx="3756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웹 문서를 꾸미는 </a:t>
            </a:r>
            <a:r>
              <a:rPr lang="en-US" altLang="ko-KR" sz="2400" b="1"/>
              <a:t>CSS</a:t>
            </a:r>
            <a:endParaRPr lang="ko-KR" altLang="en-US" b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9F5417E-FCE2-45DE-B987-002EAA9F4474}"/>
              </a:ext>
            </a:extLst>
          </p:cNvPr>
          <p:cNvSpPr txBox="1"/>
          <p:nvPr/>
        </p:nvSpPr>
        <p:spPr>
          <a:xfrm>
            <a:off x="1517359" y="3714504"/>
            <a:ext cx="73109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웹 문서를 꾸미거나 웹 요소를 적절하게 배치하는 방법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다양한</a:t>
            </a:r>
            <a:r>
              <a:rPr lang="en-US" altLang="ko-KR" sz="1400" dirty="0"/>
              <a:t> </a:t>
            </a:r>
            <a:r>
              <a:rPr lang="ko-KR" altLang="en-US" sz="1400" dirty="0"/>
              <a:t>디바이스에 맞는 </a:t>
            </a:r>
            <a:r>
              <a:rPr lang="ko-KR" altLang="en-US" sz="1400" dirty="0" err="1"/>
              <a:t>반응형</a:t>
            </a:r>
            <a:r>
              <a:rPr lang="ko-KR" altLang="en-US" sz="1400" dirty="0"/>
              <a:t> 웹 디자인을 만들기 위해 필수적으로 학습해야 함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3D858549-5103-4412-8039-67EDB2AE0C40}"/>
              </a:ext>
            </a:extLst>
          </p:cNvPr>
          <p:cNvSpPr txBox="1"/>
          <p:nvPr/>
        </p:nvSpPr>
        <p:spPr>
          <a:xfrm>
            <a:off x="1517358" y="4772200"/>
            <a:ext cx="5286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사용자 동작에 반응하는 </a:t>
            </a:r>
            <a:r>
              <a:rPr lang="ko-KR" altLang="en-US" sz="2000" b="1" dirty="0"/>
              <a:t>자바스크립트</a:t>
            </a:r>
            <a:endParaRPr lang="ko-KR" alt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FD8B774-9296-48C2-91DA-24EB2278C93F}"/>
              </a:ext>
            </a:extLst>
          </p:cNvPr>
          <p:cNvSpPr txBox="1"/>
          <p:nvPr/>
        </p:nvSpPr>
        <p:spPr>
          <a:xfrm>
            <a:off x="1517358" y="5225807"/>
            <a:ext cx="65110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사용자 동작에 반응해서 동적인 효과를 만들기 위한 기술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sym typeface="Wingdings" panose="05000000000000000000" pitchFamily="2" charset="2"/>
              </a:rPr>
              <a:t>자바스크립트를 알고 있다면 새로운 프레임워크를 배우기 쉬움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408052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 개발</a:t>
            </a:r>
            <a:r>
              <a:rPr lang="en-US" altLang="ko-KR"/>
              <a:t>, </a:t>
            </a:r>
            <a:r>
              <a:rPr lang="ko-KR" altLang="en-US"/>
              <a:t>어디서부터 시작할까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267FFC0-A285-4E0D-8C03-E8222433B841}"/>
              </a:ext>
            </a:extLst>
          </p:cNvPr>
          <p:cNvSpPr txBox="1"/>
          <p:nvPr/>
        </p:nvSpPr>
        <p:spPr>
          <a:xfrm>
            <a:off x="499040" y="1042469"/>
            <a:ext cx="3474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 b="1">
                <a:latin typeface="+mn-lt"/>
              </a:defRPr>
            </a:lvl1pPr>
          </a:lstStyle>
          <a:p>
            <a:r>
              <a:rPr lang="ko-KR" altLang="en-US" dirty="0" err="1"/>
              <a:t>프런트엔드</a:t>
            </a:r>
            <a:r>
              <a:rPr lang="ko-KR" altLang="en-US" dirty="0"/>
              <a:t> 개발을 위한 기술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CC84B612-715A-4C38-B74B-DB0FD18B16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740"/>
          <a:stretch/>
        </p:blipFill>
        <p:spPr>
          <a:xfrm>
            <a:off x="499040" y="1490941"/>
            <a:ext cx="3960715" cy="523498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23CDEB6A-1B07-4EBB-8F46-AF2023202DD9}"/>
              </a:ext>
            </a:extLst>
          </p:cNvPr>
          <p:cNvSpPr txBox="1"/>
          <p:nvPr/>
        </p:nvSpPr>
        <p:spPr>
          <a:xfrm>
            <a:off x="4908640" y="1118232"/>
            <a:ext cx="29706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 b="1">
                <a:latin typeface="+mn-lt"/>
              </a:defRPr>
            </a:lvl1pPr>
          </a:lstStyle>
          <a:p>
            <a:r>
              <a:rPr lang="ko-KR" altLang="en-US" dirty="0" err="1"/>
              <a:t>백엔드</a:t>
            </a:r>
            <a:r>
              <a:rPr lang="ko-KR" altLang="en-US" dirty="0"/>
              <a:t> 개발을 위한 기술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D840A29D-7E5B-46FB-A605-1718E7DCD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408" y="1622695"/>
            <a:ext cx="3657039" cy="446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63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95536" y="1052736"/>
            <a:ext cx="8291264" cy="532859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크롬 설치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탐색기에서 파일의 확장자가 보이게 설정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a.html</a:t>
            </a:r>
            <a:r>
              <a:rPr lang="ko-KR" altLang="en-US" dirty="0" smtClean="0"/>
              <a:t>을 만들어 </a:t>
            </a:r>
            <a:r>
              <a:rPr lang="ko-KR" altLang="en-US" dirty="0"/>
              <a:t>저장하자</a:t>
            </a:r>
            <a:r>
              <a:rPr lang="en-US" altLang="ko-KR" dirty="0"/>
              <a:t>.(</a:t>
            </a:r>
            <a:r>
              <a:rPr lang="ko-KR" altLang="en-US" dirty="0"/>
              <a:t>파일 </a:t>
            </a:r>
            <a:r>
              <a:rPr lang="ko-KR" altLang="en-US" dirty="0" err="1"/>
              <a:t>인코딩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utf-8</a:t>
            </a:r>
            <a:r>
              <a:rPr lang="en-US" altLang="ko-KR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크롬으로 실행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ko-KR" altLang="en-US" sz="2500" dirty="0" smtClean="0"/>
              <a:t>실습준</a:t>
            </a:r>
            <a:r>
              <a:rPr lang="ko-KR" altLang="en-US" sz="2500" dirty="0"/>
              <a:t>비</a:t>
            </a:r>
          </a:p>
        </p:txBody>
      </p:sp>
    </p:spTree>
    <p:extLst>
      <p:ext uri="{BB962C8B-B14F-4D97-AF65-F5344CB8AC3E}">
        <p14:creationId xmlns:p14="http://schemas.microsoft.com/office/powerpoint/2010/main" val="51811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84150" y="1376363"/>
            <a:ext cx="8642350" cy="5235575"/>
          </a:xfrm>
        </p:spPr>
        <p:txBody>
          <a:bodyPr/>
          <a:lstStyle/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684213" y="620713"/>
            <a:ext cx="4751387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r>
              <a:rPr lang="en-US" altLang="ko-KR" b="1" dirty="0" smtClean="0"/>
              <a:t>HTML </a:t>
            </a:r>
            <a:r>
              <a:rPr lang="ko-KR" altLang="en-US" b="1" dirty="0"/>
              <a:t>문서 </a:t>
            </a:r>
            <a:r>
              <a:rPr lang="ko-KR" altLang="en-US" b="1" dirty="0" smtClean="0"/>
              <a:t>작성하고 실행하기</a:t>
            </a:r>
            <a:endParaRPr lang="ko-KR" altLang="en-US" b="1" dirty="0"/>
          </a:p>
        </p:txBody>
      </p:sp>
      <p:pic>
        <p:nvPicPr>
          <p:cNvPr id="17413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1376363"/>
            <a:ext cx="8280400" cy="474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2114550"/>
            <a:ext cx="3959225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535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 브라우저와 웹 편집기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0A35CDF-B5EF-4187-843C-5DC0B153FBC5}"/>
              </a:ext>
            </a:extLst>
          </p:cNvPr>
          <p:cNvSpPr txBox="1"/>
          <p:nvPr/>
        </p:nvSpPr>
        <p:spPr>
          <a:xfrm>
            <a:off x="453005" y="1124125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웹 브라우저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965C508-BF73-495A-9DCA-84FF9D107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369470"/>
            <a:ext cx="4828646" cy="267964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C3AA82AF-E0C2-4361-A0A3-66CE950DA4AA}"/>
              </a:ext>
            </a:extLst>
          </p:cNvPr>
          <p:cNvSpPr/>
          <p:nvPr/>
        </p:nvSpPr>
        <p:spPr>
          <a:xfrm>
            <a:off x="243130" y="2906089"/>
            <a:ext cx="908143" cy="696763"/>
          </a:xfrm>
          <a:prstGeom prst="rect">
            <a:avLst/>
          </a:prstGeom>
          <a:solidFill>
            <a:schemeClr val="accent2">
              <a:lumMod val="20000"/>
              <a:lumOff val="80000"/>
              <a:alpha val="21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62D49D0-BD65-4EFC-98E5-B0C6C02B3291}"/>
              </a:ext>
            </a:extLst>
          </p:cNvPr>
          <p:cNvSpPr txBox="1"/>
          <p:nvPr/>
        </p:nvSpPr>
        <p:spPr>
          <a:xfrm>
            <a:off x="1889449" y="1322573"/>
            <a:ext cx="22076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solidFill>
                  <a:srgbClr val="C00000"/>
                </a:solidFill>
              </a:rPr>
              <a:t>주로 크롬 브라우저 사용</a:t>
            </a:r>
            <a:r>
              <a:rPr lang="en-US" altLang="ko-KR" sz="1400">
                <a:solidFill>
                  <a:srgbClr val="C0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>
                <a:solidFill>
                  <a:srgbClr val="C00000"/>
                </a:solidFill>
              </a:rPr>
              <a:t>다운로드해서 준비</a:t>
            </a:r>
          </a:p>
        </p:txBody>
      </p:sp>
      <p:cxnSp>
        <p:nvCxnSpPr>
          <p:cNvPr id="9" name="연결선: 구부러짐 8">
            <a:extLst>
              <a:ext uri="{FF2B5EF4-FFF2-40B4-BE49-F238E27FC236}">
                <a16:creationId xmlns:a16="http://schemas.microsoft.com/office/drawing/2014/main" xmlns="" id="{6D8196B3-CC89-4909-9CC3-BF76B10BE3CB}"/>
              </a:ext>
            </a:extLst>
          </p:cNvPr>
          <p:cNvCxnSpPr>
            <a:cxnSpLocks/>
            <a:stCxn id="7" idx="1"/>
            <a:endCxn id="6" idx="0"/>
          </p:cNvCxnSpPr>
          <p:nvPr/>
        </p:nvCxnSpPr>
        <p:spPr>
          <a:xfrm rot="10800000" flipV="1">
            <a:off x="697203" y="1691905"/>
            <a:ext cx="1192247" cy="1214184"/>
          </a:xfrm>
          <a:prstGeom prst="curvedConnector2">
            <a:avLst/>
          </a:prstGeom>
          <a:ln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BE15F5C-486C-4B1F-9683-008538CA3EDB}"/>
              </a:ext>
            </a:extLst>
          </p:cNvPr>
          <p:cNvSpPr txBox="1"/>
          <p:nvPr/>
        </p:nvSpPr>
        <p:spPr>
          <a:xfrm>
            <a:off x="5904415" y="1124125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웹 편집기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87FE6748-9A8A-4B1A-840E-860137817788}"/>
              </a:ext>
            </a:extLst>
          </p:cNvPr>
          <p:cNvCxnSpPr/>
          <p:nvPr/>
        </p:nvCxnSpPr>
        <p:spPr>
          <a:xfrm>
            <a:off x="5206283" y="1124125"/>
            <a:ext cx="0" cy="543041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B4821F9-BED5-494D-8D2F-5DBC64BE25E1}"/>
              </a:ext>
            </a:extLst>
          </p:cNvPr>
          <p:cNvSpPr txBox="1"/>
          <p:nvPr/>
        </p:nvSpPr>
        <p:spPr>
          <a:xfrm>
            <a:off x="5935666" y="1741449"/>
            <a:ext cx="2488182" cy="138499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윈도우용 편집기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400"/>
              <a:t> - </a:t>
            </a:r>
            <a:r>
              <a:rPr lang="ko-KR" altLang="en-US" sz="1200"/>
              <a:t>노트패드</a:t>
            </a:r>
            <a:r>
              <a:rPr lang="en-US" altLang="ko-KR" sz="1200"/>
              <a:t>++, </a:t>
            </a:r>
            <a:r>
              <a:rPr lang="ko-KR" altLang="en-US" sz="1200"/>
              <a:t>에디트 플러스 등</a:t>
            </a:r>
            <a:endParaRPr lang="en-US" altLang="ko-KR" sz="1200"/>
          </a:p>
          <a:p>
            <a:pPr>
              <a:lnSpc>
                <a:spcPct val="150000"/>
              </a:lnSpc>
            </a:pPr>
            <a:r>
              <a:rPr lang="en-US" altLang="ko-KR" sz="1400"/>
              <a:t>macOS</a:t>
            </a:r>
            <a:r>
              <a:rPr lang="ko-KR" altLang="en-US" sz="1400"/>
              <a:t>용 편집기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400"/>
              <a:t> - </a:t>
            </a:r>
            <a:r>
              <a:rPr lang="ko-KR" altLang="en-US" sz="1200"/>
              <a:t>텍스트메이트</a:t>
            </a:r>
            <a:r>
              <a:rPr lang="en-US" altLang="ko-KR" sz="1200"/>
              <a:t>,  </a:t>
            </a:r>
            <a:r>
              <a:rPr lang="ko-KR" altLang="en-US" sz="1200"/>
              <a:t>코다 등 </a:t>
            </a:r>
            <a:endParaRPr lang="en-US" altLang="ko-KR" sz="14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7165222-A64D-448B-8538-B45A0E36EC7F}"/>
              </a:ext>
            </a:extLst>
          </p:cNvPr>
          <p:cNvSpPr txBox="1"/>
          <p:nvPr/>
        </p:nvSpPr>
        <p:spPr>
          <a:xfrm>
            <a:off x="5220727" y="3681387"/>
            <a:ext cx="3918060" cy="1384995"/>
          </a:xfrm>
          <a:custGeom>
            <a:avLst/>
            <a:gdLst>
              <a:gd name="connsiteX0" fmla="*/ 0 w 3918060"/>
              <a:gd name="connsiteY0" fmla="*/ 0 h 1343381"/>
              <a:gd name="connsiteX1" fmla="*/ 731371 w 3918060"/>
              <a:gd name="connsiteY1" fmla="*/ 0 h 1343381"/>
              <a:gd name="connsiteX2" fmla="*/ 1306020 w 3918060"/>
              <a:gd name="connsiteY2" fmla="*/ 0 h 1343381"/>
              <a:gd name="connsiteX3" fmla="*/ 1919849 w 3918060"/>
              <a:gd name="connsiteY3" fmla="*/ 0 h 1343381"/>
              <a:gd name="connsiteX4" fmla="*/ 2533679 w 3918060"/>
              <a:gd name="connsiteY4" fmla="*/ 0 h 1343381"/>
              <a:gd name="connsiteX5" fmla="*/ 3069147 w 3918060"/>
              <a:gd name="connsiteY5" fmla="*/ 0 h 1343381"/>
              <a:gd name="connsiteX6" fmla="*/ 3918060 w 3918060"/>
              <a:gd name="connsiteY6" fmla="*/ 0 h 1343381"/>
              <a:gd name="connsiteX7" fmla="*/ 3918060 w 3918060"/>
              <a:gd name="connsiteY7" fmla="*/ 658257 h 1343381"/>
              <a:gd name="connsiteX8" fmla="*/ 3918060 w 3918060"/>
              <a:gd name="connsiteY8" fmla="*/ 1343381 h 1343381"/>
              <a:gd name="connsiteX9" fmla="*/ 3343411 w 3918060"/>
              <a:gd name="connsiteY9" fmla="*/ 1343381 h 1343381"/>
              <a:gd name="connsiteX10" fmla="*/ 2729582 w 3918060"/>
              <a:gd name="connsiteY10" fmla="*/ 1343381 h 1343381"/>
              <a:gd name="connsiteX11" fmla="*/ 2037391 w 3918060"/>
              <a:gd name="connsiteY11" fmla="*/ 1343381 h 1343381"/>
              <a:gd name="connsiteX12" fmla="*/ 1423562 w 3918060"/>
              <a:gd name="connsiteY12" fmla="*/ 1343381 h 1343381"/>
              <a:gd name="connsiteX13" fmla="*/ 731371 w 3918060"/>
              <a:gd name="connsiteY13" fmla="*/ 1343381 h 1343381"/>
              <a:gd name="connsiteX14" fmla="*/ 0 w 3918060"/>
              <a:gd name="connsiteY14" fmla="*/ 1343381 h 1343381"/>
              <a:gd name="connsiteX15" fmla="*/ 0 w 3918060"/>
              <a:gd name="connsiteY15" fmla="*/ 685124 h 1343381"/>
              <a:gd name="connsiteX16" fmla="*/ 0 w 3918060"/>
              <a:gd name="connsiteY16" fmla="*/ 0 h 1343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918060" h="1343381" fill="none" extrusionOk="0">
                <a:moveTo>
                  <a:pt x="0" y="0"/>
                </a:moveTo>
                <a:cubicBezTo>
                  <a:pt x="285045" y="-26559"/>
                  <a:pt x="456557" y="5838"/>
                  <a:pt x="731371" y="0"/>
                </a:cubicBezTo>
                <a:cubicBezTo>
                  <a:pt x="1006185" y="-5838"/>
                  <a:pt x="1062283" y="-9503"/>
                  <a:pt x="1306020" y="0"/>
                </a:cubicBezTo>
                <a:cubicBezTo>
                  <a:pt x="1549757" y="9503"/>
                  <a:pt x="1712104" y="23933"/>
                  <a:pt x="1919849" y="0"/>
                </a:cubicBezTo>
                <a:cubicBezTo>
                  <a:pt x="2127594" y="-23933"/>
                  <a:pt x="2372129" y="2339"/>
                  <a:pt x="2533679" y="0"/>
                </a:cubicBezTo>
                <a:cubicBezTo>
                  <a:pt x="2695229" y="-2339"/>
                  <a:pt x="2832326" y="-22089"/>
                  <a:pt x="3069147" y="0"/>
                </a:cubicBezTo>
                <a:cubicBezTo>
                  <a:pt x="3305968" y="22089"/>
                  <a:pt x="3567868" y="-470"/>
                  <a:pt x="3918060" y="0"/>
                </a:cubicBezTo>
                <a:cubicBezTo>
                  <a:pt x="3922923" y="248367"/>
                  <a:pt x="3922258" y="515180"/>
                  <a:pt x="3918060" y="658257"/>
                </a:cubicBezTo>
                <a:cubicBezTo>
                  <a:pt x="3913862" y="801334"/>
                  <a:pt x="3917635" y="1078048"/>
                  <a:pt x="3918060" y="1343381"/>
                </a:cubicBezTo>
                <a:cubicBezTo>
                  <a:pt x="3764146" y="1343744"/>
                  <a:pt x="3524996" y="1342143"/>
                  <a:pt x="3343411" y="1343381"/>
                </a:cubicBezTo>
                <a:cubicBezTo>
                  <a:pt x="3161826" y="1344619"/>
                  <a:pt x="2947935" y="1339997"/>
                  <a:pt x="2729582" y="1343381"/>
                </a:cubicBezTo>
                <a:cubicBezTo>
                  <a:pt x="2511229" y="1346765"/>
                  <a:pt x="2212498" y="1327245"/>
                  <a:pt x="2037391" y="1343381"/>
                </a:cubicBezTo>
                <a:cubicBezTo>
                  <a:pt x="1862284" y="1359517"/>
                  <a:pt x="1659575" y="1331245"/>
                  <a:pt x="1423562" y="1343381"/>
                </a:cubicBezTo>
                <a:cubicBezTo>
                  <a:pt x="1187549" y="1355517"/>
                  <a:pt x="897744" y="1337210"/>
                  <a:pt x="731371" y="1343381"/>
                </a:cubicBezTo>
                <a:cubicBezTo>
                  <a:pt x="564998" y="1349552"/>
                  <a:pt x="321424" y="1345409"/>
                  <a:pt x="0" y="1343381"/>
                </a:cubicBezTo>
                <a:cubicBezTo>
                  <a:pt x="-10627" y="1155818"/>
                  <a:pt x="8591" y="992662"/>
                  <a:pt x="0" y="685124"/>
                </a:cubicBezTo>
                <a:cubicBezTo>
                  <a:pt x="-8591" y="377586"/>
                  <a:pt x="-25194" y="140560"/>
                  <a:pt x="0" y="0"/>
                </a:cubicBezTo>
                <a:close/>
              </a:path>
              <a:path w="3918060" h="1343381" stroke="0" extrusionOk="0">
                <a:moveTo>
                  <a:pt x="0" y="0"/>
                </a:moveTo>
                <a:cubicBezTo>
                  <a:pt x="169259" y="-10786"/>
                  <a:pt x="423501" y="-5832"/>
                  <a:pt x="574649" y="0"/>
                </a:cubicBezTo>
                <a:cubicBezTo>
                  <a:pt x="725797" y="5832"/>
                  <a:pt x="1020865" y="-441"/>
                  <a:pt x="1306020" y="0"/>
                </a:cubicBezTo>
                <a:cubicBezTo>
                  <a:pt x="1591175" y="441"/>
                  <a:pt x="1818826" y="15584"/>
                  <a:pt x="2037391" y="0"/>
                </a:cubicBezTo>
                <a:cubicBezTo>
                  <a:pt x="2255956" y="-15584"/>
                  <a:pt x="2393716" y="10404"/>
                  <a:pt x="2572859" y="0"/>
                </a:cubicBezTo>
                <a:cubicBezTo>
                  <a:pt x="2752002" y="-10404"/>
                  <a:pt x="2934622" y="28500"/>
                  <a:pt x="3265050" y="0"/>
                </a:cubicBezTo>
                <a:cubicBezTo>
                  <a:pt x="3595478" y="-28500"/>
                  <a:pt x="3723880" y="-16629"/>
                  <a:pt x="3918060" y="0"/>
                </a:cubicBezTo>
                <a:cubicBezTo>
                  <a:pt x="3943240" y="234898"/>
                  <a:pt x="3918006" y="496379"/>
                  <a:pt x="3918060" y="658257"/>
                </a:cubicBezTo>
                <a:cubicBezTo>
                  <a:pt x="3918114" y="820135"/>
                  <a:pt x="3909343" y="1079836"/>
                  <a:pt x="3918060" y="1343381"/>
                </a:cubicBezTo>
                <a:cubicBezTo>
                  <a:pt x="3739651" y="1349719"/>
                  <a:pt x="3592001" y="1335869"/>
                  <a:pt x="3382592" y="1343381"/>
                </a:cubicBezTo>
                <a:cubicBezTo>
                  <a:pt x="3173183" y="1350893"/>
                  <a:pt x="2833182" y="1357478"/>
                  <a:pt x="2651221" y="1343381"/>
                </a:cubicBezTo>
                <a:cubicBezTo>
                  <a:pt x="2469260" y="1329284"/>
                  <a:pt x="2244241" y="1334765"/>
                  <a:pt x="2115752" y="1343381"/>
                </a:cubicBezTo>
                <a:cubicBezTo>
                  <a:pt x="1987263" y="1351997"/>
                  <a:pt x="1744890" y="1349485"/>
                  <a:pt x="1541104" y="1343381"/>
                </a:cubicBezTo>
                <a:cubicBezTo>
                  <a:pt x="1337318" y="1337277"/>
                  <a:pt x="1239485" y="1331794"/>
                  <a:pt x="966455" y="1343381"/>
                </a:cubicBezTo>
                <a:cubicBezTo>
                  <a:pt x="693425" y="1354968"/>
                  <a:pt x="211309" y="1305805"/>
                  <a:pt x="0" y="1343381"/>
                </a:cubicBezTo>
                <a:cubicBezTo>
                  <a:pt x="-10590" y="1125017"/>
                  <a:pt x="-16268" y="824518"/>
                  <a:pt x="0" y="685124"/>
                </a:cubicBezTo>
                <a:cubicBezTo>
                  <a:pt x="16268" y="545730"/>
                  <a:pt x="578" y="244742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xmlns="" sd="180287599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Visual Studio Code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무료 소프트웨어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윈도우</a:t>
            </a:r>
            <a:r>
              <a:rPr lang="en-US" altLang="ko-KR" sz="1400" dirty="0"/>
              <a:t>, </a:t>
            </a:r>
            <a:r>
              <a:rPr lang="ko-KR" altLang="en-US" sz="1400" dirty="0"/>
              <a:t>맥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리눅스</a:t>
            </a:r>
            <a:r>
              <a:rPr lang="ko-KR" altLang="en-US" sz="1400" dirty="0"/>
              <a:t> 플랫폼에 </a:t>
            </a:r>
            <a:r>
              <a:rPr lang="ko-KR" altLang="en-US" sz="1400" dirty="0" err="1"/>
              <a:t>구애받지</a:t>
            </a:r>
            <a:r>
              <a:rPr lang="ko-KR" altLang="en-US" sz="1400" dirty="0"/>
              <a:t> 않음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err="1"/>
              <a:t>파이썬</a:t>
            </a:r>
            <a:r>
              <a:rPr lang="en-US" altLang="ko-KR" sz="1400" dirty="0"/>
              <a:t>, node.js </a:t>
            </a:r>
            <a:r>
              <a:rPr lang="ko-KR" altLang="en-US" sz="1400" dirty="0"/>
              <a:t>도 작성 가능</a:t>
            </a:r>
          </a:p>
        </p:txBody>
      </p:sp>
      <p:pic>
        <p:nvPicPr>
          <p:cNvPr id="21" name="그래픽 20" descr="고정 단색으로 채워진">
            <a:extLst>
              <a:ext uri="{FF2B5EF4-FFF2-40B4-BE49-F238E27FC236}">
                <a16:creationId xmlns:a16="http://schemas.microsoft.com/office/drawing/2014/main" xmlns="" id="{323689DF-4ADC-499D-98EB-27C6C7B79B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 rot="20698589" flipH="1">
            <a:off x="8525846" y="3346959"/>
            <a:ext cx="387665" cy="51688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324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 개발 환경 설정하기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0A35CDF-B5EF-4187-843C-5DC0B153FBC5}"/>
              </a:ext>
            </a:extLst>
          </p:cNvPr>
          <p:cNvSpPr txBox="1"/>
          <p:nvPr/>
        </p:nvSpPr>
        <p:spPr>
          <a:xfrm>
            <a:off x="453006" y="1124125"/>
            <a:ext cx="415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Visual Stuido Code </a:t>
            </a:r>
            <a:r>
              <a:rPr lang="ko-KR" altLang="en-US" b="1"/>
              <a:t>설치 </a:t>
            </a:r>
            <a:r>
              <a:rPr lang="en-US" altLang="ko-KR" b="1"/>
              <a:t>&amp; </a:t>
            </a:r>
            <a:r>
              <a:rPr lang="ko-KR" altLang="en-US" b="1"/>
              <a:t>기본 설정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BAB39345-21E2-4140-831D-597B81527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456" y="1850341"/>
            <a:ext cx="3896955" cy="40387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E2A6464-E8FC-4B4D-B9D9-106E69C330F5}"/>
              </a:ext>
            </a:extLst>
          </p:cNvPr>
          <p:cNvSpPr txBox="1"/>
          <p:nvPr/>
        </p:nvSpPr>
        <p:spPr>
          <a:xfrm>
            <a:off x="453006" y="1572446"/>
            <a:ext cx="29851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hlinkClick r:id="rId3"/>
              </a:rPr>
              <a:t>https://code.visualstudio.com/</a:t>
            </a:r>
            <a:endParaRPr lang="en-US" altLang="ko-KR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12EB8F8-8481-4200-A5F7-20764726281A}"/>
              </a:ext>
            </a:extLst>
          </p:cNvPr>
          <p:cNvSpPr txBox="1"/>
          <p:nvPr/>
        </p:nvSpPr>
        <p:spPr>
          <a:xfrm>
            <a:off x="5404607" y="1124125"/>
            <a:ext cx="3337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Visual Stuido Code </a:t>
            </a:r>
            <a:r>
              <a:rPr lang="ko-KR" altLang="en-US" b="1"/>
              <a:t>기본 설정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3AE3295-CAD6-482B-8CEC-FA891464EDBA}"/>
              </a:ext>
            </a:extLst>
          </p:cNvPr>
          <p:cNvSpPr txBox="1"/>
          <p:nvPr/>
        </p:nvSpPr>
        <p:spPr>
          <a:xfrm>
            <a:off x="5234730" y="1696452"/>
            <a:ext cx="334091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확장 기능에서 한글 언어팩 설치</a:t>
            </a:r>
            <a:endParaRPr lang="en-US" altLang="ko-KR" sz="1400" b="1"/>
          </a:p>
          <a:p>
            <a:pPr>
              <a:lnSpc>
                <a:spcPct val="150000"/>
              </a:lnSpc>
            </a:pPr>
            <a:r>
              <a:rPr lang="en-US" altLang="ko-KR" sz="1400"/>
              <a:t>- Korean Language Pack for Visual Studio Code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D8BBCA7-3B68-40A3-8560-49706C964FD1}"/>
              </a:ext>
            </a:extLst>
          </p:cNvPr>
          <p:cNvSpPr txBox="1"/>
          <p:nvPr/>
        </p:nvSpPr>
        <p:spPr>
          <a:xfrm>
            <a:off x="5234730" y="3869707"/>
            <a:ext cx="33409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코딩 글꼴 설치</a:t>
            </a:r>
            <a:endParaRPr lang="en-US" altLang="ko-KR" sz="1400" b="1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/>
              <a:t>한글까지 지원하는 </a:t>
            </a:r>
            <a:r>
              <a:rPr lang="en-US" altLang="ko-KR" sz="1400"/>
              <a:t>D2 Coding </a:t>
            </a:r>
            <a:r>
              <a:rPr lang="ko-KR" altLang="en-US" sz="1400"/>
              <a:t>글꼴 추천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>
                <a:hlinkClick r:id="rId4"/>
              </a:rPr>
              <a:t>https://github.com/naver/d2codingfont</a:t>
            </a:r>
            <a:r>
              <a:rPr lang="en-US" altLang="ko-KR" sz="1400"/>
              <a:t> </a:t>
            </a:r>
            <a:r>
              <a:rPr lang="ko-KR" altLang="en-US" sz="1400"/>
              <a:t>에서 다운로드한 후 글꼴 설치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ko-KR" altLang="en-US" sz="14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A25EAF8F-C537-48F7-BB65-A42F7DDA6E2C}"/>
              </a:ext>
            </a:extLst>
          </p:cNvPr>
          <p:cNvSpPr txBox="1"/>
          <p:nvPr/>
        </p:nvSpPr>
        <p:spPr>
          <a:xfrm>
            <a:off x="5234730" y="2706721"/>
            <a:ext cx="368696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색 테마 설정</a:t>
            </a:r>
            <a:endParaRPr lang="en-US" altLang="ko-KR" sz="1400" b="1"/>
          </a:p>
          <a:p>
            <a:pPr>
              <a:lnSpc>
                <a:spcPct val="150000"/>
              </a:lnSpc>
            </a:pPr>
            <a:r>
              <a:rPr lang="en-US" altLang="ko-KR" sz="1400"/>
              <a:t>- </a:t>
            </a:r>
            <a:r>
              <a:rPr lang="ko-KR" altLang="en-US" sz="1400"/>
              <a:t>기본 색 테마는 다크 모드지만</a:t>
            </a:r>
            <a:r>
              <a:rPr lang="en-US" altLang="ko-KR" sz="1400"/>
              <a:t> </a:t>
            </a:r>
            <a:r>
              <a:rPr lang="ko-KR" altLang="en-US" sz="1400"/>
              <a:t>원하는 색 테마 선택 가능</a:t>
            </a:r>
          </a:p>
        </p:txBody>
      </p:sp>
    </p:spTree>
    <p:extLst>
      <p:ext uri="{BB962C8B-B14F-4D97-AF65-F5344CB8AC3E}">
        <p14:creationId xmlns:p14="http://schemas.microsoft.com/office/powerpoint/2010/main" val="312608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C66"/>
        </a:solidFill>
        <a:ln>
          <a:noFill/>
        </a:ln>
      </a:spPr>
      <a:bodyPr rtlCol="0" anchor="ctr"/>
      <a:lstStyle>
        <a:defPPr>
          <a:defRPr sz="110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4306</TotalTime>
  <Words>371</Words>
  <Application>Microsoft Office PowerPoint</Application>
  <PresentationFormat>화면 슬라이드 쇼(4:3)</PresentationFormat>
  <Paragraphs>77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웹 개발이란</vt:lpstr>
      <vt:lpstr>웹 개발, 어디서부터 시작할까</vt:lpstr>
      <vt:lpstr>웹 개발, 어디서부터 시작할까</vt:lpstr>
      <vt:lpstr>웹 개발, 어디서부터 시작할까</vt:lpstr>
      <vt:lpstr>실습준비</vt:lpstr>
      <vt:lpstr>PowerPoint 프레젠테이션</vt:lpstr>
      <vt:lpstr>웹 브라우저와 웹 편집기</vt:lpstr>
      <vt:lpstr>웹 개발 환경 설정하기</vt:lpstr>
      <vt:lpstr>웹 개발 환경 설정하기</vt:lpstr>
    </vt:vector>
  </TitlesOfParts>
  <Company>한빛가족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공학기초수학_1장</dc:title>
  <dc:creator>임은혜</dc:creator>
  <cp:lastModifiedBy>jslee912@gmail.com</cp:lastModifiedBy>
  <cp:revision>339</cp:revision>
  <dcterms:created xsi:type="dcterms:W3CDTF">2012-08-06T11:28:05Z</dcterms:created>
  <dcterms:modified xsi:type="dcterms:W3CDTF">2021-07-27T10:11:00Z</dcterms:modified>
</cp:coreProperties>
</file>