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1" r:id="rId16"/>
    <p:sldId id="286" r:id="rId17"/>
    <p:sldId id="270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98" r:id="rId26"/>
    <p:sldId id="281" r:id="rId27"/>
    <p:sldId id="285" r:id="rId28"/>
    <p:sldId id="280" r:id="rId29"/>
    <p:sldId id="282" r:id="rId30"/>
    <p:sldId id="283" r:id="rId31"/>
    <p:sldId id="284" r:id="rId32"/>
    <p:sldId id="287" r:id="rId33"/>
    <p:sldId id="299" r:id="rId34"/>
    <p:sldId id="289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0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EDC84-1322-43FA-9CC4-B8817A19E45E}" v="7647" dt="2018-09-03T15:05:08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1" autoAdjust="0"/>
    <p:restoredTop sz="93993" autoAdjust="0"/>
  </p:normalViewPr>
  <p:slideViewPr>
    <p:cSldViewPr snapToGrid="0">
      <p:cViewPr varScale="1">
        <p:scale>
          <a:sx n="71" d="100"/>
          <a:sy n="71" d="100"/>
        </p:scale>
        <p:origin x="72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A6EDC84-1322-43FA-9CC4-B8817A19E45E}"/>
    <pc:docChg chg="undo custSel addSld delSld modSld sldOrd">
      <pc:chgData name="Kang Wallter" userId="d5c269cbe9dbe8bc" providerId="LiveId" clId="{6A6EDC84-1322-43FA-9CC4-B8817A19E45E}" dt="2018-09-03T15:05:08.048" v="6026" actId="2696"/>
      <pc:docMkLst>
        <pc:docMk/>
      </pc:docMkLst>
      <pc:sldChg chg="modSp">
        <pc:chgData name="Kang Wallter" userId="d5c269cbe9dbe8bc" providerId="LiveId" clId="{6A6EDC84-1322-43FA-9CC4-B8817A19E45E}" dt="2018-08-31T15:14:52.874" v="3090" actId="20577"/>
        <pc:sldMkLst>
          <pc:docMk/>
          <pc:sldMk cId="401345423" sldId="258"/>
        </pc:sldMkLst>
        <pc:spChg chg="mod">
          <ac:chgData name="Kang Wallter" userId="d5c269cbe9dbe8bc" providerId="LiveId" clId="{6A6EDC84-1322-43FA-9CC4-B8817A19E45E}" dt="2018-08-31T15:14:52.874" v="3090" actId="20577"/>
          <ac:spMkLst>
            <pc:docMk/>
            <pc:sldMk cId="401345423" sldId="258"/>
            <ac:spMk id="3" creationId="{FFC641AC-D297-4277-ADF8-102E48035926}"/>
          </ac:spMkLst>
        </pc:spChg>
      </pc:sldChg>
      <pc:sldChg chg="addSp modSp">
        <pc:chgData name="Kang Wallter" userId="d5c269cbe9dbe8bc" providerId="LiveId" clId="{6A6EDC84-1322-43FA-9CC4-B8817A19E45E}" dt="2018-08-21T14:21:57.216" v="228" actId="20577"/>
        <pc:sldMkLst>
          <pc:docMk/>
          <pc:sldMk cId="3517434076" sldId="266"/>
        </pc:sldMkLst>
        <pc:spChg chg="mod">
          <ac:chgData name="Kang Wallter" userId="d5c269cbe9dbe8bc" providerId="LiveId" clId="{6A6EDC84-1322-43FA-9CC4-B8817A19E45E}" dt="2018-08-21T14:20:31.434" v="62" actId="20577"/>
          <ac:spMkLst>
            <pc:docMk/>
            <pc:sldMk cId="3517434076" sldId="266"/>
            <ac:spMk id="2" creationId="{96F069AD-1B50-4520-AE49-1AE13451B071}"/>
          </ac:spMkLst>
        </pc:spChg>
        <pc:spChg chg="mod">
          <ac:chgData name="Kang Wallter" userId="d5c269cbe9dbe8bc" providerId="LiveId" clId="{6A6EDC84-1322-43FA-9CC4-B8817A19E45E}" dt="2018-08-21T14:21:57.216" v="228" actId="20577"/>
          <ac:spMkLst>
            <pc:docMk/>
            <pc:sldMk cId="3517434076" sldId="266"/>
            <ac:spMk id="3" creationId="{7134272F-F64C-4CE0-982C-48D3B4FDD755}"/>
          </ac:spMkLst>
        </pc:spChg>
        <pc:spChg chg="add mod">
          <ac:chgData name="Kang Wallter" userId="d5c269cbe9dbe8bc" providerId="LiveId" clId="{6A6EDC84-1322-43FA-9CC4-B8817A19E45E}" dt="2018-08-21T14:21:23.707" v="77" actId="20577"/>
          <ac:spMkLst>
            <pc:docMk/>
            <pc:sldMk cId="3517434076" sldId="266"/>
            <ac:spMk id="4" creationId="{84008DF5-0124-48AA-90D3-2833442620BC}"/>
          </ac:spMkLst>
        </pc:spChg>
      </pc:sldChg>
      <pc:sldChg chg="modSp add">
        <pc:chgData name="Kang Wallter" userId="d5c269cbe9dbe8bc" providerId="LiveId" clId="{6A6EDC84-1322-43FA-9CC4-B8817A19E45E}" dt="2018-08-21T14:27:05.752" v="579" actId="6549"/>
        <pc:sldMkLst>
          <pc:docMk/>
          <pc:sldMk cId="3188370853" sldId="267"/>
        </pc:sldMkLst>
        <pc:spChg chg="mod">
          <ac:chgData name="Kang Wallter" userId="d5c269cbe9dbe8bc" providerId="LiveId" clId="{6A6EDC84-1322-43FA-9CC4-B8817A19E45E}" dt="2018-08-21T14:24:15.682" v="293"/>
          <ac:spMkLst>
            <pc:docMk/>
            <pc:sldMk cId="3188370853" sldId="267"/>
            <ac:spMk id="2" creationId="{F77C8FEB-1210-4CDA-8154-CA7ABA805465}"/>
          </ac:spMkLst>
        </pc:spChg>
        <pc:spChg chg="mod">
          <ac:chgData name="Kang Wallter" userId="d5c269cbe9dbe8bc" providerId="LiveId" clId="{6A6EDC84-1322-43FA-9CC4-B8817A19E45E}" dt="2018-08-21T14:27:05.752" v="579" actId="6549"/>
          <ac:spMkLst>
            <pc:docMk/>
            <pc:sldMk cId="3188370853" sldId="267"/>
            <ac:spMk id="3" creationId="{BB55B19A-71E9-4BC2-89DA-7261AADB36C7}"/>
          </ac:spMkLst>
        </pc:spChg>
      </pc:sldChg>
      <pc:sldChg chg="addSp delSp modSp add">
        <pc:chgData name="Kang Wallter" userId="d5c269cbe9dbe8bc" providerId="LiveId" clId="{6A6EDC84-1322-43FA-9CC4-B8817A19E45E}" dt="2018-08-21T14:26:24.566" v="554" actId="14100"/>
        <pc:sldMkLst>
          <pc:docMk/>
          <pc:sldMk cId="1856432641" sldId="268"/>
        </pc:sldMkLst>
        <pc:spChg chg="mod">
          <ac:chgData name="Kang Wallter" userId="d5c269cbe9dbe8bc" providerId="LiveId" clId="{6A6EDC84-1322-43FA-9CC4-B8817A19E45E}" dt="2018-08-21T14:25:53.368" v="538" actId="20577"/>
          <ac:spMkLst>
            <pc:docMk/>
            <pc:sldMk cId="1856432641" sldId="268"/>
            <ac:spMk id="2" creationId="{91BE7925-ADE7-4272-AE03-BA48F659EDE9}"/>
          </ac:spMkLst>
        </pc:spChg>
        <pc:spChg chg="del">
          <ac:chgData name="Kang Wallter" userId="d5c269cbe9dbe8bc" providerId="LiveId" clId="{6A6EDC84-1322-43FA-9CC4-B8817A19E45E}" dt="2018-08-21T14:26:08.690" v="539"/>
          <ac:spMkLst>
            <pc:docMk/>
            <pc:sldMk cId="1856432641" sldId="268"/>
            <ac:spMk id="3" creationId="{E3BB2D16-641A-4413-9C65-0307B893A0FB}"/>
          </ac:spMkLst>
        </pc:spChg>
        <pc:graphicFrameChg chg="add mod modGraphic">
          <ac:chgData name="Kang Wallter" userId="d5c269cbe9dbe8bc" providerId="LiveId" clId="{6A6EDC84-1322-43FA-9CC4-B8817A19E45E}" dt="2018-08-21T14:26:24.566" v="554" actId="14100"/>
          <ac:graphicFrameMkLst>
            <pc:docMk/>
            <pc:sldMk cId="1856432641" sldId="268"/>
            <ac:graphicFrameMk id="4" creationId="{CD21EFF8-80B2-4779-B7FB-67E4E159A036}"/>
          </ac:graphicFrameMkLst>
        </pc:graphicFrameChg>
      </pc:sldChg>
      <pc:sldChg chg="addSp delSp modSp add">
        <pc:chgData name="Kang Wallter" userId="d5c269cbe9dbe8bc" providerId="LiveId" clId="{6A6EDC84-1322-43FA-9CC4-B8817A19E45E}" dt="2018-08-21T14:28:20.470" v="600" actId="20577"/>
        <pc:sldMkLst>
          <pc:docMk/>
          <pc:sldMk cId="799122779" sldId="269"/>
        </pc:sldMkLst>
        <pc:spChg chg="mod">
          <ac:chgData name="Kang Wallter" userId="d5c269cbe9dbe8bc" providerId="LiveId" clId="{6A6EDC84-1322-43FA-9CC4-B8817A19E45E}" dt="2018-08-21T14:27:17.616" v="590" actId="20577"/>
          <ac:spMkLst>
            <pc:docMk/>
            <pc:sldMk cId="799122779" sldId="269"/>
            <ac:spMk id="2" creationId="{FA6049A6-6D6B-4B5D-B987-6C9704454AD4}"/>
          </ac:spMkLst>
        </pc:spChg>
        <pc:spChg chg="del">
          <ac:chgData name="Kang Wallter" userId="d5c269cbe9dbe8bc" providerId="LiveId" clId="{6A6EDC84-1322-43FA-9CC4-B8817A19E45E}" dt="2018-08-21T14:27:27.592" v="591" actId="478"/>
          <ac:spMkLst>
            <pc:docMk/>
            <pc:sldMk cId="799122779" sldId="269"/>
            <ac:spMk id="3" creationId="{7D9AE662-98E8-4105-8751-B32D9D6CBFEB}"/>
          </ac:spMkLst>
        </pc:spChg>
        <pc:graphicFrameChg chg="add mod modGraphic">
          <ac:chgData name="Kang Wallter" userId="d5c269cbe9dbe8bc" providerId="LiveId" clId="{6A6EDC84-1322-43FA-9CC4-B8817A19E45E}" dt="2018-08-21T14:28:20.470" v="600" actId="20577"/>
          <ac:graphicFrameMkLst>
            <pc:docMk/>
            <pc:sldMk cId="799122779" sldId="269"/>
            <ac:graphicFrameMk id="4" creationId="{233F977B-10E3-4C49-976E-439B84B5260D}"/>
          </ac:graphicFrameMkLst>
        </pc:graphicFrameChg>
      </pc:sldChg>
      <pc:sldChg chg="addSp modSp add">
        <pc:chgData name="Kang Wallter" userId="d5c269cbe9dbe8bc" providerId="LiveId" clId="{6A6EDC84-1322-43FA-9CC4-B8817A19E45E}" dt="2018-08-21T14:54:55.837" v="1506" actId="14100"/>
        <pc:sldMkLst>
          <pc:docMk/>
          <pc:sldMk cId="3463494346" sldId="270"/>
        </pc:sldMkLst>
        <pc:spChg chg="mod">
          <ac:chgData name="Kang Wallter" userId="d5c269cbe9dbe8bc" providerId="LiveId" clId="{6A6EDC84-1322-43FA-9CC4-B8817A19E45E}" dt="2018-08-21T14:29:41.183" v="712" actId="20577"/>
          <ac:spMkLst>
            <pc:docMk/>
            <pc:sldMk cId="3463494346" sldId="270"/>
            <ac:spMk id="2" creationId="{DBB24D90-D12F-492E-8B6F-885DAC80B270}"/>
          </ac:spMkLst>
        </pc:spChg>
        <pc:spChg chg="mod">
          <ac:chgData name="Kang Wallter" userId="d5c269cbe9dbe8bc" providerId="LiveId" clId="{6A6EDC84-1322-43FA-9CC4-B8817A19E45E}" dt="2018-08-21T14:52:10.412" v="1120" actId="20577"/>
          <ac:spMkLst>
            <pc:docMk/>
            <pc:sldMk cId="3463494346" sldId="270"/>
            <ac:spMk id="3" creationId="{E2DFE933-8E73-4F62-A923-DE1EF80968A4}"/>
          </ac:spMkLst>
        </pc:spChg>
        <pc:picChg chg="add mod">
          <ac:chgData name="Kang Wallter" userId="d5c269cbe9dbe8bc" providerId="LiveId" clId="{6A6EDC84-1322-43FA-9CC4-B8817A19E45E}" dt="2018-08-21T14:54:55.837" v="1506" actId="14100"/>
          <ac:picMkLst>
            <pc:docMk/>
            <pc:sldMk cId="3463494346" sldId="270"/>
            <ac:picMk id="4" creationId="{18685E5F-62A8-4B9D-A79D-87BB1317BFC1}"/>
          </ac:picMkLst>
        </pc:picChg>
      </pc:sldChg>
      <pc:sldChg chg="modSp add ord">
        <pc:chgData name="Kang Wallter" userId="d5c269cbe9dbe8bc" providerId="LiveId" clId="{6A6EDC84-1322-43FA-9CC4-B8817A19E45E}" dt="2018-08-21T14:29:09.323" v="664" actId="20577"/>
        <pc:sldMkLst>
          <pc:docMk/>
          <pc:sldMk cId="4232737128" sldId="271"/>
        </pc:sldMkLst>
        <pc:spChg chg="mod">
          <ac:chgData name="Kang Wallter" userId="d5c269cbe9dbe8bc" providerId="LiveId" clId="{6A6EDC84-1322-43FA-9CC4-B8817A19E45E}" dt="2018-08-21T14:29:09.323" v="664" actId="20577"/>
          <ac:spMkLst>
            <pc:docMk/>
            <pc:sldMk cId="4232737128" sldId="271"/>
            <ac:spMk id="2" creationId="{2EEFBACF-BF3B-4C2B-A8AA-46E85265C58C}"/>
          </ac:spMkLst>
        </pc:spChg>
      </pc:sldChg>
      <pc:sldChg chg="modSp add">
        <pc:chgData name="Kang Wallter" userId="d5c269cbe9dbe8bc" providerId="LiveId" clId="{6A6EDC84-1322-43FA-9CC4-B8817A19E45E}" dt="2018-08-31T15:15:43.242" v="3099" actId="20577"/>
        <pc:sldMkLst>
          <pc:docMk/>
          <pc:sldMk cId="3358222567" sldId="272"/>
        </pc:sldMkLst>
        <pc:spChg chg="mod">
          <ac:chgData name="Kang Wallter" userId="d5c269cbe9dbe8bc" providerId="LiveId" clId="{6A6EDC84-1322-43FA-9CC4-B8817A19E45E}" dt="2018-08-31T15:15:43.242" v="3099" actId="20577"/>
          <ac:spMkLst>
            <pc:docMk/>
            <pc:sldMk cId="3358222567" sldId="272"/>
            <ac:spMk id="2" creationId="{8FCDA06F-0CB8-49B8-B8E3-2D1C4828567F}"/>
          </ac:spMkLst>
        </pc:spChg>
        <pc:spChg chg="mod">
          <ac:chgData name="Kang Wallter" userId="d5c269cbe9dbe8bc" providerId="LiveId" clId="{6A6EDC84-1322-43FA-9CC4-B8817A19E45E}" dt="2018-08-21T14:54:29.359" v="1502" actId="20577"/>
          <ac:spMkLst>
            <pc:docMk/>
            <pc:sldMk cId="3358222567" sldId="272"/>
            <ac:spMk id="3" creationId="{268BADF0-BE37-4AFC-9E9A-3AC26C3A34D9}"/>
          </ac:spMkLst>
        </pc:spChg>
      </pc:sldChg>
      <pc:sldChg chg="modSp add">
        <pc:chgData name="Kang Wallter" userId="d5c269cbe9dbe8bc" providerId="LiveId" clId="{6A6EDC84-1322-43FA-9CC4-B8817A19E45E}" dt="2018-08-31T15:17:18.696" v="3304" actId="20577"/>
        <pc:sldMkLst>
          <pc:docMk/>
          <pc:sldMk cId="1340522913" sldId="273"/>
        </pc:sldMkLst>
        <pc:spChg chg="mod">
          <ac:chgData name="Kang Wallter" userId="d5c269cbe9dbe8bc" providerId="LiveId" clId="{6A6EDC84-1322-43FA-9CC4-B8817A19E45E}" dt="2018-08-21T14:55:21.828" v="1554"/>
          <ac:spMkLst>
            <pc:docMk/>
            <pc:sldMk cId="1340522913" sldId="273"/>
            <ac:spMk id="2" creationId="{A6CC824A-C59A-4022-8C5B-375F7C1251AE}"/>
          </ac:spMkLst>
        </pc:spChg>
        <pc:spChg chg="mod">
          <ac:chgData name="Kang Wallter" userId="d5c269cbe9dbe8bc" providerId="LiveId" clId="{6A6EDC84-1322-43FA-9CC4-B8817A19E45E}" dt="2018-08-31T15:17:18.696" v="3304" actId="20577"/>
          <ac:spMkLst>
            <pc:docMk/>
            <pc:sldMk cId="1340522913" sldId="273"/>
            <ac:spMk id="3" creationId="{5D9BCCC9-478D-418C-9EF6-0E03AED22B2B}"/>
          </ac:spMkLst>
        </pc:spChg>
      </pc:sldChg>
      <pc:sldChg chg="addSp modSp add">
        <pc:chgData name="Kang Wallter" userId="d5c269cbe9dbe8bc" providerId="LiveId" clId="{6A6EDC84-1322-43FA-9CC4-B8817A19E45E}" dt="2018-08-21T15:03:53.403" v="2304" actId="20577"/>
        <pc:sldMkLst>
          <pc:docMk/>
          <pc:sldMk cId="3538841555" sldId="274"/>
        </pc:sldMkLst>
        <pc:spChg chg="mod">
          <ac:chgData name="Kang Wallter" userId="d5c269cbe9dbe8bc" providerId="LiveId" clId="{6A6EDC84-1322-43FA-9CC4-B8817A19E45E}" dt="2018-08-21T14:58:53.816" v="2130" actId="20577"/>
          <ac:spMkLst>
            <pc:docMk/>
            <pc:sldMk cId="3538841555" sldId="274"/>
            <ac:spMk id="2" creationId="{386A0D0A-2B59-4692-8184-FF6DD9C637D9}"/>
          </ac:spMkLst>
        </pc:spChg>
        <pc:spChg chg="mod">
          <ac:chgData name="Kang Wallter" userId="d5c269cbe9dbe8bc" providerId="LiveId" clId="{6A6EDC84-1322-43FA-9CC4-B8817A19E45E}" dt="2018-08-21T15:03:53.403" v="2304" actId="20577"/>
          <ac:spMkLst>
            <pc:docMk/>
            <pc:sldMk cId="3538841555" sldId="274"/>
            <ac:spMk id="3" creationId="{794F7B7C-CCDF-48E9-908D-17815A006E16}"/>
          </ac:spMkLst>
        </pc:spChg>
        <pc:picChg chg="add mod">
          <ac:chgData name="Kang Wallter" userId="d5c269cbe9dbe8bc" providerId="LiveId" clId="{6A6EDC84-1322-43FA-9CC4-B8817A19E45E}" dt="2018-08-21T14:59:07.481" v="2135" actId="14100"/>
          <ac:picMkLst>
            <pc:docMk/>
            <pc:sldMk cId="3538841555" sldId="274"/>
            <ac:picMk id="4" creationId="{D0436D8D-B598-41E2-84C4-70FB20E398A5}"/>
          </ac:picMkLst>
        </pc:picChg>
      </pc:sldChg>
      <pc:sldChg chg="addSp delSp modSp add">
        <pc:chgData name="Kang Wallter" userId="d5c269cbe9dbe8bc" providerId="LiveId" clId="{6A6EDC84-1322-43FA-9CC4-B8817A19E45E}" dt="2018-08-21T15:04:51.064" v="2321" actId="1076"/>
        <pc:sldMkLst>
          <pc:docMk/>
          <pc:sldMk cId="55235707" sldId="275"/>
        </pc:sldMkLst>
        <pc:spChg chg="del">
          <ac:chgData name="Kang Wallter" userId="d5c269cbe9dbe8bc" providerId="LiveId" clId="{6A6EDC84-1322-43FA-9CC4-B8817A19E45E}" dt="2018-08-21T15:04:10.633" v="2306" actId="478"/>
          <ac:spMkLst>
            <pc:docMk/>
            <pc:sldMk cId="55235707" sldId="275"/>
            <ac:spMk id="2" creationId="{7F7BFAA3-5CFA-4755-A820-0BDE1E10C344}"/>
          </ac:spMkLst>
        </pc:spChg>
        <pc:spChg chg="del">
          <ac:chgData name="Kang Wallter" userId="d5c269cbe9dbe8bc" providerId="LiveId" clId="{6A6EDC84-1322-43FA-9CC4-B8817A19E45E}" dt="2018-08-21T15:04:10.633" v="2306" actId="478"/>
          <ac:spMkLst>
            <pc:docMk/>
            <pc:sldMk cId="55235707" sldId="275"/>
            <ac:spMk id="3" creationId="{0B4F060B-A617-4C0D-8718-BD7B260B81C1}"/>
          </ac:spMkLst>
        </pc:spChg>
        <pc:graphicFrameChg chg="add mod modGraphic">
          <ac:chgData name="Kang Wallter" userId="d5c269cbe9dbe8bc" providerId="LiveId" clId="{6A6EDC84-1322-43FA-9CC4-B8817A19E45E}" dt="2018-08-21T15:04:44.276" v="2320" actId="404"/>
          <ac:graphicFrameMkLst>
            <pc:docMk/>
            <pc:sldMk cId="55235707" sldId="275"/>
            <ac:graphicFrameMk id="4" creationId="{27215C3D-4D5D-46D0-B0DB-C69E578E7FC8}"/>
          </ac:graphicFrameMkLst>
        </pc:graphicFrameChg>
        <pc:graphicFrameChg chg="add mod modGraphic">
          <ac:chgData name="Kang Wallter" userId="d5c269cbe9dbe8bc" providerId="LiveId" clId="{6A6EDC84-1322-43FA-9CC4-B8817A19E45E}" dt="2018-08-21T15:04:51.064" v="2321" actId="1076"/>
          <ac:graphicFrameMkLst>
            <pc:docMk/>
            <pc:sldMk cId="55235707" sldId="275"/>
            <ac:graphicFrameMk id="5" creationId="{14FFFD8D-15EF-451E-B9CE-7F03AA54921D}"/>
          </ac:graphicFrameMkLst>
        </pc:graphicFrameChg>
      </pc:sldChg>
      <pc:sldChg chg="delSp add del">
        <pc:chgData name="Kang Wallter" userId="d5c269cbe9dbe8bc" providerId="LiveId" clId="{6A6EDC84-1322-43FA-9CC4-B8817A19E45E}" dt="2018-09-03T15:05:08.048" v="6026" actId="2696"/>
        <pc:sldMkLst>
          <pc:docMk/>
          <pc:sldMk cId="1870052875" sldId="276"/>
        </pc:sldMkLst>
        <pc:spChg chg="del">
          <ac:chgData name="Kang Wallter" userId="d5c269cbe9dbe8bc" providerId="LiveId" clId="{6A6EDC84-1322-43FA-9CC4-B8817A19E45E}" dt="2018-08-21T15:04:58.181" v="2323" actId="478"/>
          <ac:spMkLst>
            <pc:docMk/>
            <pc:sldMk cId="1870052875" sldId="276"/>
            <ac:spMk id="2" creationId="{5E3DBB53-FC6D-4ADD-B932-A2AA37D9CB51}"/>
          </ac:spMkLst>
        </pc:spChg>
        <pc:spChg chg="del">
          <ac:chgData name="Kang Wallter" userId="d5c269cbe9dbe8bc" providerId="LiveId" clId="{6A6EDC84-1322-43FA-9CC4-B8817A19E45E}" dt="2018-08-21T15:04:58.181" v="2323" actId="478"/>
          <ac:spMkLst>
            <pc:docMk/>
            <pc:sldMk cId="1870052875" sldId="276"/>
            <ac:spMk id="3" creationId="{07913B07-8158-4604-B2FF-093E03156742}"/>
          </ac:spMkLst>
        </pc:spChg>
      </pc:sldChg>
      <pc:sldChg chg="addSp delSp modSp add">
        <pc:chgData name="Kang Wallter" userId="d5c269cbe9dbe8bc" providerId="LiveId" clId="{6A6EDC84-1322-43FA-9CC4-B8817A19E45E}" dt="2018-08-31T15:18:35.224" v="3531" actId="20577"/>
        <pc:sldMkLst>
          <pc:docMk/>
          <pc:sldMk cId="797995624" sldId="277"/>
        </pc:sldMkLst>
        <pc:spChg chg="mod">
          <ac:chgData name="Kang Wallter" userId="d5c269cbe9dbe8bc" providerId="LiveId" clId="{6A6EDC84-1322-43FA-9CC4-B8817A19E45E}" dt="2018-08-21T15:07:58.589" v="2373" actId="20577"/>
          <ac:spMkLst>
            <pc:docMk/>
            <pc:sldMk cId="797995624" sldId="277"/>
            <ac:spMk id="2" creationId="{F14FEA2B-4F6F-4803-8328-0D685E439E99}"/>
          </ac:spMkLst>
        </pc:spChg>
        <pc:spChg chg="del">
          <ac:chgData name="Kang Wallter" userId="d5c269cbe9dbe8bc" providerId="LiveId" clId="{6A6EDC84-1322-43FA-9CC4-B8817A19E45E}" dt="2018-08-31T15:17:39.769" v="3305" actId="478"/>
          <ac:spMkLst>
            <pc:docMk/>
            <pc:sldMk cId="797995624" sldId="277"/>
            <ac:spMk id="3" creationId="{03D7811A-9386-4B15-B39F-41229DA1461F}"/>
          </ac:spMkLst>
        </pc:spChg>
        <pc:spChg chg="add mod">
          <ac:chgData name="Kang Wallter" userId="d5c269cbe9dbe8bc" providerId="LiveId" clId="{6A6EDC84-1322-43FA-9CC4-B8817A19E45E}" dt="2018-08-31T15:18:35.224" v="3531" actId="20577"/>
          <ac:spMkLst>
            <pc:docMk/>
            <pc:sldMk cId="797995624" sldId="277"/>
            <ac:spMk id="5" creationId="{52B727E8-D888-4DD8-AD71-C68208605915}"/>
          </ac:spMkLst>
        </pc:spChg>
        <pc:picChg chg="add mod">
          <ac:chgData name="Kang Wallter" userId="d5c269cbe9dbe8bc" providerId="LiveId" clId="{6A6EDC84-1322-43FA-9CC4-B8817A19E45E}" dt="2018-08-21T15:08:11.363" v="2378" actId="1076"/>
          <ac:picMkLst>
            <pc:docMk/>
            <pc:sldMk cId="797995624" sldId="277"/>
            <ac:picMk id="4" creationId="{DB060420-8465-4248-8F4C-6F213C74211B}"/>
          </ac:picMkLst>
        </pc:picChg>
      </pc:sldChg>
      <pc:sldChg chg="addSp delSp modSp add">
        <pc:chgData name="Kang Wallter" userId="d5c269cbe9dbe8bc" providerId="LiveId" clId="{6A6EDC84-1322-43FA-9CC4-B8817A19E45E}" dt="2018-08-21T15:09:25.442" v="2430" actId="1076"/>
        <pc:sldMkLst>
          <pc:docMk/>
          <pc:sldMk cId="132900416" sldId="278"/>
        </pc:sldMkLst>
        <pc:spChg chg="mod">
          <ac:chgData name="Kang Wallter" userId="d5c269cbe9dbe8bc" providerId="LiveId" clId="{6A6EDC84-1322-43FA-9CC4-B8817A19E45E}" dt="2018-08-21T15:08:38.636" v="2424" actId="20577"/>
          <ac:spMkLst>
            <pc:docMk/>
            <pc:sldMk cId="132900416" sldId="278"/>
            <ac:spMk id="2" creationId="{16CC12CA-D78E-4839-9FD0-7E23ADC6F1B4}"/>
          </ac:spMkLst>
        </pc:spChg>
        <pc:spChg chg="del">
          <ac:chgData name="Kang Wallter" userId="d5c269cbe9dbe8bc" providerId="LiveId" clId="{6A6EDC84-1322-43FA-9CC4-B8817A19E45E}" dt="2018-08-21T15:09:04.886" v="2425" actId="478"/>
          <ac:spMkLst>
            <pc:docMk/>
            <pc:sldMk cId="132900416" sldId="278"/>
            <ac:spMk id="3" creationId="{27CB8D67-46FE-4C16-84DA-7CD34B58065E}"/>
          </ac:spMkLst>
        </pc:spChg>
        <pc:spChg chg="add mod">
          <ac:chgData name="Kang Wallter" userId="d5c269cbe9dbe8bc" providerId="LiveId" clId="{6A6EDC84-1322-43FA-9CC4-B8817A19E45E}" dt="2018-08-21T15:09:25.442" v="2430" actId="1076"/>
          <ac:spMkLst>
            <pc:docMk/>
            <pc:sldMk cId="132900416" sldId="278"/>
            <ac:spMk id="4" creationId="{22A891A7-6CD1-4736-BEA6-B68954607C91}"/>
          </ac:spMkLst>
        </pc:spChg>
      </pc:sldChg>
      <pc:sldChg chg="addSp modSp add">
        <pc:chgData name="Kang Wallter" userId="d5c269cbe9dbe8bc" providerId="LiveId" clId="{6A6EDC84-1322-43FA-9CC4-B8817A19E45E}" dt="2018-08-21T15:19:32.569" v="2858"/>
        <pc:sldMkLst>
          <pc:docMk/>
          <pc:sldMk cId="3798035348" sldId="279"/>
        </pc:sldMkLst>
        <pc:spChg chg="mod">
          <ac:chgData name="Kang Wallter" userId="d5c269cbe9dbe8bc" providerId="LiveId" clId="{6A6EDC84-1322-43FA-9CC4-B8817A19E45E}" dt="2018-08-21T15:12:02.277" v="2484" actId="20577"/>
          <ac:spMkLst>
            <pc:docMk/>
            <pc:sldMk cId="3798035348" sldId="279"/>
            <ac:spMk id="2" creationId="{280EB7C3-CF79-4D9D-BA71-CC25AADAF9F7}"/>
          </ac:spMkLst>
        </pc:spChg>
        <pc:spChg chg="mod">
          <ac:chgData name="Kang Wallter" userId="d5c269cbe9dbe8bc" providerId="LiveId" clId="{6A6EDC84-1322-43FA-9CC4-B8817A19E45E}" dt="2018-08-21T15:19:09.382" v="2856" actId="20577"/>
          <ac:spMkLst>
            <pc:docMk/>
            <pc:sldMk cId="3798035348" sldId="279"/>
            <ac:spMk id="3" creationId="{2BD86B03-687C-48CB-B5A2-48FFB85E23D5}"/>
          </ac:spMkLst>
        </pc:spChg>
        <pc:spChg chg="add mod">
          <ac:chgData name="Kang Wallter" userId="d5c269cbe9dbe8bc" providerId="LiveId" clId="{6A6EDC84-1322-43FA-9CC4-B8817A19E45E}" dt="2018-08-21T15:19:32.569" v="2858"/>
          <ac:spMkLst>
            <pc:docMk/>
            <pc:sldMk cId="3798035348" sldId="279"/>
            <ac:spMk id="4" creationId="{D10BAC32-3B56-4655-8BDC-3815703C9459}"/>
          </ac:spMkLst>
        </pc:spChg>
      </pc:sldChg>
      <pc:sldChg chg="addSp modSp add">
        <pc:chgData name="Kang Wallter" userId="d5c269cbe9dbe8bc" providerId="LiveId" clId="{6A6EDC84-1322-43FA-9CC4-B8817A19E45E}" dt="2018-08-21T15:23:10.167" v="2950" actId="14100"/>
        <pc:sldMkLst>
          <pc:docMk/>
          <pc:sldMk cId="1668138944" sldId="280"/>
        </pc:sldMkLst>
        <pc:spChg chg="mod">
          <ac:chgData name="Kang Wallter" userId="d5c269cbe9dbe8bc" providerId="LiveId" clId="{6A6EDC84-1322-43FA-9CC4-B8817A19E45E}" dt="2018-08-21T15:21:15.207" v="2941" actId="20577"/>
          <ac:spMkLst>
            <pc:docMk/>
            <pc:sldMk cId="1668138944" sldId="280"/>
            <ac:spMk id="2" creationId="{1AD94C90-ECFA-4E07-BA5A-39F4D12AEEA3}"/>
          </ac:spMkLst>
        </pc:spChg>
        <pc:spChg chg="mod">
          <ac:chgData name="Kang Wallter" userId="d5c269cbe9dbe8bc" providerId="LiveId" clId="{6A6EDC84-1322-43FA-9CC4-B8817A19E45E}" dt="2018-08-21T15:22:33.047" v="2947" actId="14"/>
          <ac:spMkLst>
            <pc:docMk/>
            <pc:sldMk cId="1668138944" sldId="280"/>
            <ac:spMk id="3" creationId="{3FBE07BF-4843-4F40-8953-278132CC8B69}"/>
          </ac:spMkLst>
        </pc:spChg>
        <pc:picChg chg="add mod">
          <ac:chgData name="Kang Wallter" userId="d5c269cbe9dbe8bc" providerId="LiveId" clId="{6A6EDC84-1322-43FA-9CC4-B8817A19E45E}" dt="2018-08-21T15:23:10.167" v="2950" actId="14100"/>
          <ac:picMkLst>
            <pc:docMk/>
            <pc:sldMk cId="1668138944" sldId="280"/>
            <ac:picMk id="4" creationId="{53724623-0F09-43FE-840C-7F1CE73EF97B}"/>
          </ac:picMkLst>
        </pc:picChg>
      </pc:sldChg>
      <pc:sldChg chg="modSp add ord">
        <pc:chgData name="Kang Wallter" userId="d5c269cbe9dbe8bc" providerId="LiveId" clId="{6A6EDC84-1322-43FA-9CC4-B8817A19E45E}" dt="2018-08-21T15:20:58.385" v="2907" actId="20577"/>
        <pc:sldMkLst>
          <pc:docMk/>
          <pc:sldMk cId="4028273292" sldId="281"/>
        </pc:sldMkLst>
        <pc:spChg chg="mod">
          <ac:chgData name="Kang Wallter" userId="d5c269cbe9dbe8bc" providerId="LiveId" clId="{6A6EDC84-1322-43FA-9CC4-B8817A19E45E}" dt="2018-08-21T15:20:58.385" v="2907" actId="20577"/>
          <ac:spMkLst>
            <pc:docMk/>
            <pc:sldMk cId="4028273292" sldId="28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6A6EDC84-1322-43FA-9CC4-B8817A19E45E}" dt="2018-08-21T15:24:07.451" v="3007" actId="14100"/>
        <pc:sldMkLst>
          <pc:docMk/>
          <pc:sldMk cId="1796612348" sldId="282"/>
        </pc:sldMkLst>
        <pc:spChg chg="mod">
          <ac:chgData name="Kang Wallter" userId="d5c269cbe9dbe8bc" providerId="LiveId" clId="{6A6EDC84-1322-43FA-9CC4-B8817A19E45E}" dt="2018-08-21T15:23:44.844" v="3001" actId="20577"/>
          <ac:spMkLst>
            <pc:docMk/>
            <pc:sldMk cId="1796612348" sldId="282"/>
            <ac:spMk id="2" creationId="{8C16E9C1-6848-49D2-B2C2-B32438099C54}"/>
          </ac:spMkLst>
        </pc:spChg>
        <pc:picChg chg="add mod">
          <ac:chgData name="Kang Wallter" userId="d5c269cbe9dbe8bc" providerId="LiveId" clId="{6A6EDC84-1322-43FA-9CC4-B8817A19E45E}" dt="2018-08-21T15:23:55.818" v="3004" actId="14100"/>
          <ac:picMkLst>
            <pc:docMk/>
            <pc:sldMk cId="1796612348" sldId="282"/>
            <ac:picMk id="4" creationId="{3A5A430E-C31E-41E3-8ED1-023ADEAC19F0}"/>
          </ac:picMkLst>
        </pc:picChg>
        <pc:picChg chg="add mod">
          <ac:chgData name="Kang Wallter" userId="d5c269cbe9dbe8bc" providerId="LiveId" clId="{6A6EDC84-1322-43FA-9CC4-B8817A19E45E}" dt="2018-08-21T15:24:07.451" v="3007" actId="14100"/>
          <ac:picMkLst>
            <pc:docMk/>
            <pc:sldMk cId="1796612348" sldId="282"/>
            <ac:picMk id="5" creationId="{975ADFC6-9C9D-4CC7-951C-D708C41A8256}"/>
          </ac:picMkLst>
        </pc:picChg>
      </pc:sldChg>
      <pc:sldChg chg="addSp delSp modSp add">
        <pc:chgData name="Kang Wallter" userId="d5c269cbe9dbe8bc" providerId="LiveId" clId="{6A6EDC84-1322-43FA-9CC4-B8817A19E45E}" dt="2018-08-21T15:58:15.544" v="3065" actId="1076"/>
        <pc:sldMkLst>
          <pc:docMk/>
          <pc:sldMk cId="842795960" sldId="283"/>
        </pc:sldMkLst>
        <pc:spChg chg="mod">
          <ac:chgData name="Kang Wallter" userId="d5c269cbe9dbe8bc" providerId="LiveId" clId="{6A6EDC84-1322-43FA-9CC4-B8817A19E45E}" dt="2018-08-21T15:24:28.775" v="3035" actId="20577"/>
          <ac:spMkLst>
            <pc:docMk/>
            <pc:sldMk cId="842795960" sldId="283"/>
            <ac:spMk id="2" creationId="{ABAC6FB1-5522-4E82-849F-A44F114443A9}"/>
          </ac:spMkLst>
        </pc:spChg>
        <pc:spChg chg="del">
          <ac:chgData name="Kang Wallter" userId="d5c269cbe9dbe8bc" providerId="LiveId" clId="{6A6EDC84-1322-43FA-9CC4-B8817A19E45E}" dt="2018-08-21T15:56:37.980" v="3036" actId="478"/>
          <ac:spMkLst>
            <pc:docMk/>
            <pc:sldMk cId="842795960" sldId="283"/>
            <ac:spMk id="3" creationId="{56A25C7A-2FF2-4B50-B994-619E0E8EF233}"/>
          </ac:spMkLst>
        </pc:spChg>
        <pc:spChg chg="add del mod">
          <ac:chgData name="Kang Wallter" userId="d5c269cbe9dbe8bc" providerId="LiveId" clId="{6A6EDC84-1322-43FA-9CC4-B8817A19E45E}" dt="2018-08-21T15:57:05.235" v="3040" actId="767"/>
          <ac:spMkLst>
            <pc:docMk/>
            <pc:sldMk cId="842795960" sldId="283"/>
            <ac:spMk id="4" creationId="{B9735681-3E04-47B3-B2D4-776D9FEE8185}"/>
          </ac:spMkLst>
        </pc:spChg>
        <pc:graphicFrameChg chg="add mod modGraphic">
          <ac:chgData name="Kang Wallter" userId="d5c269cbe9dbe8bc" providerId="LiveId" clId="{6A6EDC84-1322-43FA-9CC4-B8817A19E45E}" dt="2018-08-21T15:58:15.544" v="3065" actId="1076"/>
          <ac:graphicFrameMkLst>
            <pc:docMk/>
            <pc:sldMk cId="842795960" sldId="283"/>
            <ac:graphicFrameMk id="5" creationId="{5448D2E9-4FBA-4B0F-A04A-C8181B6875AB}"/>
          </ac:graphicFrameMkLst>
        </pc:graphicFrameChg>
      </pc:sldChg>
      <pc:sldChg chg="addSp delSp modSp add">
        <pc:chgData name="Kang Wallter" userId="d5c269cbe9dbe8bc" providerId="LiveId" clId="{6A6EDC84-1322-43FA-9CC4-B8817A19E45E}" dt="2018-08-31T15:46:21.737" v="4112" actId="20577"/>
        <pc:sldMkLst>
          <pc:docMk/>
          <pc:sldMk cId="4178177734" sldId="284"/>
        </pc:sldMkLst>
        <pc:spChg chg="mod">
          <ac:chgData name="Kang Wallter" userId="d5c269cbe9dbe8bc" providerId="LiveId" clId="{6A6EDC84-1322-43FA-9CC4-B8817A19E45E}" dt="2018-08-31T15:46:21.737" v="4112" actId="20577"/>
          <ac:spMkLst>
            <pc:docMk/>
            <pc:sldMk cId="4178177734" sldId="284"/>
            <ac:spMk id="2" creationId="{603E966D-F1DE-4976-95C1-4B03136E6942}"/>
          </ac:spMkLst>
        </pc:spChg>
        <pc:spChg chg="del">
          <ac:chgData name="Kang Wallter" userId="d5c269cbe9dbe8bc" providerId="LiveId" clId="{6A6EDC84-1322-43FA-9CC4-B8817A19E45E}" dt="2018-08-31T15:40:02.345" v="3716" actId="478"/>
          <ac:spMkLst>
            <pc:docMk/>
            <pc:sldMk cId="4178177734" sldId="284"/>
            <ac:spMk id="3" creationId="{F19796E4-7488-4481-B8F5-E1D2E5B2B8D5}"/>
          </ac:spMkLst>
        </pc:spChg>
        <pc:spChg chg="add mod">
          <ac:chgData name="Kang Wallter" userId="d5c269cbe9dbe8bc" providerId="LiveId" clId="{6A6EDC84-1322-43FA-9CC4-B8817A19E45E}" dt="2018-08-31T15:43:02.132" v="4079" actId="1076"/>
          <ac:spMkLst>
            <pc:docMk/>
            <pc:sldMk cId="4178177734" sldId="284"/>
            <ac:spMk id="4" creationId="{0BA62D90-D5A3-4A9B-8D23-D4F5446F209B}"/>
          </ac:spMkLst>
        </pc:spChg>
        <pc:spChg chg="add mod">
          <ac:chgData name="Kang Wallter" userId="d5c269cbe9dbe8bc" providerId="LiveId" clId="{6A6EDC84-1322-43FA-9CC4-B8817A19E45E}" dt="2018-08-31T15:42:49.987" v="4077" actId="20577"/>
          <ac:spMkLst>
            <pc:docMk/>
            <pc:sldMk cId="4178177734" sldId="284"/>
            <ac:spMk id="5" creationId="{FFD6C42E-C17F-4E1A-A95A-E6968164C2B5}"/>
          </ac:spMkLst>
        </pc:spChg>
        <pc:spChg chg="add mod">
          <ac:chgData name="Kang Wallter" userId="d5c269cbe9dbe8bc" providerId="LiveId" clId="{6A6EDC84-1322-43FA-9CC4-B8817A19E45E}" dt="2018-08-31T15:43:37.672" v="4084" actId="1076"/>
          <ac:spMkLst>
            <pc:docMk/>
            <pc:sldMk cId="4178177734" sldId="284"/>
            <ac:spMk id="6" creationId="{53509066-A8AC-4A86-8C04-F02BE0DA0CF4}"/>
          </ac:spMkLst>
        </pc:spChg>
      </pc:sldChg>
      <pc:sldChg chg="modSp add">
        <pc:chgData name="Kang Wallter" userId="d5c269cbe9dbe8bc" providerId="LiveId" clId="{6A6EDC84-1322-43FA-9CC4-B8817A19E45E}" dt="2018-08-31T15:47:42.063" v="4121" actId="20577"/>
        <pc:sldMkLst>
          <pc:docMk/>
          <pc:sldMk cId="54044585" sldId="285"/>
        </pc:sldMkLst>
        <pc:spChg chg="mod">
          <ac:chgData name="Kang Wallter" userId="d5c269cbe9dbe8bc" providerId="LiveId" clId="{6A6EDC84-1322-43FA-9CC4-B8817A19E45E}" dt="2018-08-31T15:19:12.078" v="3542" actId="20577"/>
          <ac:spMkLst>
            <pc:docMk/>
            <pc:sldMk cId="54044585" sldId="285"/>
            <ac:spMk id="2" creationId="{9A9B0472-D622-4B73-B3CD-BE175C403ADF}"/>
          </ac:spMkLst>
        </pc:spChg>
        <pc:spChg chg="mod">
          <ac:chgData name="Kang Wallter" userId="d5c269cbe9dbe8bc" providerId="LiveId" clId="{6A6EDC84-1322-43FA-9CC4-B8817A19E45E}" dt="2018-08-31T15:47:42.063" v="4121" actId="20577"/>
          <ac:spMkLst>
            <pc:docMk/>
            <pc:sldMk cId="54044585" sldId="285"/>
            <ac:spMk id="3" creationId="{6939D1AA-FE64-4EC0-86DF-4E5330B568DB}"/>
          </ac:spMkLst>
        </pc:spChg>
      </pc:sldChg>
      <pc:sldChg chg="modSp add">
        <pc:chgData name="Kang Wallter" userId="d5c269cbe9dbe8bc" providerId="LiveId" clId="{6A6EDC84-1322-43FA-9CC4-B8817A19E45E}" dt="2018-08-31T15:19:24.055" v="3557" actId="20577"/>
        <pc:sldMkLst>
          <pc:docMk/>
          <pc:sldMk cId="3968944164" sldId="286"/>
        </pc:sldMkLst>
        <pc:spChg chg="mod">
          <ac:chgData name="Kang Wallter" userId="d5c269cbe9dbe8bc" providerId="LiveId" clId="{6A6EDC84-1322-43FA-9CC4-B8817A19E45E}" dt="2018-08-31T15:19:24.055" v="3557" actId="20577"/>
          <ac:spMkLst>
            <pc:docMk/>
            <pc:sldMk cId="3968944164" sldId="286"/>
            <ac:spMk id="2" creationId="{4E632F83-004C-40A3-AF11-290442F9D559}"/>
          </ac:spMkLst>
        </pc:spChg>
      </pc:sldChg>
      <pc:sldChg chg="addSp delSp modSp add">
        <pc:chgData name="Kang Wallter" userId="d5c269cbe9dbe8bc" providerId="LiveId" clId="{6A6EDC84-1322-43FA-9CC4-B8817A19E45E}" dt="2018-08-31T15:47:25.374" v="4119" actId="1076"/>
        <pc:sldMkLst>
          <pc:docMk/>
          <pc:sldMk cId="3358428541" sldId="287"/>
        </pc:sldMkLst>
        <pc:spChg chg="del">
          <ac:chgData name="Kang Wallter" userId="d5c269cbe9dbe8bc" providerId="LiveId" clId="{6A6EDC84-1322-43FA-9CC4-B8817A19E45E}" dt="2018-08-31T15:46:30.640" v="4113" actId="478"/>
          <ac:spMkLst>
            <pc:docMk/>
            <pc:sldMk cId="3358428541" sldId="287"/>
            <ac:spMk id="2" creationId="{5240AEF2-6E6F-4EF0-AE35-0B1AC7F44D65}"/>
          </ac:spMkLst>
        </pc:spChg>
        <pc:spChg chg="del">
          <ac:chgData name="Kang Wallter" userId="d5c269cbe9dbe8bc" providerId="LiveId" clId="{6A6EDC84-1322-43FA-9CC4-B8817A19E45E}" dt="2018-08-31T15:46:30.640" v="4113" actId="478"/>
          <ac:spMkLst>
            <pc:docMk/>
            <pc:sldMk cId="3358428541" sldId="287"/>
            <ac:spMk id="3" creationId="{9BBCE911-E09F-4F87-957E-A7EDE4E9A2C8}"/>
          </ac:spMkLst>
        </pc:spChg>
        <pc:spChg chg="add mod">
          <ac:chgData name="Kang Wallter" userId="d5c269cbe9dbe8bc" providerId="LiveId" clId="{6A6EDC84-1322-43FA-9CC4-B8817A19E45E}" dt="2018-08-31T15:47:00.680" v="4117" actId="13822"/>
          <ac:spMkLst>
            <pc:docMk/>
            <pc:sldMk cId="3358428541" sldId="287"/>
            <ac:spMk id="4" creationId="{AC58695D-D3D7-4280-888C-3EB9F748A49B}"/>
          </ac:spMkLst>
        </pc:spChg>
        <pc:picChg chg="add mod">
          <ac:chgData name="Kang Wallter" userId="d5c269cbe9dbe8bc" providerId="LiveId" clId="{6A6EDC84-1322-43FA-9CC4-B8817A19E45E}" dt="2018-08-31T15:47:25.374" v="4119" actId="1076"/>
          <ac:picMkLst>
            <pc:docMk/>
            <pc:sldMk cId="3358428541" sldId="287"/>
            <ac:picMk id="5" creationId="{5D7DFB2E-7394-405E-92C9-7752D72F3CE3}"/>
          </ac:picMkLst>
        </pc:picChg>
      </pc:sldChg>
      <pc:sldChg chg="modSp add">
        <pc:chgData name="Kang Wallter" userId="d5c269cbe9dbe8bc" providerId="LiveId" clId="{6A6EDC84-1322-43FA-9CC4-B8817A19E45E}" dt="2018-08-31T15:49:15.901" v="4369" actId="20577"/>
        <pc:sldMkLst>
          <pc:docMk/>
          <pc:sldMk cId="533419988" sldId="288"/>
        </pc:sldMkLst>
        <pc:spChg chg="mod">
          <ac:chgData name="Kang Wallter" userId="d5c269cbe9dbe8bc" providerId="LiveId" clId="{6A6EDC84-1322-43FA-9CC4-B8817A19E45E}" dt="2018-08-31T15:48:22.123" v="4183" actId="20577"/>
          <ac:spMkLst>
            <pc:docMk/>
            <pc:sldMk cId="533419988" sldId="288"/>
            <ac:spMk id="2" creationId="{AFC296A5-90C2-4BD2-B3AD-FC73CA2C8A2B}"/>
          </ac:spMkLst>
        </pc:spChg>
        <pc:spChg chg="mod">
          <ac:chgData name="Kang Wallter" userId="d5c269cbe9dbe8bc" providerId="LiveId" clId="{6A6EDC84-1322-43FA-9CC4-B8817A19E45E}" dt="2018-08-31T15:49:15.901" v="4369" actId="20577"/>
          <ac:spMkLst>
            <pc:docMk/>
            <pc:sldMk cId="533419988" sldId="288"/>
            <ac:spMk id="3" creationId="{C9F5CB36-2CC3-48EC-AA1E-5C6255127C55}"/>
          </ac:spMkLst>
        </pc:spChg>
      </pc:sldChg>
      <pc:sldChg chg="modSp add">
        <pc:chgData name="Kang Wallter" userId="d5c269cbe9dbe8bc" providerId="LiveId" clId="{6A6EDC84-1322-43FA-9CC4-B8817A19E45E}" dt="2018-08-31T15:48:14.740" v="4167" actId="404"/>
        <pc:sldMkLst>
          <pc:docMk/>
          <pc:sldMk cId="2839455067" sldId="289"/>
        </pc:sldMkLst>
        <pc:spChg chg="mod">
          <ac:chgData name="Kang Wallter" userId="d5c269cbe9dbe8bc" providerId="LiveId" clId="{6A6EDC84-1322-43FA-9CC4-B8817A19E45E}" dt="2018-08-31T15:48:14.740" v="4167" actId="404"/>
          <ac:spMkLst>
            <pc:docMk/>
            <pc:sldMk cId="2839455067" sldId="28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6A6EDC84-1322-43FA-9CC4-B8817A19E45E}" dt="2018-09-03T14:09:20.362" v="4788" actId="1076"/>
        <pc:sldMkLst>
          <pc:docMk/>
          <pc:sldMk cId="1998381617" sldId="290"/>
        </pc:sldMkLst>
        <pc:spChg chg="mod">
          <ac:chgData name="Kang Wallter" userId="d5c269cbe9dbe8bc" providerId="LiveId" clId="{6A6EDC84-1322-43FA-9CC4-B8817A19E45E}" dt="2018-09-03T14:06:36.108" v="4386" actId="20577"/>
          <ac:spMkLst>
            <pc:docMk/>
            <pc:sldMk cId="1998381617" sldId="290"/>
            <ac:spMk id="2" creationId="{6F5F14DE-83D1-4B56-9042-3FAB65016C04}"/>
          </ac:spMkLst>
        </pc:spChg>
        <pc:spChg chg="mod">
          <ac:chgData name="Kang Wallter" userId="d5c269cbe9dbe8bc" providerId="LiveId" clId="{6A6EDC84-1322-43FA-9CC4-B8817A19E45E}" dt="2018-09-03T14:08:34.621" v="4786" actId="20577"/>
          <ac:spMkLst>
            <pc:docMk/>
            <pc:sldMk cId="1998381617" sldId="290"/>
            <ac:spMk id="3" creationId="{3C094FC0-2A3A-4637-AF5F-DA8760B4C792}"/>
          </ac:spMkLst>
        </pc:spChg>
        <pc:picChg chg="add mod">
          <ac:chgData name="Kang Wallter" userId="d5c269cbe9dbe8bc" providerId="LiveId" clId="{6A6EDC84-1322-43FA-9CC4-B8817A19E45E}" dt="2018-09-03T14:09:20.362" v="4788" actId="1076"/>
          <ac:picMkLst>
            <pc:docMk/>
            <pc:sldMk cId="1998381617" sldId="290"/>
            <ac:picMk id="4" creationId="{6C88C806-F82C-4287-AABC-98E148C02DEB}"/>
          </ac:picMkLst>
        </pc:picChg>
      </pc:sldChg>
      <pc:sldChg chg="addSp modSp add">
        <pc:chgData name="Kang Wallter" userId="d5c269cbe9dbe8bc" providerId="LiveId" clId="{6A6EDC84-1322-43FA-9CC4-B8817A19E45E}" dt="2018-09-03T14:12:34.615" v="5025" actId="255"/>
        <pc:sldMkLst>
          <pc:docMk/>
          <pc:sldMk cId="1759907341" sldId="291"/>
        </pc:sldMkLst>
        <pc:spChg chg="mod">
          <ac:chgData name="Kang Wallter" userId="d5c269cbe9dbe8bc" providerId="LiveId" clId="{6A6EDC84-1322-43FA-9CC4-B8817A19E45E}" dt="2018-09-03T14:09:39.089" v="4842" actId="20577"/>
          <ac:spMkLst>
            <pc:docMk/>
            <pc:sldMk cId="1759907341" sldId="291"/>
            <ac:spMk id="2" creationId="{17FAE5E5-6C86-4F21-AB61-CAA84BED9609}"/>
          </ac:spMkLst>
        </pc:spChg>
        <pc:spChg chg="mod">
          <ac:chgData name="Kang Wallter" userId="d5c269cbe9dbe8bc" providerId="LiveId" clId="{6A6EDC84-1322-43FA-9CC4-B8817A19E45E}" dt="2018-09-03T14:10:00.514" v="4950" actId="20577"/>
          <ac:spMkLst>
            <pc:docMk/>
            <pc:sldMk cId="1759907341" sldId="291"/>
            <ac:spMk id="3" creationId="{BD4B4140-6029-44E8-B147-C428C07475FF}"/>
          </ac:spMkLst>
        </pc:spChg>
        <pc:spChg chg="add mod">
          <ac:chgData name="Kang Wallter" userId="d5c269cbe9dbe8bc" providerId="LiveId" clId="{6A6EDC84-1322-43FA-9CC4-B8817A19E45E}" dt="2018-09-03T14:12:34.615" v="5025" actId="255"/>
          <ac:spMkLst>
            <pc:docMk/>
            <pc:sldMk cId="1759907341" sldId="291"/>
            <ac:spMk id="4" creationId="{F93DB8AB-A2B2-49B3-8D5D-0708A1D86484}"/>
          </ac:spMkLst>
        </pc:spChg>
      </pc:sldChg>
      <pc:sldChg chg="addSp modSp add">
        <pc:chgData name="Kang Wallter" userId="d5c269cbe9dbe8bc" providerId="LiveId" clId="{6A6EDC84-1322-43FA-9CC4-B8817A19E45E}" dt="2018-09-03T14:18:47.875" v="5227" actId="20577"/>
        <pc:sldMkLst>
          <pc:docMk/>
          <pc:sldMk cId="2004131114" sldId="292"/>
        </pc:sldMkLst>
        <pc:spChg chg="mod">
          <ac:chgData name="Kang Wallter" userId="d5c269cbe9dbe8bc" providerId="LiveId" clId="{6A6EDC84-1322-43FA-9CC4-B8817A19E45E}" dt="2018-09-03T14:13:21.363" v="5135" actId="20577"/>
          <ac:spMkLst>
            <pc:docMk/>
            <pc:sldMk cId="2004131114" sldId="292"/>
            <ac:spMk id="2" creationId="{180D881D-36E1-4144-9844-F55CECB0D953}"/>
          </ac:spMkLst>
        </pc:spChg>
        <pc:spChg chg="mod">
          <ac:chgData name="Kang Wallter" userId="d5c269cbe9dbe8bc" providerId="LiveId" clId="{6A6EDC84-1322-43FA-9CC4-B8817A19E45E}" dt="2018-09-03T14:18:47.875" v="5227" actId="20577"/>
          <ac:spMkLst>
            <pc:docMk/>
            <pc:sldMk cId="2004131114" sldId="292"/>
            <ac:spMk id="3" creationId="{8B46C602-9229-41A9-B378-E722E858CCFB}"/>
          </ac:spMkLst>
        </pc:spChg>
        <pc:spChg chg="add mod">
          <ac:chgData name="Kang Wallter" userId="d5c269cbe9dbe8bc" providerId="LiveId" clId="{6A6EDC84-1322-43FA-9CC4-B8817A19E45E}" dt="2018-09-03T14:13:28.419" v="5137" actId="1076"/>
          <ac:spMkLst>
            <pc:docMk/>
            <pc:sldMk cId="2004131114" sldId="292"/>
            <ac:spMk id="4" creationId="{B7B0F3E6-4AE3-4EF1-BD33-E870FDCE19CA}"/>
          </ac:spMkLst>
        </pc:spChg>
      </pc:sldChg>
      <pc:sldChg chg="addSp delSp modSp add">
        <pc:chgData name="Kang Wallter" userId="d5c269cbe9dbe8bc" providerId="LiveId" clId="{6A6EDC84-1322-43FA-9CC4-B8817A19E45E}" dt="2018-09-03T14:23:09.114" v="5490" actId="403"/>
        <pc:sldMkLst>
          <pc:docMk/>
          <pc:sldMk cId="3649914793" sldId="293"/>
        </pc:sldMkLst>
        <pc:spChg chg="mod">
          <ac:chgData name="Kang Wallter" userId="d5c269cbe9dbe8bc" providerId="LiveId" clId="{6A6EDC84-1322-43FA-9CC4-B8817A19E45E}" dt="2018-09-03T14:19:54.633" v="5250" actId="20577"/>
          <ac:spMkLst>
            <pc:docMk/>
            <pc:sldMk cId="3649914793" sldId="293"/>
            <ac:spMk id="2" creationId="{58B2A6F8-754A-4A31-B34D-99F2C4517295}"/>
          </ac:spMkLst>
        </pc:spChg>
        <pc:spChg chg="mod">
          <ac:chgData name="Kang Wallter" userId="d5c269cbe9dbe8bc" providerId="LiveId" clId="{6A6EDC84-1322-43FA-9CC4-B8817A19E45E}" dt="2018-09-03T14:20:58.644" v="5476" actId="20577"/>
          <ac:spMkLst>
            <pc:docMk/>
            <pc:sldMk cId="3649914793" sldId="293"/>
            <ac:spMk id="3" creationId="{1D490332-CD0F-4C42-A623-68C63B434030}"/>
          </ac:spMkLst>
        </pc:spChg>
        <pc:spChg chg="add del mod">
          <ac:chgData name="Kang Wallter" userId="d5c269cbe9dbe8bc" providerId="LiveId" clId="{6A6EDC84-1322-43FA-9CC4-B8817A19E45E}" dt="2018-09-03T14:22:55.594" v="5482" actId="478"/>
          <ac:spMkLst>
            <pc:docMk/>
            <pc:sldMk cId="3649914793" sldId="293"/>
            <ac:spMk id="4" creationId="{137EA01E-0726-402E-A12A-3C8B011DCA53}"/>
          </ac:spMkLst>
        </pc:spChg>
        <pc:graphicFrameChg chg="add mod modGraphic">
          <ac:chgData name="Kang Wallter" userId="d5c269cbe9dbe8bc" providerId="LiveId" clId="{6A6EDC84-1322-43FA-9CC4-B8817A19E45E}" dt="2018-09-03T14:23:09.114" v="5490" actId="403"/>
          <ac:graphicFrameMkLst>
            <pc:docMk/>
            <pc:sldMk cId="3649914793" sldId="293"/>
            <ac:graphicFrameMk id="5" creationId="{C0F03402-D484-4D87-8B24-317E1C1DC318}"/>
          </ac:graphicFrameMkLst>
        </pc:graphicFrameChg>
      </pc:sldChg>
      <pc:sldChg chg="addSp delSp modSp add">
        <pc:chgData name="Kang Wallter" userId="d5c269cbe9dbe8bc" providerId="LiveId" clId="{6A6EDC84-1322-43FA-9CC4-B8817A19E45E}" dt="2018-09-03T14:24:19.954" v="5577" actId="14100"/>
        <pc:sldMkLst>
          <pc:docMk/>
          <pc:sldMk cId="3615517888" sldId="294"/>
        </pc:sldMkLst>
        <pc:spChg chg="mod">
          <ac:chgData name="Kang Wallter" userId="d5c269cbe9dbe8bc" providerId="LiveId" clId="{6A6EDC84-1322-43FA-9CC4-B8817A19E45E}" dt="2018-09-03T14:23:40.374" v="5563"/>
          <ac:spMkLst>
            <pc:docMk/>
            <pc:sldMk cId="3615517888" sldId="294"/>
            <ac:spMk id="2" creationId="{0030ACF8-BA96-44E5-BD44-CAD58374E218}"/>
          </ac:spMkLst>
        </pc:spChg>
        <pc:spChg chg="del">
          <ac:chgData name="Kang Wallter" userId="d5c269cbe9dbe8bc" providerId="LiveId" clId="{6A6EDC84-1322-43FA-9CC4-B8817A19E45E}" dt="2018-09-03T14:23:54.624" v="5564" actId="478"/>
          <ac:spMkLst>
            <pc:docMk/>
            <pc:sldMk cId="3615517888" sldId="294"/>
            <ac:spMk id="3" creationId="{3BCB071C-9848-4F64-B495-EF2C93F6C7B0}"/>
          </ac:spMkLst>
        </pc:spChg>
        <pc:graphicFrameChg chg="add mod modGraphic">
          <ac:chgData name="Kang Wallter" userId="d5c269cbe9dbe8bc" providerId="LiveId" clId="{6A6EDC84-1322-43FA-9CC4-B8817A19E45E}" dt="2018-09-03T14:24:19.954" v="5577" actId="14100"/>
          <ac:graphicFrameMkLst>
            <pc:docMk/>
            <pc:sldMk cId="3615517888" sldId="294"/>
            <ac:graphicFrameMk id="5" creationId="{16EC1D8F-043B-47B9-84B5-A4E00285D20F}"/>
          </ac:graphicFrameMkLst>
        </pc:graphicFrameChg>
        <pc:picChg chg="add mod">
          <ac:chgData name="Kang Wallter" userId="d5c269cbe9dbe8bc" providerId="LiveId" clId="{6A6EDC84-1322-43FA-9CC4-B8817A19E45E}" dt="2018-09-03T14:24:03.374" v="5569" actId="1076"/>
          <ac:picMkLst>
            <pc:docMk/>
            <pc:sldMk cId="3615517888" sldId="294"/>
            <ac:picMk id="4" creationId="{D9AE7F10-111C-4A4D-B151-8F0EDA79F66E}"/>
          </ac:picMkLst>
        </pc:picChg>
      </pc:sldChg>
      <pc:sldChg chg="addSp modSp add">
        <pc:chgData name="Kang Wallter" userId="d5c269cbe9dbe8bc" providerId="LiveId" clId="{6A6EDC84-1322-43FA-9CC4-B8817A19E45E}" dt="2018-09-03T14:25:17.794" v="5683" actId="1076"/>
        <pc:sldMkLst>
          <pc:docMk/>
          <pc:sldMk cId="2823866166" sldId="295"/>
        </pc:sldMkLst>
        <pc:spChg chg="mod">
          <ac:chgData name="Kang Wallter" userId="d5c269cbe9dbe8bc" providerId="LiveId" clId="{6A6EDC84-1322-43FA-9CC4-B8817A19E45E}" dt="2018-09-03T14:24:39.264" v="5621" actId="20577"/>
          <ac:spMkLst>
            <pc:docMk/>
            <pc:sldMk cId="2823866166" sldId="295"/>
            <ac:spMk id="2" creationId="{EED97D07-1139-4A45-BD0B-D10F54C55610}"/>
          </ac:spMkLst>
        </pc:spChg>
        <pc:spChg chg="mod">
          <ac:chgData name="Kang Wallter" userId="d5c269cbe9dbe8bc" providerId="LiveId" clId="{6A6EDC84-1322-43FA-9CC4-B8817A19E45E}" dt="2018-09-03T14:25:07.084" v="5680" actId="20577"/>
          <ac:spMkLst>
            <pc:docMk/>
            <pc:sldMk cId="2823866166" sldId="295"/>
            <ac:spMk id="3" creationId="{61AD9984-7452-4EBB-B048-4A7773736DEA}"/>
          </ac:spMkLst>
        </pc:spChg>
        <pc:spChg chg="add mod">
          <ac:chgData name="Kang Wallter" userId="d5c269cbe9dbe8bc" providerId="LiveId" clId="{6A6EDC84-1322-43FA-9CC4-B8817A19E45E}" dt="2018-09-03T14:25:17.794" v="5683" actId="1076"/>
          <ac:spMkLst>
            <pc:docMk/>
            <pc:sldMk cId="2823866166" sldId="295"/>
            <ac:spMk id="4" creationId="{957BA91D-4FB5-4E25-BCDD-9A26E46EED9C}"/>
          </ac:spMkLst>
        </pc:spChg>
      </pc:sldChg>
      <pc:sldChg chg="addSp delSp modSp add">
        <pc:chgData name="Kang Wallter" userId="d5c269cbe9dbe8bc" providerId="LiveId" clId="{6A6EDC84-1322-43FA-9CC4-B8817A19E45E}" dt="2018-09-03T14:42:26.814" v="5788" actId="1076"/>
        <pc:sldMkLst>
          <pc:docMk/>
          <pc:sldMk cId="560999898" sldId="296"/>
        </pc:sldMkLst>
        <pc:spChg chg="mod">
          <ac:chgData name="Kang Wallter" userId="d5c269cbe9dbe8bc" providerId="LiveId" clId="{6A6EDC84-1322-43FA-9CC4-B8817A19E45E}" dt="2018-09-03T14:25:50.684" v="5772" actId="20577"/>
          <ac:spMkLst>
            <pc:docMk/>
            <pc:sldMk cId="560999898" sldId="296"/>
            <ac:spMk id="2" creationId="{4D191A32-E953-457D-903A-9CA796768930}"/>
          </ac:spMkLst>
        </pc:spChg>
        <pc:spChg chg="del">
          <ac:chgData name="Kang Wallter" userId="d5c269cbe9dbe8bc" providerId="LiveId" clId="{6A6EDC84-1322-43FA-9CC4-B8817A19E45E}" dt="2018-09-03T14:42:02.658" v="5773"/>
          <ac:spMkLst>
            <pc:docMk/>
            <pc:sldMk cId="560999898" sldId="296"/>
            <ac:spMk id="3" creationId="{80973C72-73FC-4DC2-BF1E-5A33C58D623D}"/>
          </ac:spMkLst>
        </pc:spChg>
        <pc:graphicFrameChg chg="add mod modGraphic">
          <ac:chgData name="Kang Wallter" userId="d5c269cbe9dbe8bc" providerId="LiveId" clId="{6A6EDC84-1322-43FA-9CC4-B8817A19E45E}" dt="2018-09-03T14:42:08.930" v="5780" actId="403"/>
          <ac:graphicFrameMkLst>
            <pc:docMk/>
            <pc:sldMk cId="560999898" sldId="296"/>
            <ac:graphicFrameMk id="4" creationId="{D0955273-444C-46AB-BB60-864DDC4BD64C}"/>
          </ac:graphicFrameMkLst>
        </pc:graphicFrameChg>
        <pc:graphicFrameChg chg="add mod modGraphic">
          <ac:chgData name="Kang Wallter" userId="d5c269cbe9dbe8bc" providerId="LiveId" clId="{6A6EDC84-1322-43FA-9CC4-B8817A19E45E}" dt="2018-09-03T14:42:26.814" v="5788" actId="1076"/>
          <ac:graphicFrameMkLst>
            <pc:docMk/>
            <pc:sldMk cId="560999898" sldId="296"/>
            <ac:graphicFrameMk id="5" creationId="{71511ABA-0229-4B44-859D-21726F45A892}"/>
          </ac:graphicFrameMkLst>
        </pc:graphicFrameChg>
      </pc:sldChg>
      <pc:sldChg chg="addSp modSp add">
        <pc:chgData name="Kang Wallter" userId="d5c269cbe9dbe8bc" providerId="LiveId" clId="{6A6EDC84-1322-43FA-9CC4-B8817A19E45E}" dt="2018-09-03T15:04:37.744" v="6025" actId="1076"/>
        <pc:sldMkLst>
          <pc:docMk/>
          <pc:sldMk cId="3708935603" sldId="297"/>
        </pc:sldMkLst>
        <pc:spChg chg="mod">
          <ac:chgData name="Kang Wallter" userId="d5c269cbe9dbe8bc" providerId="LiveId" clId="{6A6EDC84-1322-43FA-9CC4-B8817A19E45E}" dt="2018-09-03T14:42:53.844" v="5827" actId="20577"/>
          <ac:spMkLst>
            <pc:docMk/>
            <pc:sldMk cId="3708935603" sldId="297"/>
            <ac:spMk id="2" creationId="{635E14EA-57EC-42B1-825F-51548B309D78}"/>
          </ac:spMkLst>
        </pc:spChg>
        <pc:spChg chg="mod">
          <ac:chgData name="Kang Wallter" userId="d5c269cbe9dbe8bc" providerId="LiveId" clId="{6A6EDC84-1322-43FA-9CC4-B8817A19E45E}" dt="2018-09-03T15:04:23.815" v="6021" actId="1076"/>
          <ac:spMkLst>
            <pc:docMk/>
            <pc:sldMk cId="3708935603" sldId="297"/>
            <ac:spMk id="3" creationId="{D552DF86-3801-409C-B038-B09DD7A7A8F5}"/>
          </ac:spMkLst>
        </pc:spChg>
        <pc:spChg chg="add mod">
          <ac:chgData name="Kang Wallter" userId="d5c269cbe9dbe8bc" providerId="LiveId" clId="{6A6EDC84-1322-43FA-9CC4-B8817A19E45E}" dt="2018-09-03T15:04:31.565" v="6024" actId="20577"/>
          <ac:spMkLst>
            <pc:docMk/>
            <pc:sldMk cId="3708935603" sldId="297"/>
            <ac:spMk id="5" creationId="{786A55A2-A161-4B28-A015-A75C8D75B892}"/>
          </ac:spMkLst>
        </pc:spChg>
        <pc:graphicFrameChg chg="add mod modGraphic">
          <ac:chgData name="Kang Wallter" userId="d5c269cbe9dbe8bc" providerId="LiveId" clId="{6A6EDC84-1322-43FA-9CC4-B8817A19E45E}" dt="2018-09-03T15:04:37.744" v="6025" actId="1076"/>
          <ac:graphicFrameMkLst>
            <pc:docMk/>
            <pc:sldMk cId="3708935603" sldId="297"/>
            <ac:graphicFrameMk id="4" creationId="{3752ED77-12C8-42E6-96A6-80387C98DDB4}"/>
          </ac:graphicFrameMkLst>
        </pc:graphicFrameChg>
      </pc:sldChg>
    </pc:docChg>
  </pc:docChgLst>
  <pc:docChgLst>
    <pc:chgData name="Kang Wallter" userId="d5c269cbe9dbe8bc" providerId="LiveId" clId="{5F485433-574D-479C-9F6F-15984BA6FFEE}"/>
    <pc:docChg chg="custSel addSld modSld">
      <pc:chgData name="Kang Wallter" userId="d5c269cbe9dbe8bc" providerId="LiveId" clId="{5F485433-574D-479C-9F6F-15984BA6FFEE}" dt="2018-08-11T09:39:56.536" v="1617"/>
      <pc:docMkLst>
        <pc:docMk/>
      </pc:docMkLst>
      <pc:sldChg chg="modSp">
        <pc:chgData name="Kang Wallter" userId="d5c269cbe9dbe8bc" providerId="LiveId" clId="{5F485433-574D-479C-9F6F-15984BA6FFEE}" dt="2018-08-11T09:21:25.805" v="7" actId="20577"/>
        <pc:sldMkLst>
          <pc:docMk/>
          <pc:sldMk cId="3534609715" sldId="256"/>
        </pc:sldMkLst>
        <pc:spChg chg="mod">
          <ac:chgData name="Kang Wallter" userId="d5c269cbe9dbe8bc" providerId="LiveId" clId="{5F485433-574D-479C-9F6F-15984BA6FFEE}" dt="2018-08-11T09:21:25.805" v="7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5F485433-574D-479C-9F6F-15984BA6FFEE}" dt="2018-08-11T09:21:52.401" v="22"/>
        <pc:sldMkLst>
          <pc:docMk/>
          <pc:sldMk cId="1505948541" sldId="257"/>
        </pc:sldMkLst>
        <pc:spChg chg="mod">
          <ac:chgData name="Kang Wallter" userId="d5c269cbe9dbe8bc" providerId="LiveId" clId="{5F485433-574D-479C-9F6F-15984BA6FFEE}" dt="2018-08-11T09:21:34.835" v="21" actId="20577"/>
          <ac:spMkLst>
            <pc:docMk/>
            <pc:sldMk cId="1505948541" sldId="257"/>
            <ac:spMk id="2" creationId="{A3B36553-3263-4417-9695-B2E1B42552F5}"/>
          </ac:spMkLst>
        </pc:spChg>
        <pc:spChg chg="mod">
          <ac:chgData name="Kang Wallter" userId="d5c269cbe9dbe8bc" providerId="LiveId" clId="{5F485433-574D-479C-9F6F-15984BA6FFEE}" dt="2018-08-11T09:21:52.401" v="22"/>
          <ac:spMkLst>
            <pc:docMk/>
            <pc:sldMk cId="1505948541" sldId="257"/>
            <ac:spMk id="3" creationId="{09B32183-44BC-4ACA-A86F-C24461145EB8}"/>
          </ac:spMkLst>
        </pc:spChg>
      </pc:sldChg>
      <pc:sldChg chg="addSp modSp add">
        <pc:chgData name="Kang Wallter" userId="d5c269cbe9dbe8bc" providerId="LiveId" clId="{5F485433-574D-479C-9F6F-15984BA6FFEE}" dt="2018-08-11T09:23:38.153" v="249" actId="20577"/>
        <pc:sldMkLst>
          <pc:docMk/>
          <pc:sldMk cId="401345423" sldId="258"/>
        </pc:sldMkLst>
        <pc:spChg chg="mod">
          <ac:chgData name="Kang Wallter" userId="d5c269cbe9dbe8bc" providerId="LiveId" clId="{5F485433-574D-479C-9F6F-15984BA6FFEE}" dt="2018-08-11T09:22:23.230" v="74" actId="20577"/>
          <ac:spMkLst>
            <pc:docMk/>
            <pc:sldMk cId="401345423" sldId="258"/>
            <ac:spMk id="2" creationId="{B1E9271F-441B-4DAB-9C1D-A8EBF74170D7}"/>
          </ac:spMkLst>
        </pc:spChg>
        <pc:spChg chg="mod">
          <ac:chgData name="Kang Wallter" userId="d5c269cbe9dbe8bc" providerId="LiveId" clId="{5F485433-574D-479C-9F6F-15984BA6FFEE}" dt="2018-08-11T09:23:38.153" v="249" actId="20577"/>
          <ac:spMkLst>
            <pc:docMk/>
            <pc:sldMk cId="401345423" sldId="258"/>
            <ac:spMk id="3" creationId="{FFC641AC-D297-4277-ADF8-102E48035926}"/>
          </ac:spMkLst>
        </pc:spChg>
        <pc:picChg chg="add mod">
          <ac:chgData name="Kang Wallter" userId="d5c269cbe9dbe8bc" providerId="LiveId" clId="{5F485433-574D-479C-9F6F-15984BA6FFEE}" dt="2018-08-11T09:23:22.396" v="174" actId="1076"/>
          <ac:picMkLst>
            <pc:docMk/>
            <pc:sldMk cId="401345423" sldId="258"/>
            <ac:picMk id="4" creationId="{CBA9B9C3-3D86-4E00-B8D1-C4009C643340}"/>
          </ac:picMkLst>
        </pc:picChg>
        <pc:picChg chg="add mod">
          <ac:chgData name="Kang Wallter" userId="d5c269cbe9dbe8bc" providerId="LiveId" clId="{5F485433-574D-479C-9F6F-15984BA6FFEE}" dt="2018-08-11T09:23:23.334" v="175" actId="1076"/>
          <ac:picMkLst>
            <pc:docMk/>
            <pc:sldMk cId="401345423" sldId="258"/>
            <ac:picMk id="5" creationId="{4C2A60CE-53FD-4A9C-9106-1A2A7EC22A29}"/>
          </ac:picMkLst>
        </pc:picChg>
      </pc:sldChg>
      <pc:sldChg chg="addSp modSp add">
        <pc:chgData name="Kang Wallter" userId="d5c269cbe9dbe8bc" providerId="LiveId" clId="{5F485433-574D-479C-9F6F-15984BA6FFEE}" dt="2018-08-11T09:26:27.465" v="557" actId="1076"/>
        <pc:sldMkLst>
          <pc:docMk/>
          <pc:sldMk cId="3663845068" sldId="259"/>
        </pc:sldMkLst>
        <pc:spChg chg="mod">
          <ac:chgData name="Kang Wallter" userId="d5c269cbe9dbe8bc" providerId="LiveId" clId="{5F485433-574D-479C-9F6F-15984BA6FFEE}" dt="2018-08-11T09:24:02.363" v="271" actId="20577"/>
          <ac:spMkLst>
            <pc:docMk/>
            <pc:sldMk cId="3663845068" sldId="259"/>
            <ac:spMk id="2" creationId="{8BF81091-A1D4-4B4B-AAE2-D0A42970F606}"/>
          </ac:spMkLst>
        </pc:spChg>
        <pc:spChg chg="mod">
          <ac:chgData name="Kang Wallter" userId="d5c269cbe9dbe8bc" providerId="LiveId" clId="{5F485433-574D-479C-9F6F-15984BA6FFEE}" dt="2018-08-11T09:25:39.478" v="551" actId="20577"/>
          <ac:spMkLst>
            <pc:docMk/>
            <pc:sldMk cId="3663845068" sldId="259"/>
            <ac:spMk id="3" creationId="{4B4505C1-1961-4448-8293-055DA8566529}"/>
          </ac:spMkLst>
        </pc:spChg>
        <pc:picChg chg="add mod">
          <ac:chgData name="Kang Wallter" userId="d5c269cbe9dbe8bc" providerId="LiveId" clId="{5F485433-574D-479C-9F6F-15984BA6FFEE}" dt="2018-08-11T09:25:56.054" v="554" actId="1076"/>
          <ac:picMkLst>
            <pc:docMk/>
            <pc:sldMk cId="3663845068" sldId="259"/>
            <ac:picMk id="4" creationId="{955CEF7E-5ACA-468E-91CD-8A70B5379572}"/>
          </ac:picMkLst>
        </pc:picChg>
        <pc:picChg chg="add mod">
          <ac:chgData name="Kang Wallter" userId="d5c269cbe9dbe8bc" providerId="LiveId" clId="{5F485433-574D-479C-9F6F-15984BA6FFEE}" dt="2018-08-11T09:26:27.465" v="557" actId="1076"/>
          <ac:picMkLst>
            <pc:docMk/>
            <pc:sldMk cId="3663845068" sldId="259"/>
            <ac:picMk id="5" creationId="{6BEF3B52-8B96-4A67-8613-4CC919F9572D}"/>
          </ac:picMkLst>
        </pc:picChg>
      </pc:sldChg>
      <pc:sldChg chg="addSp modSp add">
        <pc:chgData name="Kang Wallter" userId="d5c269cbe9dbe8bc" providerId="LiveId" clId="{5F485433-574D-479C-9F6F-15984BA6FFEE}" dt="2018-08-11T09:27:41.546" v="679" actId="313"/>
        <pc:sldMkLst>
          <pc:docMk/>
          <pc:sldMk cId="357468832" sldId="260"/>
        </pc:sldMkLst>
        <pc:spChg chg="mod">
          <ac:chgData name="Kang Wallter" userId="d5c269cbe9dbe8bc" providerId="LiveId" clId="{5F485433-574D-479C-9F6F-15984BA6FFEE}" dt="2018-08-11T09:26:45.417" v="609" actId="20577"/>
          <ac:spMkLst>
            <pc:docMk/>
            <pc:sldMk cId="357468832" sldId="260"/>
            <ac:spMk id="2" creationId="{BD2649CA-6244-44F4-B6BC-4FBD921E5F66}"/>
          </ac:spMkLst>
        </pc:spChg>
        <pc:spChg chg="mod">
          <ac:chgData name="Kang Wallter" userId="d5c269cbe9dbe8bc" providerId="LiveId" clId="{5F485433-574D-479C-9F6F-15984BA6FFEE}" dt="2018-08-11T09:27:41.546" v="679" actId="313"/>
          <ac:spMkLst>
            <pc:docMk/>
            <pc:sldMk cId="357468832" sldId="260"/>
            <ac:spMk id="3" creationId="{22143190-6932-4876-AC14-A78AA89A5BB3}"/>
          </ac:spMkLst>
        </pc:spChg>
        <pc:picChg chg="add mod">
          <ac:chgData name="Kang Wallter" userId="d5c269cbe9dbe8bc" providerId="LiveId" clId="{5F485433-574D-479C-9F6F-15984BA6FFEE}" dt="2018-08-11T09:27:11.429" v="613" actId="1076"/>
          <ac:picMkLst>
            <pc:docMk/>
            <pc:sldMk cId="357468832" sldId="260"/>
            <ac:picMk id="4" creationId="{504B67BB-5627-464F-A2A1-90F9A406E287}"/>
          </ac:picMkLst>
        </pc:picChg>
      </pc:sldChg>
      <pc:sldChg chg="addSp modSp add">
        <pc:chgData name="Kang Wallter" userId="d5c269cbe9dbe8bc" providerId="LiveId" clId="{5F485433-574D-479C-9F6F-15984BA6FFEE}" dt="2018-08-11T09:29:53.679" v="767" actId="20577"/>
        <pc:sldMkLst>
          <pc:docMk/>
          <pc:sldMk cId="4232091334" sldId="261"/>
        </pc:sldMkLst>
        <pc:spChg chg="mod">
          <ac:chgData name="Kang Wallter" userId="d5c269cbe9dbe8bc" providerId="LiveId" clId="{5F485433-574D-479C-9F6F-15984BA6FFEE}" dt="2018-08-11T09:29:01.404" v="704" actId="20577"/>
          <ac:spMkLst>
            <pc:docMk/>
            <pc:sldMk cId="4232091334" sldId="261"/>
            <ac:spMk id="2" creationId="{844CCB98-58FA-4CBD-B04F-FA317E138D03}"/>
          </ac:spMkLst>
        </pc:spChg>
        <pc:spChg chg="mod">
          <ac:chgData name="Kang Wallter" userId="d5c269cbe9dbe8bc" providerId="LiveId" clId="{5F485433-574D-479C-9F6F-15984BA6FFEE}" dt="2018-08-11T09:29:53.679" v="767" actId="20577"/>
          <ac:spMkLst>
            <pc:docMk/>
            <pc:sldMk cId="4232091334" sldId="261"/>
            <ac:spMk id="3" creationId="{2E99CA20-0D82-4BED-89C5-4FCDB43B9DEB}"/>
          </ac:spMkLst>
        </pc:spChg>
        <pc:picChg chg="add mod">
          <ac:chgData name="Kang Wallter" userId="d5c269cbe9dbe8bc" providerId="LiveId" clId="{5F485433-574D-479C-9F6F-15984BA6FFEE}" dt="2018-08-11T09:29:31.894" v="708" actId="14100"/>
          <ac:picMkLst>
            <pc:docMk/>
            <pc:sldMk cId="4232091334" sldId="261"/>
            <ac:picMk id="4" creationId="{EAAA7AE3-2799-4C0A-96DA-49BFADBDF6A2}"/>
          </ac:picMkLst>
        </pc:picChg>
      </pc:sldChg>
      <pc:sldChg chg="addSp modSp add">
        <pc:chgData name="Kang Wallter" userId="d5c269cbe9dbe8bc" providerId="LiveId" clId="{5F485433-574D-479C-9F6F-15984BA6FFEE}" dt="2018-08-11T09:31:15.254" v="891" actId="13822"/>
        <pc:sldMkLst>
          <pc:docMk/>
          <pc:sldMk cId="1993965687" sldId="262"/>
        </pc:sldMkLst>
        <pc:spChg chg="mod">
          <ac:chgData name="Kang Wallter" userId="d5c269cbe9dbe8bc" providerId="LiveId" clId="{5F485433-574D-479C-9F6F-15984BA6FFEE}" dt="2018-08-11T09:30:12.996" v="802" actId="20577"/>
          <ac:spMkLst>
            <pc:docMk/>
            <pc:sldMk cId="1993965687" sldId="262"/>
            <ac:spMk id="2" creationId="{5FA14508-7A14-414E-BE60-270A6F6BC4AD}"/>
          </ac:spMkLst>
        </pc:spChg>
        <pc:spChg chg="mod">
          <ac:chgData name="Kang Wallter" userId="d5c269cbe9dbe8bc" providerId="LiveId" clId="{5F485433-574D-479C-9F6F-15984BA6FFEE}" dt="2018-08-11T09:30:34.515" v="880" actId="20577"/>
          <ac:spMkLst>
            <pc:docMk/>
            <pc:sldMk cId="1993965687" sldId="262"/>
            <ac:spMk id="3" creationId="{3FAD2BBC-26FB-466F-AA32-015A81C179A9}"/>
          </ac:spMkLst>
        </pc:spChg>
        <pc:picChg chg="add mod">
          <ac:chgData name="Kang Wallter" userId="d5c269cbe9dbe8bc" providerId="LiveId" clId="{5F485433-574D-479C-9F6F-15984BA6FFEE}" dt="2018-08-11T09:31:15.254" v="891" actId="13822"/>
          <ac:picMkLst>
            <pc:docMk/>
            <pc:sldMk cId="1993965687" sldId="262"/>
            <ac:picMk id="4" creationId="{949A431E-7F13-4EAD-85FE-1F32577F0A23}"/>
          </ac:picMkLst>
        </pc:picChg>
        <pc:picChg chg="add mod">
          <ac:chgData name="Kang Wallter" userId="d5c269cbe9dbe8bc" providerId="LiveId" clId="{5F485433-574D-479C-9F6F-15984BA6FFEE}" dt="2018-08-11T09:31:12.950" v="890" actId="13822"/>
          <ac:picMkLst>
            <pc:docMk/>
            <pc:sldMk cId="1993965687" sldId="262"/>
            <ac:picMk id="5" creationId="{0C3AC3B7-9892-4822-866D-83AA2E994DA9}"/>
          </ac:picMkLst>
        </pc:picChg>
      </pc:sldChg>
      <pc:sldChg chg="addSp delSp modSp add">
        <pc:chgData name="Kang Wallter" userId="d5c269cbe9dbe8bc" providerId="LiveId" clId="{5F485433-574D-479C-9F6F-15984BA6FFEE}" dt="2018-08-11T09:39:53.222" v="1616" actId="13822"/>
        <pc:sldMkLst>
          <pc:docMk/>
          <pc:sldMk cId="2617404311" sldId="263"/>
        </pc:sldMkLst>
        <pc:spChg chg="del">
          <ac:chgData name="Kang Wallter" userId="d5c269cbe9dbe8bc" providerId="LiveId" clId="{5F485433-574D-479C-9F6F-15984BA6FFEE}" dt="2018-08-11T09:37:38.577" v="1355"/>
          <ac:spMkLst>
            <pc:docMk/>
            <pc:sldMk cId="2617404311" sldId="263"/>
            <ac:spMk id="2" creationId="{F1A66D08-3E15-4CB0-97B4-61B29C33349C}"/>
          </ac:spMkLst>
        </pc:spChg>
        <pc:spChg chg="mod">
          <ac:chgData name="Kang Wallter" userId="d5c269cbe9dbe8bc" providerId="LiveId" clId="{5F485433-574D-479C-9F6F-15984BA6FFEE}" dt="2018-08-11T09:39:31.557" v="1612" actId="20577"/>
          <ac:spMkLst>
            <pc:docMk/>
            <pc:sldMk cId="2617404311" sldId="263"/>
            <ac:spMk id="3" creationId="{9B2B9809-97FF-4D06-BCAB-2A1B34FA5CC4}"/>
          </ac:spMkLst>
        </pc:spChg>
        <pc:spChg chg="add mod">
          <ac:chgData name="Kang Wallter" userId="d5c269cbe9dbe8bc" providerId="LiveId" clId="{5F485433-574D-479C-9F6F-15984BA6FFEE}" dt="2018-08-11T09:37:51.927" v="1381"/>
          <ac:spMkLst>
            <pc:docMk/>
            <pc:sldMk cId="2617404311" sldId="263"/>
            <ac:spMk id="4" creationId="{32F953F5-ACA4-4C2C-9B99-330FB3F4C6F8}"/>
          </ac:spMkLst>
        </pc:spChg>
        <pc:picChg chg="add mod">
          <ac:chgData name="Kang Wallter" userId="d5c269cbe9dbe8bc" providerId="LiveId" clId="{5F485433-574D-479C-9F6F-15984BA6FFEE}" dt="2018-08-11T09:39:53.222" v="1616" actId="13822"/>
          <ac:picMkLst>
            <pc:docMk/>
            <pc:sldMk cId="2617404311" sldId="263"/>
            <ac:picMk id="5" creationId="{3850E36F-AAF4-4342-822F-78BBB06C2F7A}"/>
          </ac:picMkLst>
        </pc:picChg>
      </pc:sldChg>
      <pc:sldChg chg="addSp modSp add">
        <pc:chgData name="Kang Wallter" userId="d5c269cbe9dbe8bc" providerId="LiveId" clId="{5F485433-574D-479C-9F6F-15984BA6FFEE}" dt="2018-08-11T09:34:15.136" v="1072" actId="13822"/>
        <pc:sldMkLst>
          <pc:docMk/>
          <pc:sldMk cId="2788131369" sldId="264"/>
        </pc:sldMkLst>
        <pc:spChg chg="mod">
          <ac:chgData name="Kang Wallter" userId="d5c269cbe9dbe8bc" providerId="LiveId" clId="{5F485433-574D-479C-9F6F-15984BA6FFEE}" dt="2018-08-11T09:32:00.351" v="931" actId="20577"/>
          <ac:spMkLst>
            <pc:docMk/>
            <pc:sldMk cId="2788131369" sldId="264"/>
            <ac:spMk id="2" creationId="{3CC34022-280B-48DE-ABF7-DFA99C5BCA95}"/>
          </ac:spMkLst>
        </pc:spChg>
        <pc:spChg chg="mod">
          <ac:chgData name="Kang Wallter" userId="d5c269cbe9dbe8bc" providerId="LiveId" clId="{5F485433-574D-479C-9F6F-15984BA6FFEE}" dt="2018-08-11T09:33:54.829" v="1068" actId="313"/>
          <ac:spMkLst>
            <pc:docMk/>
            <pc:sldMk cId="2788131369" sldId="264"/>
            <ac:spMk id="3" creationId="{ACE8247D-BBDF-44AA-8676-6DD5C8A31F4F}"/>
          </ac:spMkLst>
        </pc:spChg>
        <pc:picChg chg="add mod">
          <ac:chgData name="Kang Wallter" userId="d5c269cbe9dbe8bc" providerId="LiveId" clId="{5F485433-574D-479C-9F6F-15984BA6FFEE}" dt="2018-08-11T09:34:15.136" v="1072" actId="13822"/>
          <ac:picMkLst>
            <pc:docMk/>
            <pc:sldMk cId="2788131369" sldId="264"/>
            <ac:picMk id="4" creationId="{7BBFE434-715B-4544-80AA-9DE8E4A6A2D9}"/>
          </ac:picMkLst>
        </pc:picChg>
      </pc:sldChg>
      <pc:sldChg chg="addSp modSp add">
        <pc:chgData name="Kang Wallter" userId="d5c269cbe9dbe8bc" providerId="LiveId" clId="{5F485433-574D-479C-9F6F-15984BA6FFEE}" dt="2018-08-11T09:35:42.290" v="1354" actId="1076"/>
        <pc:sldMkLst>
          <pc:docMk/>
          <pc:sldMk cId="2121475706" sldId="265"/>
        </pc:sldMkLst>
        <pc:spChg chg="mod">
          <ac:chgData name="Kang Wallter" userId="d5c269cbe9dbe8bc" providerId="LiveId" clId="{5F485433-574D-479C-9F6F-15984BA6FFEE}" dt="2018-08-11T09:34:40.898" v="1142" actId="20577"/>
          <ac:spMkLst>
            <pc:docMk/>
            <pc:sldMk cId="2121475706" sldId="265"/>
            <ac:spMk id="2" creationId="{E4380DDB-D99C-4927-A441-178F8E325FC0}"/>
          </ac:spMkLst>
        </pc:spChg>
        <pc:spChg chg="mod">
          <ac:chgData name="Kang Wallter" userId="d5c269cbe9dbe8bc" providerId="LiveId" clId="{5F485433-574D-479C-9F6F-15984BA6FFEE}" dt="2018-08-11T09:35:29.376" v="1350" actId="20577"/>
          <ac:spMkLst>
            <pc:docMk/>
            <pc:sldMk cId="2121475706" sldId="265"/>
            <ac:spMk id="3" creationId="{1FE0C1A7-46E2-470A-8B79-BE2C146F6CA6}"/>
          </ac:spMkLst>
        </pc:spChg>
        <pc:picChg chg="add mod">
          <ac:chgData name="Kang Wallter" userId="d5c269cbe9dbe8bc" providerId="LiveId" clId="{5F485433-574D-479C-9F6F-15984BA6FFEE}" dt="2018-08-11T09:35:42.290" v="1354" actId="1076"/>
          <ac:picMkLst>
            <pc:docMk/>
            <pc:sldMk cId="2121475706" sldId="265"/>
            <ac:picMk id="4" creationId="{B5C98262-A2E7-4503-8D4A-7375453D7730}"/>
          </ac:picMkLst>
        </pc:picChg>
      </pc:sldChg>
      <pc:sldChg chg="add">
        <pc:chgData name="Kang Wallter" userId="d5c269cbe9dbe8bc" providerId="LiveId" clId="{5F485433-574D-479C-9F6F-15984BA6FFEE}" dt="2018-08-11T09:39:56.536" v="1617"/>
        <pc:sldMkLst>
          <pc:docMk/>
          <pc:sldMk cId="3517434076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9F3A0-A5F3-4977-8158-410F648E3AF8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906B-1555-495D-A8F8-8ABB8DFC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1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Jdk</a:t>
            </a:r>
            <a:r>
              <a:rPr lang="en-US" altLang="ko-KR" baseline="0" dirty="0" smtClean="0"/>
              <a:t> 1.8</a:t>
            </a:r>
          </a:p>
          <a:p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11</a:t>
            </a:r>
          </a:p>
          <a:p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906B-1555-495D-A8F8-8ABB8DFC2C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5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Spring Tool Suite 3.3.19</a:t>
            </a:r>
          </a:p>
          <a:p>
            <a:r>
              <a:rPr lang="en-US" altLang="ko-KR" dirty="0" smtClean="0"/>
              <a:t>Lombok</a:t>
            </a:r>
            <a:r>
              <a:rPr lang="en-US" altLang="ko-KR" baseline="0" dirty="0" smtClean="0"/>
              <a:t>  = </a:t>
            </a:r>
            <a:r>
              <a:rPr lang="en-US" altLang="ko-KR" baseline="0" dirty="0" err="1" smtClean="0"/>
              <a:t>projectlombok</a:t>
            </a:r>
            <a:r>
              <a:rPr lang="en-US" altLang="ko-KR" baseline="0" dirty="0" smtClean="0"/>
              <a:t>/download</a:t>
            </a:r>
          </a:p>
          <a:p>
            <a:r>
              <a:rPr lang="en-US" altLang="ko-KR" baseline="0" dirty="0" smtClean="0"/>
              <a:t>Lombok1.18.16 </a:t>
            </a:r>
            <a:r>
              <a:rPr lang="ko-KR" altLang="en-US" baseline="0" dirty="0" smtClean="0"/>
              <a:t>다운로드 후 실행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906B-1555-495D-A8F8-8ABB8DFC2C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4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C:</a:t>
            </a:r>
            <a:r>
              <a:rPr lang="ko-KR" altLang="en-US" dirty="0" smtClean="0"/>
              <a:t>에 압축해제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906B-1555-495D-A8F8-8ABB8DFC2C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2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Tomcat 9 c:</a:t>
            </a:r>
            <a:r>
              <a:rPr lang="ko-KR" altLang="en-US" dirty="0" smtClean="0"/>
              <a:t>에 압축해제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906B-1555-495D-A8F8-8ABB8DFC2C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0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906B-1555-495D-A8F8-8ABB8DFC2C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3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~45page</a:t>
            </a:r>
            <a:r>
              <a:rPr lang="ko-KR" altLang="en-US" dirty="0" smtClean="0"/>
              <a:t>까지 코드로는 </a:t>
            </a:r>
            <a:r>
              <a:rPr lang="en-US" altLang="ko-KR" dirty="0" err="1" smtClean="0"/>
              <a:t>home.jsp</a:t>
            </a:r>
            <a:r>
              <a:rPr lang="ko-KR" altLang="en-US" dirty="0" smtClean="0"/>
              <a:t>가 서비스 되지 않음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실행은 되지만 화면은 보이지 않음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906B-1555-495D-A8F8-8ABB8DFC2C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4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906B-1555-495D-A8F8-8ABB8DFC2C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66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906B-1555-495D-A8F8-8ABB8DFC2C2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/sts/al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B9809-97FF-4D06-BCAB-2A1B34FA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컴파일시에</a:t>
            </a:r>
            <a:r>
              <a:rPr lang="ko-KR" altLang="en-US" dirty="0"/>
              <a:t> </a:t>
            </a:r>
            <a:r>
              <a:rPr lang="en-US" altLang="ko-KR" dirty="0"/>
              <a:t>getter/setter,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en-US" altLang="ko-KR" dirty="0" err="1"/>
              <a:t>toString</a:t>
            </a:r>
            <a:r>
              <a:rPr lang="en-US" altLang="ko-KR" dirty="0"/>
              <a:t>( )</a:t>
            </a:r>
            <a:r>
              <a:rPr lang="ko-KR" altLang="en-US" dirty="0"/>
              <a:t>등을 자동으로 생성해 주기 때문에 편리함 </a:t>
            </a:r>
            <a:endParaRPr lang="en-US" altLang="ko-KR" dirty="0" smtClean="0"/>
          </a:p>
          <a:p>
            <a:r>
              <a:rPr lang="ko-KR" altLang="en-US" dirty="0" smtClean="0"/>
              <a:t>코드 컴파일 </a:t>
            </a:r>
            <a:r>
              <a:rPr lang="en-US" altLang="ko-KR" dirty="0" smtClean="0"/>
              <a:t>/IDE </a:t>
            </a:r>
            <a:r>
              <a:rPr lang="ko-KR" altLang="en-US" dirty="0" smtClean="0"/>
              <a:t>지원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://projectlombok.org/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 후에 </a:t>
            </a:r>
            <a:r>
              <a:rPr lang="en-US" altLang="ko-KR" dirty="0"/>
              <a:t>Eclipse</a:t>
            </a:r>
            <a:r>
              <a:rPr lang="ko-KR" altLang="en-US" dirty="0"/>
              <a:t>에 추가 설치 필요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2F953F5-ACA4-4C2C-9B99-330FB3F4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/>
          <a:lstStyle/>
          <a:p>
            <a:r>
              <a:rPr lang="ko-KR" altLang="en-US"/>
              <a:t>개발을 위한 준비 </a:t>
            </a:r>
            <a:r>
              <a:rPr lang="en-US" altLang="ko-KR"/>
              <a:t>(Lombok</a:t>
            </a:r>
            <a:r>
              <a:rPr lang="ko-KR" altLang="en-US"/>
              <a:t> 라이브러리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50E36F-AAF4-4342-822F-78BBB06C2F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54915" y="3722846"/>
            <a:ext cx="4696219" cy="2862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1740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69AD-1B50-4520-AE49-1AE13451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설정을 이용하는 경우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272F-F64C-4CE0-982C-48D3B4FD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기존의 </a:t>
            </a:r>
            <a:r>
              <a:rPr lang="en-US" altLang="ko-KR"/>
              <a:t>XML</a:t>
            </a:r>
            <a:r>
              <a:rPr lang="ko-KR" altLang="en-US"/>
              <a:t>파일들을 제거하고 </a:t>
            </a:r>
            <a:r>
              <a:rPr lang="en-US" altLang="ko-KR"/>
              <a:t>pom.xml</a:t>
            </a:r>
            <a:r>
              <a:rPr lang="ko-KR" altLang="en-US"/>
              <a:t>에 아래의 설정을 추가한 후에 프로젝트를 업그레이드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08DF5-0124-48AA-90D3-2833442620BC}"/>
              </a:ext>
            </a:extLst>
          </p:cNvPr>
          <p:cNvSpPr txBox="1"/>
          <p:nvPr/>
        </p:nvSpPr>
        <p:spPr>
          <a:xfrm>
            <a:off x="628650" y="2357201"/>
            <a:ext cx="6820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&lt;plugin&gt;</a:t>
            </a:r>
            <a:endParaRPr lang="ko-KR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org.apache.maven.plugins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u="sng" dirty="0"/>
              <a:t>maven</a:t>
            </a:r>
            <a:r>
              <a:rPr lang="en-US" altLang="ko-KR" dirty="0"/>
              <a:t>-war-</a:t>
            </a:r>
            <a:r>
              <a:rPr lang="en-US" altLang="ko-KR" u="sng" dirty="0"/>
              <a:t>plugin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&lt;version&gt;3.2.0&lt;/version&gt;</a:t>
            </a:r>
            <a:endParaRPr lang="ko-KR" altLang="ko-KR" dirty="0"/>
          </a:p>
          <a:p>
            <a:r>
              <a:rPr lang="en-US" altLang="ko-KR" dirty="0"/>
              <a:t>        &lt;configuration&gt;</a:t>
            </a:r>
            <a:endParaRPr lang="ko-KR" altLang="ko-KR" dirty="0"/>
          </a:p>
          <a:p>
            <a:r>
              <a:rPr lang="en-US" altLang="ko-KR" dirty="0"/>
              <a:t>          &lt;</a:t>
            </a:r>
            <a:r>
              <a:rPr lang="en-US" altLang="ko-KR" dirty="0" err="1"/>
              <a:t>failOnMissingWebXml</a:t>
            </a:r>
            <a:r>
              <a:rPr lang="en-US" altLang="ko-KR" dirty="0"/>
              <a:t>&gt;false&lt;/</a:t>
            </a:r>
            <a:r>
              <a:rPr lang="en-US" altLang="ko-KR" dirty="0" err="1"/>
              <a:t>failOnMissingWebXml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&lt;/configuration&gt;</a:t>
            </a:r>
            <a:endParaRPr lang="ko-KR" altLang="ko-KR" dirty="0"/>
          </a:p>
          <a:p>
            <a:r>
              <a:rPr lang="en-US" altLang="ko-KR" dirty="0"/>
              <a:t>      &lt;/plugin&gt;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3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C8FEB-1210-4CDA-8154-CA7ABA80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 설정을 이용하는 경우의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5B19A-71E9-4BC2-89DA-7261AADB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root-context.xml =&gt; </a:t>
            </a:r>
            <a:r>
              <a:rPr lang="en-US" altLang="ko-KR" dirty="0" err="1"/>
              <a:t>RootConfig</a:t>
            </a:r>
            <a:r>
              <a:rPr lang="ko-KR" altLang="en-US" dirty="0"/>
              <a:t>클래스로 처리 </a:t>
            </a:r>
            <a:endParaRPr lang="en-US" altLang="ko-KR" dirty="0"/>
          </a:p>
          <a:p>
            <a:r>
              <a:rPr lang="en-US" altLang="ko-KR" dirty="0"/>
              <a:t>web.xml =&gt; </a:t>
            </a:r>
            <a:r>
              <a:rPr lang="en-US" altLang="ko-KR" dirty="0" err="1"/>
              <a:t>WebConfig</a:t>
            </a:r>
            <a:r>
              <a:rPr lang="ko-KR" altLang="en-US" dirty="0"/>
              <a:t>클래스로 처리  </a:t>
            </a:r>
            <a:endParaRPr lang="en-US" altLang="ko-KR" dirty="0"/>
          </a:p>
          <a:p>
            <a:r>
              <a:rPr lang="en-US" altLang="ko-KR" dirty="0"/>
              <a:t>@Configuration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이용하는 설정 </a:t>
            </a:r>
          </a:p>
        </p:txBody>
      </p:sp>
    </p:spTree>
    <p:extLst>
      <p:ext uri="{BB962C8B-B14F-4D97-AF65-F5344CB8AC3E}">
        <p14:creationId xmlns:p14="http://schemas.microsoft.com/office/powerpoint/2010/main" val="318837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E7925-ADE7-4272-AE03-BA48F659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RootConfig</a:t>
            </a:r>
            <a:r>
              <a:rPr lang="ko-KR" altLang="en-US"/>
              <a:t>클래스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D21EFF8-80B2-4779-B7FB-67E4E159A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201730"/>
              </p:ext>
            </p:extLst>
          </p:nvPr>
        </p:nvGraphicFramePr>
        <p:xfrm>
          <a:off x="534960" y="1306423"/>
          <a:ext cx="7543637" cy="342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637">
                  <a:extLst>
                    <a:ext uri="{9D8B030D-6E8A-4147-A177-3AD203B41FA5}">
                      <a16:colId xmlns:a16="http://schemas.microsoft.com/office/drawing/2014/main" val="1793778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RootConfig </a:t>
                      </a:r>
                      <a:r>
                        <a:rPr lang="ko-KR" sz="1800">
                          <a:effectLst/>
                        </a:rPr>
                        <a:t>클래스</a:t>
                      </a:r>
                      <a:endParaRPr lang="ko-KR" sz="18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17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package org.zerock.config;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import org.springframework.context.annotation.Configuration;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@Configuration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 class RootConfig {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}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8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43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049A6-6D6B-4B5D-B987-6C970445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WebConfig</a:t>
            </a:r>
            <a:r>
              <a:rPr lang="ko-KR" altLang="en-US" dirty="0"/>
              <a:t>클래스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3F977B-10E3-4C49-976E-439B84B52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69739"/>
              </p:ext>
            </p:extLst>
          </p:nvPr>
        </p:nvGraphicFramePr>
        <p:xfrm>
          <a:off x="518183" y="1296308"/>
          <a:ext cx="7652694" cy="6210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694">
                  <a:extLst>
                    <a:ext uri="{9D8B030D-6E8A-4147-A177-3AD203B41FA5}">
                      <a16:colId xmlns:a16="http://schemas.microsoft.com/office/drawing/2014/main" val="54186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WebConfig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ko-KR" sz="1000" dirty="0">
                          <a:effectLst/>
                        </a:rPr>
                        <a:t>클래스</a:t>
                      </a:r>
                      <a:endParaRPr lang="ko-KR" sz="10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7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package </a:t>
                      </a:r>
                      <a:r>
                        <a:rPr lang="en-US" sz="1200" dirty="0" err="1">
                          <a:effectLst/>
                        </a:rPr>
                        <a:t>org.zerock.config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import org.springframework.web.servlet.support.AbstractAnnotationConfigDispatcherServletInitializer;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public class </a:t>
                      </a:r>
                      <a:r>
                        <a:rPr lang="en-US" sz="1200" dirty="0" err="1">
                          <a:effectLst/>
                        </a:rPr>
                        <a:t>WebConfig</a:t>
                      </a:r>
                      <a:r>
                        <a:rPr lang="en-US" sz="1200" dirty="0">
                          <a:effectLst/>
                        </a:rPr>
                        <a:t> extends </a:t>
                      </a:r>
                      <a:r>
                        <a:rPr lang="en-US" sz="1200" dirty="0" err="1">
                          <a:effectLst/>
                        </a:rPr>
                        <a:t>AbstractAnnotationConfigDispatcherServletInitializer</a:t>
                      </a:r>
                      <a:r>
                        <a:rPr lang="en-US" sz="1200" dirty="0">
                          <a:effectLst/>
                        </a:rPr>
                        <a:t>  {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@Override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protected Class&lt;?&gt;[] </a:t>
                      </a:r>
                      <a:r>
                        <a:rPr lang="en-US" sz="1200" dirty="0" err="1">
                          <a:effectLst/>
                        </a:rPr>
                        <a:t>getRootConfigClasses</a:t>
                      </a:r>
                      <a:r>
                        <a:rPr lang="en-US" sz="1200" dirty="0">
                          <a:effectLst/>
                        </a:rPr>
                        <a:t>() {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// TODO Auto-generated method stub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return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Class[] {</a:t>
                      </a:r>
                      <a:r>
                        <a:rPr lang="en-US" altLang="ko-K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RootConfig.class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}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@Override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protected Class&lt;?&gt;[] </a:t>
                      </a:r>
                      <a:r>
                        <a:rPr lang="en-US" sz="1200" dirty="0" err="1">
                          <a:effectLst/>
                        </a:rPr>
                        <a:t>getServletConfigClasses</a:t>
                      </a:r>
                      <a:r>
                        <a:rPr lang="en-US" sz="1200" dirty="0">
                          <a:effectLst/>
                        </a:rPr>
                        <a:t>() {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// TODO Auto-generated method stub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return null;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}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@Override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protected String[] </a:t>
                      </a:r>
                      <a:r>
                        <a:rPr lang="en-US" sz="1200" dirty="0" err="1">
                          <a:effectLst/>
                        </a:rPr>
                        <a:t>getServletMappings</a:t>
                      </a:r>
                      <a:r>
                        <a:rPr lang="en-US" sz="1200" dirty="0">
                          <a:effectLst/>
                        </a:rPr>
                        <a:t>() {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// TODO Auto-generated method stub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return null;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}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}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ko-KR" sz="10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88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12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스프링 특징과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의존성 주입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3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32F83-004C-40A3-AF11-290442F9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DE7E5-A452-41E9-82C5-66167493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의존성 주입에 대한 이해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을 이용해서 의존성 주입해 보기</a:t>
            </a:r>
            <a:endParaRPr lang="en-US" altLang="ko-KR" dirty="0" smtClean="0"/>
          </a:p>
          <a:p>
            <a:r>
              <a:rPr lang="ko-KR" altLang="en-US" dirty="0" smtClean="0"/>
              <a:t>나는 내가 </a:t>
            </a:r>
            <a:r>
              <a:rPr lang="ko-KR" altLang="en-US" dirty="0" err="1" smtClean="0"/>
              <a:t>만들꺼만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신경쓴다</a:t>
            </a:r>
            <a:endParaRPr lang="en-US" altLang="ko-KR" dirty="0" smtClean="0"/>
          </a:p>
          <a:p>
            <a:r>
              <a:rPr lang="ko-KR" altLang="en-US" dirty="0" smtClean="0"/>
              <a:t>누군가 만들어준 객체를 사용해야 할 때 달라고 요구한다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94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24D90-D12F-492E-8B6F-885DAC80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의존성 주입 </a:t>
            </a:r>
            <a:r>
              <a:rPr lang="en-US" altLang="ko-KR"/>
              <a:t>(Dependency Injection)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FE933-8E73-4F62-A923-DE1EF809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마틴 파울러</a:t>
            </a:r>
            <a:endParaRPr lang="en-US" altLang="ko-KR"/>
          </a:p>
          <a:p>
            <a:pPr lvl="1"/>
            <a:r>
              <a:rPr lang="en-US" altLang="ko-KR"/>
              <a:t>https://www.martinfowler.com/articles/injection.html#FormsOfDependencyInjection</a:t>
            </a:r>
          </a:p>
          <a:p>
            <a:r>
              <a:rPr lang="ko-KR" altLang="en-US"/>
              <a:t>코드의 내부에서 객체간의 연결을 이루지 않고</a:t>
            </a:r>
            <a:r>
              <a:rPr lang="en-US" altLang="ko-KR"/>
              <a:t>, </a:t>
            </a:r>
            <a:r>
              <a:rPr lang="ko-KR" altLang="en-US"/>
              <a:t>외부에서 설정을 통해서 객체간을 연결하는 패턴 </a:t>
            </a:r>
            <a:endParaRPr lang="en-US" altLang="ko-KR"/>
          </a:p>
          <a:p>
            <a:r>
              <a:rPr lang="ko-KR" altLang="en-US"/>
              <a:t>컴파일시가 아닌 실행시에 의존 관계가 완성되는 방식 </a:t>
            </a:r>
            <a:endParaRPr lang="en-US" altLang="ko-KR"/>
          </a:p>
          <a:p>
            <a:r>
              <a:rPr lang="ko-KR" altLang="en-US"/>
              <a:t>스프링의 경우 의존성 주입을 쉽게 적용할 수 있는 프레임워크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85E5F-62A8-4B9D-A79D-87BB1317B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174" y="3858702"/>
            <a:ext cx="6835476" cy="21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06F-0CB8-49B8-B8E3-2D1C4828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Heavy / LightWeight Framework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BADF0-BE37-4AFC-9E9A-3AC26C3A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2000</a:t>
            </a:r>
            <a:r>
              <a:rPr lang="ko-KR" altLang="en-US"/>
              <a:t>년대 초반의 분위기 </a:t>
            </a:r>
            <a:endParaRPr lang="en-US" altLang="ko-KR"/>
          </a:p>
          <a:p>
            <a:pPr lvl="1"/>
            <a:r>
              <a:rPr lang="en-US" altLang="ko-KR"/>
              <a:t>EJB</a:t>
            </a:r>
          </a:p>
          <a:p>
            <a:pPr lvl="1"/>
            <a:r>
              <a:rPr lang="ko-KR" altLang="en-US"/>
              <a:t>비싼 </a:t>
            </a:r>
            <a:r>
              <a:rPr lang="en-US" altLang="ko-KR"/>
              <a:t>WAS</a:t>
            </a:r>
          </a:p>
          <a:p>
            <a:pPr lvl="1"/>
            <a:r>
              <a:rPr lang="ko-KR" altLang="en-US"/>
              <a:t>많은 것의 통합 </a:t>
            </a:r>
            <a:endParaRPr lang="en-US" altLang="ko-KR"/>
          </a:p>
          <a:p>
            <a:r>
              <a:rPr lang="en-US" altLang="ko-KR"/>
              <a:t>2000</a:t>
            </a:r>
            <a:r>
              <a:rPr lang="ko-KR" altLang="en-US"/>
              <a:t>년대 중반 이후 </a:t>
            </a:r>
            <a:endParaRPr lang="en-US" altLang="ko-KR"/>
          </a:p>
          <a:p>
            <a:pPr lvl="1"/>
            <a:r>
              <a:rPr lang="ko-KR" altLang="en-US"/>
              <a:t>빠르고 가벼운 개발 방식 </a:t>
            </a:r>
            <a:endParaRPr lang="en-US" altLang="ko-KR"/>
          </a:p>
          <a:p>
            <a:pPr lvl="1"/>
            <a:r>
              <a:rPr lang="ko-KR" altLang="en-US"/>
              <a:t>작은 서비스의 군집화 </a:t>
            </a:r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이후 </a:t>
            </a:r>
            <a:endParaRPr lang="en-US" altLang="ko-KR"/>
          </a:p>
          <a:p>
            <a:pPr lvl="1"/>
            <a:r>
              <a:rPr lang="en-US" altLang="ko-KR"/>
              <a:t>microservice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22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824A-C59A-4022-8C5B-375F7C12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AOP(Aspect-Oriented Programming)</a:t>
            </a:r>
            <a:r>
              <a:rPr lang="ko-KR" altLang="en-US"/>
              <a:t>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BCCC9-478D-418C-9EF6-0E03AED2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 전반에 필요한 기능들을 모듈화 시키고</a:t>
            </a:r>
            <a:r>
              <a:rPr lang="en-US" altLang="ko-KR"/>
              <a:t>, </a:t>
            </a:r>
            <a:r>
              <a:rPr lang="ko-KR" altLang="en-US"/>
              <a:t>비즈니스 로직을 가지는 객체와 결합하는 방식 </a:t>
            </a:r>
            <a:endParaRPr lang="en-US" altLang="ko-KR"/>
          </a:p>
          <a:p>
            <a:r>
              <a:rPr lang="en-US" altLang="ko-KR"/>
              <a:t>crosss-concern: </a:t>
            </a:r>
            <a:r>
              <a:rPr lang="ko-KR" altLang="en-US"/>
              <a:t>횡단 관심사로 번역 </a:t>
            </a:r>
            <a:endParaRPr lang="en-US" altLang="ko-KR"/>
          </a:p>
          <a:p>
            <a:pPr lvl="1"/>
            <a:r>
              <a:rPr lang="ko-KR" altLang="en-US"/>
              <a:t>보안이나 로깅과 같이 시스템 여기저기서 필요한 공통적인 기능</a:t>
            </a:r>
            <a:endParaRPr lang="en-US" altLang="ko-KR"/>
          </a:p>
          <a:p>
            <a:r>
              <a:rPr lang="en-US" altLang="ko-KR"/>
              <a:t>AOP</a:t>
            </a:r>
            <a:r>
              <a:rPr lang="ko-KR" altLang="en-US"/>
              <a:t>는 횡단 관심사를 분리하고</a:t>
            </a:r>
            <a:r>
              <a:rPr lang="en-US" altLang="ko-KR"/>
              <a:t>, </a:t>
            </a:r>
            <a:r>
              <a:rPr lang="ko-KR" altLang="en-US"/>
              <a:t>이를 결합하는 기능이 필요한데 스프링은 이러한 기능을 프레임워크에서 지원 </a:t>
            </a:r>
            <a:endParaRPr lang="en-US" altLang="ko-KR"/>
          </a:p>
          <a:p>
            <a:r>
              <a:rPr lang="en-US" altLang="ko-KR"/>
              <a:t>Spring AOP</a:t>
            </a:r>
            <a:r>
              <a:rPr lang="ko-KR" altLang="en-US"/>
              <a:t>는 </a:t>
            </a:r>
            <a:r>
              <a:rPr lang="en-US" altLang="ko-KR"/>
              <a:t>Proxy</a:t>
            </a:r>
            <a:r>
              <a:rPr lang="ko-KR" altLang="en-US"/>
              <a:t>객체를 생성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052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6553-3263-4417-9695-B2E1B425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Objectvies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32183-44BC-4ACA-A86F-C2446114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스프링의 개발 환경 </a:t>
            </a:r>
            <a:r>
              <a:rPr lang="en-US" altLang="ko-KR"/>
              <a:t>(STS(</a:t>
            </a:r>
            <a:r>
              <a:rPr lang="ko-KR" altLang="ko-KR"/>
              <a:t>혹은 </a:t>
            </a:r>
            <a:r>
              <a:rPr lang="en-US" altLang="ko-KR"/>
              <a:t>Eclipse), Lombok </a:t>
            </a:r>
            <a:r>
              <a:rPr lang="ko-KR" altLang="ko-KR"/>
              <a:t>등</a:t>
            </a:r>
            <a:r>
              <a:rPr lang="en-US" altLang="ko-KR"/>
              <a:t>) </a:t>
            </a:r>
            <a:endParaRPr lang="ko-KR" altLang="ko-KR"/>
          </a:p>
          <a:p>
            <a:pPr lvl="0"/>
            <a:r>
              <a:rPr lang="ko-KR" altLang="ko-KR"/>
              <a:t>오라클 데이터베이스 설치 및 계정 설정 </a:t>
            </a:r>
          </a:p>
          <a:p>
            <a:pPr lvl="0"/>
            <a:r>
              <a:rPr lang="ko-KR" altLang="ko-KR"/>
              <a:t>스프링과 </a:t>
            </a:r>
            <a:r>
              <a:rPr lang="en-US" altLang="ko-KR"/>
              <a:t>MyBatis</a:t>
            </a:r>
            <a:r>
              <a:rPr lang="ko-KR" altLang="ko-KR"/>
              <a:t>의 연동 설정 </a:t>
            </a:r>
          </a:p>
          <a:p>
            <a:r>
              <a:rPr lang="ko-KR" altLang="ko-KR"/>
              <a:t>스프링 </a:t>
            </a:r>
            <a:r>
              <a:rPr lang="en-US" altLang="ko-KR"/>
              <a:t>MVC</a:t>
            </a:r>
            <a:r>
              <a:rPr lang="ko-KR" altLang="ko-KR"/>
              <a:t>의 구성 설정 및 테스트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4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D0A-2B59-4692-8184-FF6DD9C6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의존성 주입 예제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F7B7C-CCDF-48E9-908D-17815A00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스프링을 이용하는 환경에서 각 각의 객체를 생성하고</a:t>
            </a:r>
            <a:r>
              <a:rPr lang="en-US" altLang="ko-KR"/>
              <a:t>, </a:t>
            </a:r>
            <a:r>
              <a:rPr lang="ko-KR" altLang="en-US"/>
              <a:t>이를 스프링의 설정을 통해서 연결해 보도록 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36D8D-B598-41E2-84C4-70FB20E398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7229" y="2826694"/>
            <a:ext cx="7498205" cy="25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4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15C3D-4D5D-46D0-B0DB-C69E578E7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69813"/>
              </p:ext>
            </p:extLst>
          </p:nvPr>
        </p:nvGraphicFramePr>
        <p:xfrm>
          <a:off x="459460" y="235699"/>
          <a:ext cx="5725160" cy="2609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471571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org.zerock.sample.Chef </a:t>
                      </a:r>
                      <a:r>
                        <a:rPr lang="ko-KR" sz="1200">
                          <a:effectLst/>
                        </a:rPr>
                        <a:t>클래스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457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package org.zerock.sample;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 org.springframework.stereotype.Component;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 lombok.Data;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@Component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@Data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Chef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352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FFFD8D-15EF-451E-B9CE-7F03AA54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81406"/>
              </p:ext>
            </p:extLst>
          </p:nvPr>
        </p:nvGraphicFramePr>
        <p:xfrm>
          <a:off x="459460" y="2921675"/>
          <a:ext cx="5725160" cy="3600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891343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org.zerock.sample.Restaurant </a:t>
                      </a:r>
                      <a:r>
                        <a:rPr lang="ko-KR" sz="1050">
                          <a:effectLst/>
                        </a:rPr>
                        <a:t>클래스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96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package org.zerock.sample;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org.springframework.beans.factory.annotation.Autowired;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org.springframework.stereotype.Component;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lombok.Data;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lombok.Setter;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@Component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@Data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public class Restaurant 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@Setter(onMethod_ = @Autowired)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private Chef chef;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}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11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3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FEA2B-4F6F-4803-8328-0D685E43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스프링이 동작하면서 생기는 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060420-8465-4248-8F4C-6F213C7421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139" y="1268730"/>
            <a:ext cx="7543722" cy="1805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B727E8-D888-4DD8-AD71-C68208605915}"/>
              </a:ext>
            </a:extLst>
          </p:cNvPr>
          <p:cNvSpPr txBox="1"/>
          <p:nvPr/>
        </p:nvSpPr>
        <p:spPr>
          <a:xfrm>
            <a:off x="1157681" y="3548543"/>
            <a:ext cx="6484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root-context.xml</a:t>
            </a:r>
            <a:r>
              <a:rPr lang="ko-KR" altLang="en-US"/>
              <a:t>의 설정 내용이 동작하면서 필요한 인스턴스들</a:t>
            </a:r>
            <a:r>
              <a:rPr lang="en-US" altLang="ko-KR"/>
              <a:t>(beans)</a:t>
            </a:r>
            <a:r>
              <a:rPr lang="ko-KR" altLang="en-US"/>
              <a:t>을 생성하고</a:t>
            </a:r>
            <a:r>
              <a:rPr lang="en-US" altLang="ko-KR"/>
              <a:t>, </a:t>
            </a:r>
            <a:r>
              <a:rPr lang="ko-KR" altLang="en-US"/>
              <a:t>의존 관계를 파악해서 주입시켜 주는 방식 </a:t>
            </a:r>
          </a:p>
        </p:txBody>
      </p:sp>
    </p:spTree>
    <p:extLst>
      <p:ext uri="{BB962C8B-B14F-4D97-AF65-F5344CB8AC3E}">
        <p14:creationId xmlns:p14="http://schemas.microsoft.com/office/powerpoint/2010/main" val="797995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12CA-D78E-4839-9FD0-7E23ADC6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환경의 구성 및 테스트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91A7-6CD1-4736-BEA6-B68954607C91}"/>
              </a:ext>
            </a:extLst>
          </p:cNvPr>
          <p:cNvSpPr txBox="1"/>
          <p:nvPr/>
        </p:nvSpPr>
        <p:spPr>
          <a:xfrm>
            <a:off x="360727" y="1120676"/>
            <a:ext cx="84225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RunWith</a:t>
            </a:r>
            <a:r>
              <a:rPr lang="en-US" altLang="ko-KR" sz="1400" dirty="0"/>
              <a:t>(SpringJUnit4ClassRunner.class)</a:t>
            </a:r>
            <a:endParaRPr lang="ko-KR" altLang="ko-KR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ContextConfiguration</a:t>
            </a:r>
            <a:r>
              <a:rPr lang="en-US" altLang="ko-KR" sz="1400" dirty="0"/>
              <a:t>("file:src/main/webapp/WEB-INF/spring/root-context.xml")</a:t>
            </a:r>
            <a:endParaRPr lang="ko-KR" altLang="ko-KR" sz="1400" dirty="0"/>
          </a:p>
          <a:p>
            <a:r>
              <a:rPr lang="en-US" altLang="ko-KR" sz="1400" dirty="0"/>
              <a:t>@Log4j</a:t>
            </a:r>
            <a:endParaRPr lang="ko-KR" altLang="ko-KR" sz="1400" dirty="0"/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SampleTests</a:t>
            </a:r>
            <a:r>
              <a:rPr lang="en-US" altLang="ko-KR" sz="1400" dirty="0"/>
              <a:t> {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endParaRPr lang="ko-KR" altLang="ko-KR" sz="1400" dirty="0"/>
          </a:p>
          <a:p>
            <a:r>
              <a:rPr lang="en-US" altLang="ko-KR" sz="1400" dirty="0"/>
              <a:t>  @Setter(</a:t>
            </a:r>
            <a:r>
              <a:rPr lang="en-US" altLang="ko-KR" sz="1400" dirty="0" err="1"/>
              <a:t>onMethod</a:t>
            </a:r>
            <a:r>
              <a:rPr lang="en-US" altLang="ko-KR" sz="1400" dirty="0"/>
              <a:t>_ = { @</a:t>
            </a:r>
            <a:r>
              <a:rPr lang="en-US" altLang="ko-KR" sz="1400" dirty="0" err="1"/>
              <a:t>Autowired</a:t>
            </a:r>
            <a:r>
              <a:rPr lang="en-US" altLang="ko-KR" sz="1400" dirty="0"/>
              <a:t> })</a:t>
            </a:r>
            <a:endParaRPr lang="ko-KR" altLang="ko-KR" sz="1400" dirty="0"/>
          </a:p>
          <a:p>
            <a:r>
              <a:rPr lang="en-US" altLang="ko-KR" sz="1400" dirty="0"/>
              <a:t>  private Restaurant </a:t>
            </a:r>
            <a:r>
              <a:rPr lang="en-US" altLang="ko-KR" sz="1400" dirty="0" err="1"/>
              <a:t>restaurant</a:t>
            </a:r>
            <a:r>
              <a:rPr lang="en-US" altLang="ko-KR" sz="1400" dirty="0"/>
              <a:t>;  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@Test</a:t>
            </a:r>
            <a:endParaRPr lang="ko-KR" altLang="ko-KR" sz="1400" dirty="0"/>
          </a:p>
          <a:p>
            <a:r>
              <a:rPr lang="en-US" altLang="ko-KR" sz="1400" dirty="0"/>
              <a:t>  public void </a:t>
            </a:r>
            <a:r>
              <a:rPr lang="en-US" altLang="ko-KR" sz="1400" dirty="0" err="1"/>
              <a:t>testExist</a:t>
            </a:r>
            <a:r>
              <a:rPr lang="en-US" altLang="ko-KR" sz="1400" dirty="0"/>
              <a:t>() {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assertNotNull</a:t>
            </a:r>
            <a:r>
              <a:rPr lang="en-US" altLang="ko-KR" sz="1400" dirty="0"/>
              <a:t>(restaurant);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endParaRPr lang="ko-KR" altLang="ko-KR" sz="1400" dirty="0"/>
          </a:p>
          <a:p>
            <a:r>
              <a:rPr lang="en-US" altLang="ko-KR" sz="1400" dirty="0"/>
              <a:t>    log.info(restaurant);</a:t>
            </a:r>
            <a:endParaRPr lang="ko-KR" altLang="ko-KR" sz="1400" dirty="0"/>
          </a:p>
          <a:p>
            <a:r>
              <a:rPr lang="en-US" altLang="ko-KR" sz="1400" dirty="0"/>
              <a:t>    log.info("----------------------------------");</a:t>
            </a:r>
            <a:endParaRPr lang="ko-KR" altLang="ko-KR" sz="1400" dirty="0"/>
          </a:p>
          <a:p>
            <a:r>
              <a:rPr lang="en-US" altLang="ko-KR" sz="1400" dirty="0"/>
              <a:t>    log.info(</a:t>
            </a:r>
            <a:r>
              <a:rPr lang="en-US" altLang="ko-KR" sz="1400" dirty="0" err="1"/>
              <a:t>restaurant.getChef</a:t>
            </a:r>
            <a:r>
              <a:rPr lang="en-US" altLang="ko-KR" sz="1400" dirty="0"/>
              <a:t>());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endParaRPr lang="ko-KR" altLang="ko-KR" sz="1400" dirty="0"/>
          </a:p>
          <a:p>
            <a:r>
              <a:rPr lang="en-US" altLang="ko-KR" sz="1400" dirty="0"/>
              <a:t> 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90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EB7C3-CF79-4D9D-BA71-CC25AADA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4.3</a:t>
            </a:r>
            <a:r>
              <a:rPr lang="ko-KR" altLang="en-US"/>
              <a:t>이후의 자동 주입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86B03-687C-48CB-B5A2-48FFB85E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기존에는 </a:t>
            </a:r>
            <a:r>
              <a:rPr lang="en-US" altLang="ko-KR" dirty="0"/>
              <a:t>@Inject</a:t>
            </a:r>
            <a:r>
              <a:rPr lang="ko-KR" altLang="en-US" dirty="0"/>
              <a:t>나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, @Resource</a:t>
            </a:r>
            <a:r>
              <a:rPr lang="ko-KR" altLang="en-US" dirty="0"/>
              <a:t>등을 이용해서 주입에 대한 정보를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en-US" altLang="ko-KR" dirty="0"/>
              <a:t>4.3</a:t>
            </a:r>
            <a:r>
              <a:rPr lang="ko-KR" altLang="en-US" dirty="0"/>
              <a:t>이후에는 단일 </a:t>
            </a:r>
            <a:r>
              <a:rPr lang="ko-KR" altLang="en-US" dirty="0" err="1"/>
              <a:t>파라미터를</a:t>
            </a:r>
            <a:r>
              <a:rPr lang="ko-KR" altLang="en-US" dirty="0"/>
              <a:t> 이용하는 </a:t>
            </a:r>
            <a:r>
              <a:rPr lang="ko-KR" altLang="en-US" dirty="0" err="1"/>
              <a:t>생성자에</a:t>
            </a:r>
            <a:r>
              <a:rPr lang="ko-KR" altLang="en-US" dirty="0"/>
              <a:t> 한해서 특정 타입의 객체를 자동으로 주입 가능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BAC32-3B56-4655-8BDC-3815703C9459}"/>
              </a:ext>
            </a:extLst>
          </p:cNvPr>
          <p:cNvSpPr txBox="1"/>
          <p:nvPr/>
        </p:nvSpPr>
        <p:spPr>
          <a:xfrm>
            <a:off x="628650" y="3036815"/>
            <a:ext cx="6384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public class SampleHotel {</a:t>
            </a:r>
            <a:endParaRPr lang="ko-KR" altLang="ko-KR"/>
          </a:p>
          <a:p>
            <a:r>
              <a:rPr lang="en-US" altLang="ko-KR"/>
              <a:t>  </a:t>
            </a:r>
            <a:endParaRPr lang="ko-KR" altLang="ko-KR"/>
          </a:p>
          <a:p>
            <a:r>
              <a:rPr lang="en-US" altLang="ko-KR"/>
              <a:t>  private Chef chef;</a:t>
            </a:r>
            <a:endParaRPr lang="ko-KR" altLang="ko-KR"/>
          </a:p>
          <a:p>
            <a:r>
              <a:rPr lang="en-US" altLang="ko-KR"/>
              <a:t>  </a:t>
            </a:r>
            <a:endParaRPr lang="ko-KR" altLang="ko-KR"/>
          </a:p>
          <a:p>
            <a:r>
              <a:rPr lang="en-US" altLang="ko-KR"/>
              <a:t>  public SampleHotel(Chef chef) {</a:t>
            </a:r>
            <a:endParaRPr lang="ko-KR" altLang="ko-KR"/>
          </a:p>
          <a:p>
            <a:r>
              <a:rPr lang="en-US" altLang="ko-KR"/>
              <a:t>    </a:t>
            </a:r>
            <a:endParaRPr lang="ko-KR" altLang="ko-KR"/>
          </a:p>
          <a:p>
            <a:r>
              <a:rPr lang="en-US" altLang="ko-KR"/>
              <a:t>    this.chef = chef;</a:t>
            </a:r>
            <a:endParaRPr lang="ko-KR" altLang="ko-KR"/>
          </a:p>
          <a:p>
            <a:r>
              <a:rPr lang="en-US" altLang="ko-KR"/>
              <a:t>    </a:t>
            </a:r>
            <a:endParaRPr lang="ko-KR" altLang="ko-KR"/>
          </a:p>
          <a:p>
            <a:r>
              <a:rPr lang="en-US" altLang="ko-KR"/>
              <a:t>  }</a:t>
            </a:r>
            <a:endParaRPr lang="ko-KR" altLang="ko-KR"/>
          </a:p>
          <a:p>
            <a:r>
              <a:rPr lang="en-US" altLang="ko-KR"/>
              <a:t> </a:t>
            </a:r>
            <a:endParaRPr lang="ko-KR" altLang="ko-KR"/>
          </a:p>
          <a:p>
            <a:r>
              <a:rPr lang="en-US" altLang="ko-KR"/>
              <a:t>}</a:t>
            </a:r>
            <a:endParaRPr lang="ko-KR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3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객체 주입 방법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Setter</a:t>
            </a:r>
            <a:r>
              <a:rPr lang="ko-KR" altLang="en-US" sz="1800" dirty="0" smtClean="0"/>
              <a:t>주입</a:t>
            </a:r>
            <a:r>
              <a:rPr lang="en-US" altLang="ko-KR" sz="1800" dirty="0" smtClean="0"/>
              <a:t>(field </a:t>
            </a:r>
            <a:r>
              <a:rPr lang="ko-KR" altLang="en-US" sz="1800" dirty="0" smtClean="0"/>
              <a:t>주입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@Setter(</a:t>
            </a:r>
            <a:r>
              <a:rPr lang="en-US" altLang="ko-KR" sz="1800" dirty="0" err="1" smtClean="0"/>
              <a:t>onMethod</a:t>
            </a:r>
            <a:r>
              <a:rPr lang="en-US" altLang="ko-KR" sz="1800" dirty="0" smtClean="0"/>
              <a:t>_ = {@</a:t>
            </a:r>
            <a:r>
              <a:rPr lang="en-US" altLang="ko-KR" sz="1800" dirty="0" err="1" smtClean="0"/>
              <a:t>Autowired</a:t>
            </a:r>
            <a:r>
              <a:rPr lang="en-US" altLang="ko-KR" sz="1800" dirty="0" smtClean="0"/>
              <a:t>}</a:t>
            </a:r>
          </a:p>
          <a:p>
            <a:pPr marL="0" indent="0">
              <a:buNone/>
            </a:pPr>
            <a:r>
              <a:rPr lang="en-US" altLang="ko-KR" sz="1800" dirty="0" smtClean="0"/>
              <a:t>private Chef </a:t>
            </a:r>
            <a:r>
              <a:rPr lang="en-US" altLang="ko-KR" sz="1800" dirty="0" err="1" smtClean="0"/>
              <a:t>chef</a:t>
            </a:r>
            <a:r>
              <a:rPr lang="en-US" altLang="ko-KR" sz="1800" dirty="0" smtClean="0"/>
              <a:t>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주입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AllArgsConstructor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public class Restaurant{</a:t>
            </a:r>
          </a:p>
          <a:p>
            <a:pPr marL="0" indent="0">
              <a:buNone/>
            </a:pPr>
            <a:r>
              <a:rPr lang="en-US" altLang="ko-KR" sz="1800" dirty="0" smtClean="0"/>
              <a:t>	private Chef </a:t>
            </a:r>
            <a:r>
              <a:rPr lang="en-US" altLang="ko-KR" sz="1800" dirty="0" err="1" smtClean="0"/>
              <a:t>chef</a:t>
            </a:r>
            <a:r>
              <a:rPr lang="en-US" altLang="ko-KR" sz="1800" dirty="0" smtClean="0"/>
              <a:t>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final </a:t>
            </a:r>
            <a:r>
              <a:rPr lang="ko-KR" altLang="en-US" sz="1800" dirty="0"/>
              <a:t>필드 자동 주입 </a:t>
            </a:r>
            <a:r>
              <a:rPr lang="ko-KR" altLang="en-US" sz="1800" dirty="0" smtClean="0"/>
              <a:t>기능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RequiredArgsConstructor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public class Restaurant{</a:t>
            </a:r>
          </a:p>
          <a:p>
            <a:pPr marL="0" indent="0">
              <a:buNone/>
            </a:pPr>
            <a:r>
              <a:rPr lang="en-US" altLang="ko-KR" sz="1800" dirty="0"/>
              <a:t>	private </a:t>
            </a:r>
            <a:r>
              <a:rPr lang="en-US" altLang="ko-KR" sz="1800" dirty="0" smtClean="0"/>
              <a:t>final Chef </a:t>
            </a:r>
            <a:r>
              <a:rPr lang="en-US" altLang="ko-KR" sz="1800" dirty="0"/>
              <a:t>chef</a:t>
            </a:r>
            <a:r>
              <a:rPr lang="en-US" altLang="ko-KR" sz="1800" dirty="0" smtClean="0"/>
              <a:t>;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60381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스프링과 </a:t>
            </a:r>
            <a:r>
              <a:rPr lang="en-US" altLang="ko-KR"/>
              <a:t>Oracle Database </a:t>
            </a:r>
            <a:r>
              <a:rPr lang="ko-KR" altLang="en-US"/>
              <a:t>연동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73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B0472-D622-4B73-B3CD-BE175C4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9D1AA-FE64-4EC0-86DF-4E5330B5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Oracle 11g Express Edition </a:t>
            </a:r>
            <a:r>
              <a:rPr lang="ko-KR" altLang="en-US"/>
              <a:t>설치및 설정 </a:t>
            </a:r>
            <a:endParaRPr lang="en-US" altLang="ko-KR"/>
          </a:p>
          <a:p>
            <a:r>
              <a:rPr lang="en-US" altLang="ko-KR"/>
              <a:t>JDBC </a:t>
            </a:r>
            <a:r>
              <a:rPr lang="ko-KR" altLang="en-US"/>
              <a:t>연결 확인 </a:t>
            </a:r>
            <a:endParaRPr lang="en-US" altLang="ko-KR"/>
          </a:p>
          <a:p>
            <a:r>
              <a:rPr lang="en-US" altLang="ko-KR"/>
              <a:t>Connection Pool(Hikari</a:t>
            </a:r>
            <a:r>
              <a:rPr lang="ko-KR" altLang="en-US"/>
              <a:t> </a:t>
            </a:r>
            <a:r>
              <a:rPr lang="en-US" altLang="ko-KR"/>
              <a:t>CP)</a:t>
            </a:r>
            <a:r>
              <a:rPr lang="ko-KR" altLang="en-US"/>
              <a:t>설정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4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4C90-ECFA-4E07-BA5A-39F4D12A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Oracle</a:t>
            </a:r>
            <a:r>
              <a:rPr lang="ko-KR" altLang="en-US"/>
              <a:t> </a:t>
            </a:r>
            <a:r>
              <a:rPr lang="en-US" altLang="ko-KR"/>
              <a:t>11g</a:t>
            </a:r>
            <a:r>
              <a:rPr lang="ko-KR" altLang="en-US"/>
              <a:t> </a:t>
            </a:r>
            <a:r>
              <a:rPr lang="en-US" altLang="ko-KR"/>
              <a:t>Express</a:t>
            </a:r>
            <a:r>
              <a:rPr lang="ko-KR" altLang="en-US"/>
              <a:t> </a:t>
            </a:r>
            <a:r>
              <a:rPr lang="en-US" altLang="ko-KR"/>
              <a:t>Edition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E07BF-4843-4F40-8953-278132CC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https://www.oracle.com/database/technologies/appdev/xe.html</a:t>
            </a:r>
          </a:p>
          <a:p>
            <a:pPr lvl="1"/>
            <a:r>
              <a:rPr lang="en-US" altLang="ko-KR"/>
              <a:t>Oracle Database 11g Express Edition (Oracle Database XE) is an entry-level, small-footprint database based on the Oracle Database 11g Release 2 code base. It's free to develop, deploy, and distribute; fast to download; and simple to administer.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24623-0F09-43FE-840C-7F1CE73EF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1433" y="3236382"/>
            <a:ext cx="7394002" cy="34244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8138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6E9C1-6848-49D2-B2C2-B3243809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Developer </a:t>
            </a:r>
            <a:r>
              <a:rPr lang="ko-KR" altLang="en-US"/>
              <a:t>설치 및 계정 설정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5A430E-C31E-41E3-8ED1-023ADEAC19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292860"/>
            <a:ext cx="2534000" cy="2683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5ADFC6-9C9D-4CC7-951C-D708C41A82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20450" y="3316838"/>
            <a:ext cx="6194900" cy="2683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541667" y="1280665"/>
            <a:ext cx="5354139" cy="2036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CREATE USER </a:t>
            </a:r>
            <a:r>
              <a:rPr lang="en-US" altLang="ko-KR" sz="1400" dirty="0" err="1"/>
              <a:t>book_ex</a:t>
            </a:r>
            <a:r>
              <a:rPr lang="en-US" altLang="ko-KR" sz="1400" dirty="0"/>
              <a:t> IDENTIFIED BY </a:t>
            </a:r>
            <a:r>
              <a:rPr lang="en-US" altLang="ko-KR" sz="1400" dirty="0" err="1"/>
              <a:t>book_ex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DEFAULT TABLESPACE USERS</a:t>
            </a:r>
          </a:p>
          <a:p>
            <a:pPr marL="0" indent="0">
              <a:buNone/>
            </a:pPr>
            <a:r>
              <a:rPr lang="en-US" altLang="ko-KR" sz="1400" dirty="0"/>
              <a:t>TEMPORARY TABLESPACE TEMP;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GRANT CONNECT, DBA TO </a:t>
            </a:r>
            <a:r>
              <a:rPr lang="en-US" altLang="ko-KR" sz="1400" dirty="0" err="1"/>
              <a:t>book_ex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661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271F-441B-4DAB-9C1D-A8EBF741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개발을 위한 준비 </a:t>
            </a:r>
            <a:r>
              <a:rPr lang="en-US" altLang="ko-KR"/>
              <a:t>(JDK1.8)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641AC-D297-4277-ADF8-102E4803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JDK1.8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환경 변수 설정도 같이 진행할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문제가 발생하면</a:t>
            </a:r>
            <a:endParaRPr lang="en-US" altLang="ko-KR" dirty="0" smtClean="0"/>
          </a:p>
          <a:p>
            <a:r>
              <a:rPr lang="ko-KR" altLang="en-US" dirty="0" err="1" smtClean="0"/>
              <a:t>컴퓨터이름</a:t>
            </a:r>
            <a:r>
              <a:rPr lang="ko-KR" altLang="en-US" dirty="0" smtClean="0"/>
              <a:t> 한글 절대 금지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선조건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A9B9C3-3D86-4E00-B8D1-C4009C6433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634" y="3083074"/>
            <a:ext cx="4319905" cy="2419985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2A60CE-53FD-4A9C-9106-1A2A7EC22A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78267" y="3549271"/>
            <a:ext cx="5084711" cy="16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6FB1-5522-4E82-849F-A44F1144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</a:t>
            </a:r>
            <a:r>
              <a:rPr lang="ko-KR" altLang="en-US"/>
              <a:t>연결 및 테스트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48D2E9-4FBA-4B0F-A04A-C8181B687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60778"/>
              </p:ext>
            </p:extLst>
          </p:nvPr>
        </p:nvGraphicFramePr>
        <p:xfrm>
          <a:off x="463430" y="960559"/>
          <a:ext cx="8798135" cy="5973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8135">
                  <a:extLst>
                    <a:ext uri="{9D8B030D-6E8A-4147-A177-3AD203B41FA5}">
                      <a16:colId xmlns:a16="http://schemas.microsoft.com/office/drawing/2014/main" val="2500226157"/>
                    </a:ext>
                  </a:extLst>
                </a:gridCol>
              </a:tblGrid>
              <a:tr h="12008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JDBCTests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ko-KR" sz="1400" dirty="0">
                          <a:effectLst/>
                        </a:rPr>
                        <a:t>테스트 코드 </a:t>
                      </a:r>
                      <a:endParaRPr lang="ko-KR" sz="14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0044" marR="60044" marT="0" marB="0"/>
                </a:tc>
                <a:extLst>
                  <a:ext uri="{0D108BD9-81ED-4DB2-BD59-A6C34878D82A}">
                    <a16:rowId xmlns:a16="http://schemas.microsoft.com/office/drawing/2014/main" val="2229362082"/>
                  </a:ext>
                </a:extLst>
              </a:tr>
              <a:tr h="4231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</a:t>
                      </a:r>
                      <a:r>
                        <a:rPr lang="en-US" sz="1400" dirty="0" err="1">
                          <a:effectLst/>
                        </a:rPr>
                        <a:t>org.zerock.persistence</a:t>
                      </a:r>
                      <a:r>
                        <a:rPr lang="en-US" sz="1400" dirty="0" smtClean="0">
                          <a:effectLst/>
                        </a:rPr>
                        <a:t>;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@Log4j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public class </a:t>
                      </a:r>
                      <a:r>
                        <a:rPr lang="en-US" sz="1400" dirty="0" err="1">
                          <a:effectLst/>
                        </a:rPr>
                        <a:t>JDBCTests</a:t>
                      </a:r>
                      <a:r>
                        <a:rPr lang="en-US" sz="1400" dirty="0">
                          <a:effectLst/>
                        </a:rPr>
                        <a:t> {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static {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try {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</a:t>
                      </a:r>
                      <a:r>
                        <a:rPr lang="en-US" sz="1400" dirty="0" err="1">
                          <a:effectLst/>
                        </a:rPr>
                        <a:t>Class.forName</a:t>
                      </a:r>
                      <a:r>
                        <a:rPr lang="en-US" sz="1400" dirty="0">
                          <a:effectLst/>
                        </a:rPr>
                        <a:t>("</a:t>
                      </a:r>
                      <a:r>
                        <a:rPr lang="en-US" sz="1400" dirty="0" err="1">
                          <a:effectLst/>
                        </a:rPr>
                        <a:t>oracle.jdbc.driver.OracleDriver</a:t>
                      </a:r>
                      <a:r>
                        <a:rPr lang="en-US" sz="1400" dirty="0">
                          <a:effectLst/>
                        </a:rPr>
                        <a:t>");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} catch (Exception e) {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</a:t>
                      </a:r>
                      <a:r>
                        <a:rPr lang="en-US" sz="1400" dirty="0" err="1">
                          <a:effectLst/>
                        </a:rPr>
                        <a:t>e.printStackTrace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}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}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@Test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public void </a:t>
                      </a:r>
                      <a:r>
                        <a:rPr lang="en-US" sz="1400" u="sng" dirty="0" err="1">
                          <a:effectLst/>
                        </a:rPr>
                        <a:t>testConnection</a:t>
                      </a:r>
                      <a:r>
                        <a:rPr lang="en-US" sz="1400" dirty="0">
                          <a:effectLst/>
                        </a:rPr>
                        <a:t>() {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try (Connection con = </a:t>
                      </a:r>
                      <a:r>
                        <a:rPr lang="en-US" sz="1400" dirty="0" err="1">
                          <a:effectLst/>
                        </a:rPr>
                        <a:t>DriverManager.getConnection</a:t>
                      </a:r>
                      <a:r>
                        <a:rPr lang="en-US" sz="1400" dirty="0" smtClean="0">
                          <a:effectLst/>
                        </a:rPr>
                        <a:t>(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                                    "</a:t>
                      </a:r>
                      <a:r>
                        <a:rPr lang="en-US" sz="1400" dirty="0" err="1">
                          <a:effectLst/>
                        </a:rPr>
                        <a:t>jdbc:oracle:thin</a:t>
                      </a:r>
                      <a:r>
                        <a:rPr lang="en-US" sz="1400" dirty="0">
                          <a:effectLst/>
                        </a:rPr>
                        <a:t>:@localhost:1521:XE", "</a:t>
                      </a:r>
                      <a:r>
                        <a:rPr lang="en-US" sz="1400" dirty="0" err="1">
                          <a:effectLst/>
                        </a:rPr>
                        <a:t>book_ex</a:t>
                      </a:r>
                      <a:r>
                        <a:rPr lang="en-US" sz="1400" dirty="0" smtClean="0">
                          <a:effectLst/>
                        </a:rPr>
                        <a:t>", </a:t>
                      </a:r>
                      <a:r>
                        <a:rPr lang="en-US" sz="1400" dirty="0">
                          <a:effectLst/>
                        </a:rPr>
                        <a:t>"</a:t>
                      </a:r>
                      <a:r>
                        <a:rPr lang="en-US" sz="1400" dirty="0" err="1">
                          <a:effectLst/>
                        </a:rPr>
                        <a:t>book_ex</a:t>
                      </a:r>
                      <a:r>
                        <a:rPr lang="en-US" sz="1400" dirty="0">
                          <a:effectLst/>
                        </a:rPr>
                        <a:t>")) {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log.info(con);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} catch (Exception e) {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fail(</a:t>
                      </a:r>
                      <a:r>
                        <a:rPr lang="en-US" sz="1400" dirty="0" err="1">
                          <a:effectLst/>
                        </a:rPr>
                        <a:t>e.getMessage</a:t>
                      </a:r>
                      <a:r>
                        <a:rPr lang="en-US" sz="1400" dirty="0">
                          <a:effectLst/>
                        </a:rPr>
                        <a:t>());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}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</a:t>
                      </a:r>
                      <a:r>
                        <a:rPr lang="en-US" sz="1400" dirty="0" smtClean="0">
                          <a:effectLst/>
                        </a:rPr>
                        <a:t>}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}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0044" marR="60044" marT="0" marB="0"/>
                </a:tc>
                <a:extLst>
                  <a:ext uri="{0D108BD9-81ED-4DB2-BD59-A6C34878D82A}">
                    <a16:rowId xmlns:a16="http://schemas.microsoft.com/office/drawing/2014/main" val="353843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795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E966D-F1DE-4976-95C1-4B03136E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DataSource </a:t>
            </a:r>
            <a:r>
              <a:rPr lang="ko-KR" altLang="en-US"/>
              <a:t>설정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62D90-D5A3-4A9B-8D23-D4F5446F209B}"/>
              </a:ext>
            </a:extLst>
          </p:cNvPr>
          <p:cNvSpPr txBox="1"/>
          <p:nvPr/>
        </p:nvSpPr>
        <p:spPr>
          <a:xfrm>
            <a:off x="628650" y="4573607"/>
            <a:ext cx="6795083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&lt;bean id="</a:t>
            </a:r>
            <a:r>
              <a:rPr lang="en-US" altLang="ko-KR" sz="1400" dirty="0" err="1"/>
              <a:t>hikariConfig</a:t>
            </a:r>
            <a:r>
              <a:rPr lang="en-US" altLang="ko-KR" sz="1400" dirty="0"/>
              <a:t>" class="</a:t>
            </a:r>
            <a:r>
              <a:rPr lang="en-US" altLang="ko-KR" sz="1400" dirty="0" err="1"/>
              <a:t>com.zaxxer.hikari.HikariConfig</a:t>
            </a:r>
            <a:r>
              <a:rPr lang="en-US" altLang="ko-KR" sz="1400" dirty="0"/>
              <a:t>"&gt;</a:t>
            </a:r>
            <a:br>
              <a:rPr lang="en-US" altLang="ko-KR" sz="1400" dirty="0"/>
            </a:br>
            <a:r>
              <a:rPr lang="en-US" altLang="ko-KR" sz="1400" dirty="0"/>
              <a:t>&lt;property name="</a:t>
            </a:r>
            <a:r>
              <a:rPr lang="en-US" altLang="ko-KR" sz="1400" dirty="0" err="1"/>
              <a:t>driverClassName</a:t>
            </a:r>
            <a:r>
              <a:rPr lang="en-US" altLang="ko-KR" sz="1400" dirty="0"/>
              <a:t>"</a:t>
            </a:r>
            <a:br>
              <a:rPr lang="en-US" altLang="ko-KR" sz="1400" dirty="0"/>
            </a:br>
            <a:r>
              <a:rPr lang="en-US" altLang="ko-KR" sz="1400" dirty="0"/>
              <a:t>value="</a:t>
            </a:r>
            <a:r>
              <a:rPr lang="en-US" altLang="ko-KR" sz="1400" dirty="0" err="1"/>
              <a:t>oracle.jdbc.driver.OracleDriver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</a:t>
            </a:r>
            <a:r>
              <a:rPr lang="en-US" altLang="ko-KR" sz="1400" dirty="0" err="1"/>
              <a:t>jdbcUrl</a:t>
            </a:r>
            <a:r>
              <a:rPr lang="en-US" altLang="ko-KR" sz="1400" dirty="0"/>
              <a:t>"</a:t>
            </a:r>
            <a:br>
              <a:rPr lang="en-US" altLang="ko-KR" sz="1400" dirty="0"/>
            </a:br>
            <a:r>
              <a:rPr lang="en-US" altLang="ko-KR" sz="1400" dirty="0"/>
              <a:t>value="</a:t>
            </a:r>
            <a:r>
              <a:rPr lang="en-US" altLang="ko-KR" sz="1400" dirty="0" err="1"/>
              <a:t>jdbc:oracle:thin</a:t>
            </a:r>
            <a:r>
              <a:rPr lang="en-US" altLang="ko-KR" sz="1400" dirty="0"/>
              <a:t>:@localhost:1521:XE"&gt;&lt;/property&gt;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name="username" value="</a:t>
            </a:r>
            <a:r>
              <a:rPr lang="en-US" altLang="ko-KR" sz="1400" dirty="0" err="1"/>
              <a:t>book_ex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name="password" value="</a:t>
            </a:r>
            <a:r>
              <a:rPr lang="en-US" altLang="ko-KR" sz="1400" dirty="0" err="1"/>
              <a:t>book_ex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&lt;/bean&gt; 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FD6C42E-C17F-4E1A-A95A-E6968164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Connection</a:t>
            </a:r>
            <a:r>
              <a:rPr lang="ko-KR" altLang="en-US" dirty="0"/>
              <a:t>을 맺고 끊는 작업은 리소스의 소모가 많은 작업 </a:t>
            </a:r>
            <a:endParaRPr lang="en-US" altLang="ko-KR" dirty="0"/>
          </a:p>
          <a:p>
            <a:r>
              <a:rPr lang="en-US" altLang="ko-KR" dirty="0"/>
              <a:t>Pooling</a:t>
            </a:r>
            <a:r>
              <a:rPr lang="ko-KR" altLang="en-US" dirty="0"/>
              <a:t>이라는 기법을 통해서 객체를 미리 생성하고 빌려 쓰는 방식으로 이용해서 연결 시간을 단축 </a:t>
            </a:r>
            <a:endParaRPr lang="en-US" altLang="ko-KR" dirty="0"/>
          </a:p>
          <a:p>
            <a:r>
              <a:rPr lang="en-US" altLang="ko-KR" dirty="0"/>
              <a:t>Commons DBCP</a:t>
            </a:r>
            <a:r>
              <a:rPr lang="ko-KR" altLang="en-US" dirty="0"/>
              <a:t>나 </a:t>
            </a:r>
            <a:r>
              <a:rPr lang="en-US" altLang="ko-KR" dirty="0" err="1"/>
              <a:t>HikariCP</a:t>
            </a:r>
            <a:r>
              <a:rPr lang="ko-KR" altLang="en-US" dirty="0"/>
              <a:t>등을 활용 </a:t>
            </a:r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09066-A8AC-4A86-8C04-F02BE0DA0CF4}"/>
              </a:ext>
            </a:extLst>
          </p:cNvPr>
          <p:cNvSpPr txBox="1"/>
          <p:nvPr/>
        </p:nvSpPr>
        <p:spPr>
          <a:xfrm>
            <a:off x="628650" y="3125747"/>
            <a:ext cx="6376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&lt;dependency&gt;</a:t>
            </a:r>
            <a:br>
              <a:rPr lang="en-US" altLang="ko-KR" sz="1400" dirty="0"/>
            </a:br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com.zaxxer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HikariCP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&lt;version&gt;2.7.4&lt;/version&gt;</a:t>
            </a:r>
            <a:br>
              <a:rPr lang="en-US" altLang="ko-KR" sz="1400" dirty="0"/>
            </a:br>
            <a:r>
              <a:rPr lang="en-US" altLang="ko-KR" sz="1400" dirty="0"/>
              <a:t>&lt;/dependency&gt; </a:t>
            </a:r>
            <a:br>
              <a:rPr lang="en-US" altLang="ko-KR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8177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8695D-D3D7-4280-888C-3EB9F748A49B}"/>
              </a:ext>
            </a:extLst>
          </p:cNvPr>
          <p:cNvSpPr txBox="1"/>
          <p:nvPr/>
        </p:nvSpPr>
        <p:spPr>
          <a:xfrm>
            <a:off x="469783" y="377505"/>
            <a:ext cx="743264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&lt;!-- </a:t>
            </a:r>
            <a:r>
              <a:rPr lang="en-US" altLang="ko-KR" dirty="0" err="1"/>
              <a:t>HikariCP</a:t>
            </a:r>
            <a:r>
              <a:rPr lang="en-US" altLang="ko-KR" dirty="0"/>
              <a:t> configuration --&gt;</a:t>
            </a:r>
            <a:br>
              <a:rPr lang="en-US" altLang="ko-KR" dirty="0"/>
            </a:br>
            <a:r>
              <a:rPr lang="en-US" altLang="ko-KR" dirty="0"/>
              <a:t>&lt;bean id="</a:t>
            </a:r>
            <a:r>
              <a:rPr lang="en-US" altLang="ko-KR" dirty="0" err="1"/>
              <a:t>dataSource</a:t>
            </a:r>
            <a:r>
              <a:rPr lang="en-US" altLang="ko-KR" dirty="0"/>
              <a:t>" class="</a:t>
            </a:r>
            <a:r>
              <a:rPr lang="en-US" altLang="ko-KR" dirty="0" err="1"/>
              <a:t>com.zaxxer.hikari.HikariDataSource</a:t>
            </a:r>
            <a:r>
              <a:rPr lang="en-US" altLang="ko-KR" dirty="0"/>
              <a:t>"</a:t>
            </a:r>
            <a:br>
              <a:rPr lang="en-US" altLang="ko-KR" dirty="0"/>
            </a:br>
            <a:r>
              <a:rPr lang="en-US" altLang="ko-KR" dirty="0"/>
              <a:t>destroy-method="close"&gt;</a:t>
            </a:r>
            <a:br>
              <a:rPr lang="en-US" altLang="ko-KR" dirty="0"/>
            </a:br>
            <a:r>
              <a:rPr lang="en-US" altLang="ko-KR" dirty="0"/>
              <a:t>&lt;constructor-</a:t>
            </a:r>
            <a:r>
              <a:rPr lang="en-US" altLang="ko-KR" dirty="0" err="1"/>
              <a:t>arg</a:t>
            </a:r>
            <a:r>
              <a:rPr lang="en-US" altLang="ko-KR" dirty="0"/>
              <a:t> ref="</a:t>
            </a:r>
            <a:r>
              <a:rPr lang="en-US" altLang="ko-KR" dirty="0" err="1"/>
              <a:t>hikariConfig</a:t>
            </a:r>
            <a:r>
              <a:rPr lang="en-US" altLang="ko-KR" dirty="0"/>
              <a:t>" /&gt;</a:t>
            </a:r>
            <a:br>
              <a:rPr lang="en-US" altLang="ko-KR" dirty="0"/>
            </a:br>
            <a:r>
              <a:rPr lang="en-US" altLang="ko-KR" dirty="0"/>
              <a:t>&lt;/bean&gt;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7DFB2E-7394-405E-92C9-7752D72F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8" y="2938113"/>
            <a:ext cx="66198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8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" y="83908"/>
            <a:ext cx="8451669" cy="672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341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4</a:t>
            </a:r>
            <a:r>
              <a:rPr lang="ko-KR" altLang="en-US" sz="4000"/>
              <a:t>장</a:t>
            </a:r>
            <a:r>
              <a:rPr lang="en-US" altLang="ko-KR" sz="4000"/>
              <a:t>. MyBatis</a:t>
            </a:r>
            <a:r>
              <a:rPr lang="ko-KR" altLang="en-US" sz="4000"/>
              <a:t>와 스프링 연동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55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296A5-90C2-4BD2-B3AD-FC73CA2C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5CB36-2CC3-48EC-AA1E-5C625512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r>
              <a:rPr lang="ko-KR" altLang="en-US"/>
              <a:t> 세팅 </a:t>
            </a:r>
            <a:endParaRPr lang="en-US" altLang="ko-KR"/>
          </a:p>
          <a:p>
            <a:r>
              <a:rPr lang="en-US" altLang="ko-KR"/>
              <a:t>spring-mybatis </a:t>
            </a:r>
            <a:r>
              <a:rPr lang="ko-KR" altLang="en-US"/>
              <a:t>라이브러리 설정 </a:t>
            </a:r>
            <a:endParaRPr lang="en-US" altLang="ko-KR"/>
          </a:p>
          <a:p>
            <a:r>
              <a:rPr lang="en-US" altLang="ko-KR"/>
              <a:t>XML Mapper</a:t>
            </a:r>
            <a:r>
              <a:rPr lang="ko-KR" altLang="en-US"/>
              <a:t> 파일 </a:t>
            </a:r>
            <a:endParaRPr lang="en-US" altLang="ko-KR"/>
          </a:p>
          <a:p>
            <a:r>
              <a:rPr lang="en-US" altLang="ko-KR"/>
              <a:t>Mapper </a:t>
            </a:r>
            <a:r>
              <a:rPr lang="ko-KR" altLang="en-US"/>
              <a:t>인터페이스 설정 확인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341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F14DE-83D1-4B56-9042-3FAB6501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94FC0-2A3A-4637-AF5F-DA8760B4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Mapping</a:t>
            </a:r>
            <a:r>
              <a:rPr lang="ko-KR" altLang="en-US"/>
              <a:t> 프레임워크 </a:t>
            </a:r>
            <a:endParaRPr lang="en-US" altLang="ko-KR"/>
          </a:p>
          <a:p>
            <a:pPr lvl="1"/>
            <a:r>
              <a:rPr lang="en-US" altLang="ko-KR"/>
              <a:t>SQL</a:t>
            </a:r>
            <a:r>
              <a:rPr lang="ko-KR" altLang="en-US"/>
              <a:t>과 </a:t>
            </a:r>
            <a:r>
              <a:rPr lang="en-US" altLang="ko-KR"/>
              <a:t>Object</a:t>
            </a:r>
            <a:r>
              <a:rPr lang="ko-KR" altLang="en-US"/>
              <a:t>간의 관계를 매핑해주는 역할 </a:t>
            </a:r>
            <a:endParaRPr lang="en-US" altLang="ko-KR"/>
          </a:p>
          <a:p>
            <a:pPr lvl="1"/>
            <a:r>
              <a:rPr lang="en-US" altLang="ko-KR"/>
              <a:t>JDBC</a:t>
            </a:r>
            <a:r>
              <a:rPr lang="ko-KR" altLang="en-US"/>
              <a:t>코드에 비해 처리하는 부분이 간결해지고</a:t>
            </a:r>
            <a:r>
              <a:rPr lang="en-US" altLang="ko-KR"/>
              <a:t>, close</a:t>
            </a:r>
            <a:r>
              <a:rPr lang="ko-KR" altLang="en-US"/>
              <a:t>처리등이 지원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Spring</a:t>
            </a:r>
            <a:r>
              <a:rPr lang="ko-KR" altLang="en-US"/>
              <a:t>에서의 사용 </a:t>
            </a:r>
            <a:endParaRPr lang="en-US" altLang="ko-KR"/>
          </a:p>
          <a:p>
            <a:pPr lvl="1"/>
            <a:r>
              <a:rPr lang="ko-KR" altLang="en-US"/>
              <a:t>스프링은 </a:t>
            </a:r>
            <a:r>
              <a:rPr lang="en-US" altLang="ko-KR"/>
              <a:t>MyBatis</a:t>
            </a:r>
            <a:r>
              <a:rPr lang="ko-KR" altLang="en-US"/>
              <a:t>와의 연결을 위한 </a:t>
            </a:r>
            <a:r>
              <a:rPr lang="en-US" altLang="ko-KR"/>
              <a:t>mybatis-spring </a:t>
            </a:r>
            <a:r>
              <a:rPr lang="ko-KR" altLang="en-US"/>
              <a:t>라이브러리을 이용해서 연동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8C806-F82C-4287-AABC-98E148C0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72" y="3845347"/>
            <a:ext cx="585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81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AE5E5-6C86-4F21-AB61-CAA84BED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  <a:r>
              <a:rPr lang="ko-KR" altLang="en-US" dirty="0"/>
              <a:t>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B4140-6029-44E8-B147-C428C074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기본적으로 </a:t>
            </a:r>
            <a:r>
              <a:rPr lang="en-US" altLang="ko-KR"/>
              <a:t>dataSource</a:t>
            </a:r>
            <a:r>
              <a:rPr lang="ko-KR" altLang="en-US"/>
              <a:t>의 설정이 필요 </a:t>
            </a:r>
            <a:endParaRPr lang="en-US" altLang="ko-KR"/>
          </a:p>
          <a:p>
            <a:r>
              <a:rPr lang="en-US" altLang="ko-KR"/>
              <a:t>pom.xml</a:t>
            </a:r>
            <a:r>
              <a:rPr lang="ko-KR" altLang="en-US"/>
              <a:t>에 라이브러리 추가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DB8AB-A2B2-49B3-8D5D-0708A1D86484}"/>
              </a:ext>
            </a:extLst>
          </p:cNvPr>
          <p:cNvSpPr txBox="1"/>
          <p:nvPr/>
        </p:nvSpPr>
        <p:spPr>
          <a:xfrm>
            <a:off x="1006679" y="2206410"/>
            <a:ext cx="7130642" cy="3077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&lt;!-- https://mvnrepository.com/artifact/org.mybatis/mybatis --&gt;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org.mybatis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&lt;version&gt;3.4.6&lt;/version&gt;</a:t>
            </a:r>
          </a:p>
          <a:p>
            <a:r>
              <a:rPr lang="en-US" altLang="ko-KR" sz="1400" dirty="0"/>
              <a:t>&lt;/dependency&gt;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&lt;!-- https://mvnrepository.com/artifact/org.mybatis/mybatis-spring --&gt;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600" dirty="0" err="1"/>
              <a:t>org</a:t>
            </a:r>
            <a:r>
              <a:rPr lang="en-US" altLang="ko-KR" sz="1400" dirty="0" err="1"/>
              <a:t>.mybatis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-spring&lt;/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&lt;version&gt;1.3.2&lt;/version&gt;</a:t>
            </a:r>
          </a:p>
          <a:p>
            <a:r>
              <a:rPr lang="en-US" altLang="ko-KR" sz="1400" dirty="0"/>
              <a:t>&lt;/dependency&gt;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59907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D881D-36E1-4144-9844-F55CECB0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SqlSessionFactory</a:t>
            </a:r>
            <a:r>
              <a:rPr lang="ko-KR" altLang="en-US"/>
              <a:t>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6C602-9229-41A9-B378-E722E858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에 </a:t>
            </a:r>
            <a:r>
              <a:rPr lang="en-US" altLang="ko-KR" dirty="0" err="1"/>
              <a:t>MyBatis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ko-KR" altLang="en-US" dirty="0"/>
              <a:t>의 핵심 객체는 </a:t>
            </a:r>
            <a:r>
              <a:rPr lang="en-US" altLang="ko-KR" dirty="0" err="1"/>
              <a:t>SqlSessionFactory</a:t>
            </a:r>
            <a:r>
              <a:rPr lang="ko-KR" altLang="en-US" dirty="0"/>
              <a:t>타입의 객체</a:t>
            </a:r>
            <a:endParaRPr lang="en-US" altLang="ko-KR" dirty="0"/>
          </a:p>
          <a:p>
            <a:r>
              <a:rPr lang="en-US" altLang="ko-KR" dirty="0" err="1"/>
              <a:t>SqlSessionFactoryBean</a:t>
            </a:r>
            <a:r>
              <a:rPr lang="ko-KR" altLang="en-US" dirty="0"/>
              <a:t>은 내부적으로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en-US" altLang="ko-KR" dirty="0" err="1"/>
              <a:t>SqlSessionFactory</a:t>
            </a:r>
            <a:r>
              <a:rPr lang="ko-KR" altLang="en-US" dirty="0"/>
              <a:t>를 생성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0F3E6-4AE3-4EF1-BD33-E870FDCE19CA}"/>
              </a:ext>
            </a:extLst>
          </p:cNvPr>
          <p:cNvSpPr txBox="1"/>
          <p:nvPr/>
        </p:nvSpPr>
        <p:spPr>
          <a:xfrm>
            <a:off x="796954" y="3045204"/>
            <a:ext cx="7180976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&lt;!-- </a:t>
            </a:r>
            <a:r>
              <a:rPr lang="en-US" altLang="ko-KR" sz="1400" dirty="0" err="1"/>
              <a:t>HikariCP</a:t>
            </a:r>
            <a:r>
              <a:rPr lang="en-US" altLang="ko-KR" sz="1400" dirty="0"/>
              <a:t> configuration --&gt;</a:t>
            </a:r>
          </a:p>
          <a:p>
            <a:r>
              <a:rPr lang="en-US" altLang="ko-KR" sz="1400" dirty="0"/>
              <a:t>&lt;bean id=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dataSource</a:t>
            </a:r>
            <a:r>
              <a:rPr lang="en-US" altLang="ko-KR" sz="1400" i="1" dirty="0"/>
              <a:t>" class="</a:t>
            </a:r>
            <a:r>
              <a:rPr lang="en-US" altLang="ko-KR" sz="1400" i="1" dirty="0" err="1"/>
              <a:t>com.zaxxer.hikari.HikariDataSource</a:t>
            </a:r>
            <a:r>
              <a:rPr lang="en-US" altLang="ko-KR" sz="1400" i="1" dirty="0"/>
              <a:t>"</a:t>
            </a:r>
          </a:p>
          <a:p>
            <a:r>
              <a:rPr lang="en-US" altLang="ko-KR" sz="1400" dirty="0"/>
              <a:t>destroy-method=</a:t>
            </a:r>
            <a:r>
              <a:rPr lang="en-US" altLang="ko-KR" sz="1400" i="1" dirty="0"/>
              <a:t>"close"&gt;</a:t>
            </a:r>
          </a:p>
          <a:p>
            <a:r>
              <a:rPr lang="en-US" altLang="ko-KR" sz="1400" dirty="0"/>
              <a:t>&lt;constructor-</a:t>
            </a:r>
            <a:r>
              <a:rPr lang="en-US" altLang="ko-KR" sz="1400" dirty="0" err="1"/>
              <a:t>arg</a:t>
            </a:r>
            <a:r>
              <a:rPr lang="en-US" altLang="ko-KR" sz="1400" dirty="0"/>
              <a:t> ref=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hikariConfig</a:t>
            </a:r>
            <a:r>
              <a:rPr lang="en-US" altLang="ko-KR" sz="1400" i="1" dirty="0"/>
              <a:t>" /&gt;</a:t>
            </a:r>
          </a:p>
          <a:p>
            <a:r>
              <a:rPr lang="en-US" altLang="ko-KR" sz="1400" dirty="0"/>
              <a:t>&lt;/bean&gt;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&lt;bean id=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sqlSessionFactory</a:t>
            </a:r>
            <a:r>
              <a:rPr lang="en-US" altLang="ko-KR" sz="1400" i="1" dirty="0"/>
              <a:t>"</a:t>
            </a:r>
          </a:p>
          <a:p>
            <a:r>
              <a:rPr lang="en-US" altLang="ko-KR" sz="1400" dirty="0"/>
              <a:t>class=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org.mybatis.spring.SqlSessionFactoryBean</a:t>
            </a:r>
            <a:r>
              <a:rPr lang="en-US" altLang="ko-KR" sz="1400" i="1" dirty="0"/>
              <a:t>"&gt;</a:t>
            </a:r>
          </a:p>
          <a:p>
            <a:r>
              <a:rPr lang="en-US" altLang="ko-KR" sz="1400" dirty="0"/>
              <a:t>&lt;property name=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dataSource</a:t>
            </a:r>
            <a:r>
              <a:rPr lang="en-US" altLang="ko-KR" sz="1400" i="1" dirty="0"/>
              <a:t>" ref="</a:t>
            </a:r>
            <a:r>
              <a:rPr lang="en-US" altLang="ko-KR" sz="1400" i="1" dirty="0" err="1"/>
              <a:t>dataSource</a:t>
            </a:r>
            <a:r>
              <a:rPr lang="en-US" altLang="ko-KR" sz="1400" i="1" dirty="0"/>
              <a:t>"&gt;&lt;/property&gt;</a:t>
            </a:r>
          </a:p>
          <a:p>
            <a:r>
              <a:rPr lang="en-US" altLang="ko-KR" sz="1400" dirty="0"/>
              <a:t>&lt;/bean&gt;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4131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A6F8-754A-4A31-B34D-99F2C451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</a:t>
            </a:r>
            <a:r>
              <a:rPr lang="ko-KR" altLang="en-US"/>
              <a:t>인터페이스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90332-CD0F-4C42-A623-68C63B43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r>
              <a:rPr lang="ko-KR" altLang="en-US"/>
              <a:t>를 사용하는 방식으로는 </a:t>
            </a:r>
            <a:r>
              <a:rPr lang="en-US" altLang="ko-KR"/>
              <a:t>Mapper</a:t>
            </a:r>
            <a:r>
              <a:rPr lang="ko-KR" altLang="en-US"/>
              <a:t>인터페이스를 작성하고 자동으로 생성되는 클래스를 사용하는 방식을 이용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F03402-D484-4D87-8B24-317E1C1DC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96292"/>
              </p:ext>
            </p:extLst>
          </p:nvPr>
        </p:nvGraphicFramePr>
        <p:xfrm>
          <a:off x="895688" y="2179249"/>
          <a:ext cx="572516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83998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TimeMapper </a:t>
                      </a:r>
                      <a:r>
                        <a:rPr lang="ko-KR" sz="1100">
                          <a:effectLst/>
                        </a:rPr>
                        <a:t>인터페이스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40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package org.zerock.mapper;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org.apache.ibatis.annotations.Select;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 interface TimeMapper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@Select("SELECT sysdate FROM dual")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60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1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81091-A1D4-4B4B-AAE2-D0A42970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개발을 위한 준비 </a:t>
            </a:r>
            <a:r>
              <a:rPr lang="en-US" altLang="ko-KR"/>
              <a:t>(Eclipse or</a:t>
            </a:r>
            <a:r>
              <a:rPr lang="ko-KR" altLang="en-US"/>
              <a:t> </a:t>
            </a:r>
            <a:r>
              <a:rPr lang="en-US" altLang="ko-KR"/>
              <a:t>STS)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505C1-1961-4448-8293-055DA856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 도구 </a:t>
            </a:r>
            <a:r>
              <a:rPr lang="en-US" altLang="ko-KR"/>
              <a:t>– Eclipse,</a:t>
            </a:r>
            <a:r>
              <a:rPr lang="ko-KR" altLang="en-US"/>
              <a:t> </a:t>
            </a:r>
            <a:r>
              <a:rPr lang="en-US" altLang="ko-KR"/>
              <a:t>STS(Spring Tool Suite), Intellij</a:t>
            </a:r>
            <a:r>
              <a:rPr lang="ko-KR" altLang="en-US"/>
              <a:t> </a:t>
            </a:r>
            <a:r>
              <a:rPr lang="en-US" altLang="ko-KR"/>
              <a:t>Ultimate</a:t>
            </a:r>
            <a:r>
              <a:rPr lang="ko-KR" altLang="en-US"/>
              <a:t> 등</a:t>
            </a:r>
            <a:endParaRPr lang="en-US" altLang="ko-KR"/>
          </a:p>
          <a:p>
            <a:r>
              <a:rPr lang="en-US" altLang="ko-KR"/>
              <a:t>Eclipse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경우 </a:t>
            </a:r>
            <a:endParaRPr lang="en-US" altLang="ko-KR"/>
          </a:p>
          <a:p>
            <a:pPr lvl="1"/>
            <a:r>
              <a:rPr lang="en-US" altLang="ko-KR"/>
              <a:t>STS </a:t>
            </a:r>
            <a:r>
              <a:rPr lang="ko-KR" altLang="en-US"/>
              <a:t>플러그인 추가 설치 후 사용 </a:t>
            </a:r>
            <a:endParaRPr lang="en-US" altLang="ko-KR"/>
          </a:p>
          <a:p>
            <a:r>
              <a:rPr lang="en-US" altLang="ko-KR"/>
              <a:t>STS</a:t>
            </a:r>
            <a:r>
              <a:rPr lang="ko-KR" altLang="en-US"/>
              <a:t>의 경우 </a:t>
            </a:r>
            <a:endParaRPr lang="en-US" altLang="ko-KR"/>
          </a:p>
          <a:p>
            <a:pPr lvl="1"/>
            <a:r>
              <a:rPr lang="en-US" altLang="ko-KR"/>
              <a:t>Eclipse</a:t>
            </a:r>
            <a:r>
              <a:rPr lang="ko-KR" altLang="en-US"/>
              <a:t>와 별도로 다운로드 및 압축 해제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CEF7E-5ACA-468E-91CD-8A70B53795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1400" y="3429000"/>
            <a:ext cx="3419475" cy="25507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EF3B52-8B96-4A67-8613-4CC919F95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515" y="3126996"/>
            <a:ext cx="41271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45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0ACF8-BA96-44E5-BD44-CAD58374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</a:t>
            </a:r>
            <a:r>
              <a:rPr lang="ko-KR" altLang="en-US"/>
              <a:t>인터페이스의 설정</a:t>
            </a:r>
            <a:r>
              <a:rPr lang="en-US" altLang="ko-KR"/>
              <a:t>/</a:t>
            </a:r>
            <a:r>
              <a:rPr lang="ko-KR" altLang="en-US"/>
              <a:t>인식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AE7F10-111C-4A4D-B151-8F0EDA79F6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59" y="1302392"/>
            <a:ext cx="3621001" cy="3336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6EC1D8F-043B-47B9-84B5-A4E00285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22847"/>
              </p:ext>
            </p:extLst>
          </p:nvPr>
        </p:nvGraphicFramePr>
        <p:xfrm>
          <a:off x="2114026" y="3808112"/>
          <a:ext cx="6401324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1324">
                  <a:extLst>
                    <a:ext uri="{9D8B030D-6E8A-4147-A177-3AD203B41FA5}">
                      <a16:colId xmlns:a16="http://schemas.microsoft.com/office/drawing/2014/main" val="3306108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root-context.xml</a:t>
                      </a:r>
                      <a:r>
                        <a:rPr lang="ko-KR" sz="1200">
                          <a:effectLst/>
                        </a:rPr>
                        <a:t>의 일부 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72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&lt;bean id="</a:t>
                      </a:r>
                      <a:r>
                        <a:rPr lang="en-US" sz="1200" dirty="0" err="1">
                          <a:effectLst/>
                        </a:rPr>
                        <a:t>sqlSessionFactory</a:t>
                      </a:r>
                      <a:r>
                        <a:rPr lang="en-US" sz="1200" dirty="0">
                          <a:effectLst/>
                        </a:rPr>
                        <a:t>" class="</a:t>
                      </a:r>
                      <a:r>
                        <a:rPr lang="en-US" sz="1200" dirty="0" err="1">
                          <a:effectLst/>
                        </a:rPr>
                        <a:t>org.mybatis.spring.SqlSessionFactoryBean</a:t>
                      </a:r>
                      <a:r>
                        <a:rPr lang="en-US" sz="1200" dirty="0">
                          <a:effectLst/>
                        </a:rPr>
                        <a:t>"&gt;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&lt;property name="</a:t>
                      </a:r>
                      <a:r>
                        <a:rPr lang="en-US" sz="1200" dirty="0" err="1">
                          <a:effectLst/>
                        </a:rPr>
                        <a:t>dataSource</a:t>
                      </a:r>
                      <a:r>
                        <a:rPr lang="en-US" sz="1200" dirty="0">
                          <a:effectLst/>
                        </a:rPr>
                        <a:t>" ref="</a:t>
                      </a:r>
                      <a:r>
                        <a:rPr lang="en-US" sz="1200" dirty="0" err="1">
                          <a:effectLst/>
                        </a:rPr>
                        <a:t>dataSource</a:t>
                      </a:r>
                      <a:r>
                        <a:rPr lang="en-US" sz="1200" dirty="0">
                          <a:effectLst/>
                        </a:rPr>
                        <a:t>"&gt;&lt;/property&gt;        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&lt;/bean&gt;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&lt;</a:t>
                      </a:r>
                      <a:r>
                        <a:rPr lang="en-US" sz="1200" dirty="0" err="1">
                          <a:effectLst/>
                        </a:rPr>
                        <a:t>mybatis-spring:scan</a:t>
                      </a:r>
                      <a:r>
                        <a:rPr lang="en-US" sz="1200" dirty="0">
                          <a:effectLst/>
                        </a:rPr>
                        <a:t> base-package="</a:t>
                      </a:r>
                      <a:r>
                        <a:rPr lang="en-US" sz="1200" dirty="0" err="1">
                          <a:effectLst/>
                        </a:rPr>
                        <a:t>org.zerock.mapper</a:t>
                      </a:r>
                      <a:r>
                        <a:rPr lang="en-US" sz="1200" dirty="0">
                          <a:effectLst/>
                        </a:rPr>
                        <a:t>"/&gt;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&lt;</a:t>
                      </a:r>
                      <a:r>
                        <a:rPr lang="en-US" sz="1200" dirty="0" err="1">
                          <a:effectLst/>
                        </a:rPr>
                        <a:t>context:component-scan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base-package="</a:t>
                      </a:r>
                      <a:r>
                        <a:rPr lang="en-US" sz="1200" dirty="0" err="1">
                          <a:effectLst/>
                        </a:rPr>
                        <a:t>org.zerock.sample</a:t>
                      </a:r>
                      <a:r>
                        <a:rPr lang="en-US" sz="1200" dirty="0">
                          <a:effectLst/>
                        </a:rPr>
                        <a:t>"&gt;&lt;/</a:t>
                      </a:r>
                      <a:r>
                        <a:rPr lang="en-US" sz="1200" dirty="0" err="1">
                          <a:effectLst/>
                        </a:rPr>
                        <a:t>context:component-scan</a:t>
                      </a:r>
                      <a:r>
                        <a:rPr lang="en-US" sz="12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56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517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97D07-1139-4A45-BD0B-D10F54C5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</a:t>
            </a:r>
            <a:r>
              <a:rPr lang="ko-KR" altLang="en-US"/>
              <a:t>인터페이스의 설정 확인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D9984-7452-4EBB-B048-4A777373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spring-test</a:t>
            </a:r>
            <a:r>
              <a:rPr lang="ko-KR" altLang="en-US" dirty="0"/>
              <a:t>를 이용해서 테스트 코드 작성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BA91D-4FB5-4E25-BCDD-9A26E46EED9C}"/>
              </a:ext>
            </a:extLst>
          </p:cNvPr>
          <p:cNvSpPr txBox="1"/>
          <p:nvPr/>
        </p:nvSpPr>
        <p:spPr>
          <a:xfrm>
            <a:off x="1049148" y="1853967"/>
            <a:ext cx="7021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@Log4j</a:t>
            </a:r>
            <a:endParaRPr lang="ko-KR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TimeMapperTests</a:t>
            </a:r>
            <a:r>
              <a:rPr lang="en-US" altLang="ko-KR" dirty="0"/>
              <a:t> {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  private </a:t>
            </a:r>
            <a:r>
              <a:rPr lang="en-US" altLang="ko-KR" dirty="0" err="1"/>
              <a:t>TimeMapper</a:t>
            </a:r>
            <a:r>
              <a:rPr lang="en-US" altLang="ko-KR" dirty="0"/>
              <a:t> </a:t>
            </a:r>
            <a:r>
              <a:rPr lang="en-US" altLang="ko-KR" dirty="0" err="1"/>
              <a:t>timeMapper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@Test</a:t>
            </a:r>
            <a:endParaRPr lang="ko-KR" altLang="ko-KR" dirty="0"/>
          </a:p>
          <a:p>
            <a:r>
              <a:rPr lang="en-US" altLang="ko-KR" dirty="0"/>
              <a:t>  public void </a:t>
            </a:r>
            <a:r>
              <a:rPr lang="en-US" altLang="ko-KR" dirty="0" err="1"/>
              <a:t>testGetTime</a:t>
            </a:r>
            <a:r>
              <a:rPr lang="en-US" altLang="ko-KR" dirty="0"/>
              <a:t>() {</a:t>
            </a:r>
            <a:endParaRPr lang="ko-KR" altLang="ko-KR" dirty="0"/>
          </a:p>
          <a:p>
            <a:r>
              <a:rPr lang="en-US" altLang="ko-KR" dirty="0"/>
              <a:t>    log.info(</a:t>
            </a:r>
            <a:r>
              <a:rPr lang="en-US" altLang="ko-KR" dirty="0" err="1"/>
              <a:t>timeMapper.getClass</a:t>
            </a:r>
            <a:r>
              <a:rPr lang="en-US" altLang="ko-KR" dirty="0"/>
              <a:t>().</a:t>
            </a:r>
            <a:r>
              <a:rPr lang="en-US" altLang="ko-KR" dirty="0" err="1"/>
              <a:t>getName</a:t>
            </a:r>
            <a:r>
              <a:rPr lang="en-US" altLang="ko-KR" dirty="0"/>
              <a:t>());</a:t>
            </a:r>
            <a:endParaRPr lang="ko-KR" altLang="ko-KR" dirty="0"/>
          </a:p>
          <a:p>
            <a:r>
              <a:rPr lang="en-US" altLang="ko-KR" dirty="0"/>
              <a:t>    log.info(</a:t>
            </a:r>
            <a:r>
              <a:rPr lang="en-US" altLang="ko-KR" dirty="0" err="1"/>
              <a:t>timeMapper.getTime</a:t>
            </a:r>
            <a:r>
              <a:rPr lang="en-US" altLang="ko-KR" dirty="0"/>
              <a:t>());</a:t>
            </a:r>
            <a:endParaRPr lang="ko-KR" altLang="ko-KR" dirty="0"/>
          </a:p>
          <a:p>
            <a:r>
              <a:rPr lang="en-US" altLang="ko-KR" dirty="0"/>
              <a:t>  }</a:t>
            </a:r>
            <a:endParaRPr lang="ko-KR" altLang="ko-KR" dirty="0"/>
          </a:p>
          <a:p>
            <a:r>
              <a:rPr lang="en-US" altLang="ko-KR" dirty="0"/>
              <a:t> 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866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1A32-E953-457D-903A-9CA79676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XML</a:t>
            </a:r>
            <a:r>
              <a:rPr lang="ko-KR" altLang="en-US"/>
              <a:t> </a:t>
            </a:r>
            <a:r>
              <a:rPr lang="en-US" altLang="ko-KR"/>
              <a:t>Mapper</a:t>
            </a:r>
            <a:r>
              <a:rPr lang="ko-KR" altLang="en-US"/>
              <a:t> 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Mapper</a:t>
            </a:r>
            <a:r>
              <a:rPr lang="ko-KR" altLang="en-US"/>
              <a:t> 인터페이스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0955273-444C-46AB-BB60-864DDC4BD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225981"/>
              </p:ext>
            </p:extLst>
          </p:nvPr>
        </p:nvGraphicFramePr>
        <p:xfrm>
          <a:off x="769853" y="1262381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960162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TimeMapper </a:t>
                      </a:r>
                      <a:r>
                        <a:rPr lang="ko-KR" sz="1100">
                          <a:effectLst/>
                        </a:rPr>
                        <a:t>인터페이스 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82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package org.zerock.mapper;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org.apache.ibatis.annotations.Select;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 interface TimeMapper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@Select("SELECT sysdate FROM dual")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getTime2();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11164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511ABA-0229-4B44-859D-21726F45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43947"/>
              </p:ext>
            </p:extLst>
          </p:nvPr>
        </p:nvGraphicFramePr>
        <p:xfrm>
          <a:off x="769853" y="4064001"/>
          <a:ext cx="572516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242243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TimeMapper.xml</a:t>
                      </a:r>
                      <a:endParaRPr lang="ko-KR" sz="10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663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&lt;?xml version="1.0" encoding="UTF-8" ?&gt;</a:t>
                      </a:r>
                      <a:endParaRPr lang="ko-KR" sz="10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&lt;!DOCTYPE mapper</a:t>
                      </a:r>
                      <a:endParaRPr lang="ko-KR" sz="10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PUBLIC "-//mybatis.org//DTD Mapper 3.0//EN"</a:t>
                      </a:r>
                      <a:endParaRPr lang="ko-KR" sz="10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"http://mybatis.org/</a:t>
                      </a:r>
                      <a:r>
                        <a:rPr lang="en-US" sz="1000" dirty="0" err="1">
                          <a:effectLst/>
                        </a:rPr>
                        <a:t>dtd</a:t>
                      </a:r>
                      <a:r>
                        <a:rPr lang="en-US" sz="1000" dirty="0">
                          <a:effectLst/>
                        </a:rPr>
                        <a:t>/mybatis-3-mapper.dtd"&gt;</a:t>
                      </a:r>
                      <a:endParaRPr lang="ko-KR" sz="10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&lt;mapper namespace="</a:t>
                      </a:r>
                      <a:r>
                        <a:rPr lang="en-US" sz="1000" dirty="0" err="1">
                          <a:effectLst/>
                        </a:rPr>
                        <a:t>org.zerock.mapper.TimeMapper</a:t>
                      </a:r>
                      <a:r>
                        <a:rPr lang="en-US" sz="1000" dirty="0">
                          <a:effectLst/>
                        </a:rPr>
                        <a:t>"&gt;</a:t>
                      </a:r>
                      <a:endParaRPr lang="ko-KR" sz="10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ko-KR" sz="10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&lt;select id="getTime2" </a:t>
                      </a:r>
                      <a:r>
                        <a:rPr lang="en-US" sz="1000" dirty="0" err="1">
                          <a:effectLst/>
                        </a:rPr>
                        <a:t>resultType</a:t>
                      </a:r>
                      <a:r>
                        <a:rPr lang="en-US" sz="1000" dirty="0">
                          <a:effectLst/>
                        </a:rPr>
                        <a:t>="string"&gt;</a:t>
                      </a:r>
                      <a:endParaRPr lang="ko-KR" sz="10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SELECT </a:t>
                      </a:r>
                      <a:r>
                        <a:rPr lang="en-US" sz="1000" dirty="0" err="1">
                          <a:effectLst/>
                        </a:rPr>
                        <a:t>sysdate</a:t>
                      </a:r>
                      <a:r>
                        <a:rPr lang="en-US" sz="1000" dirty="0">
                          <a:effectLst/>
                        </a:rPr>
                        <a:t> FROM dual </a:t>
                      </a:r>
                      <a:endParaRPr lang="ko-KR" sz="10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&lt;/select&gt;</a:t>
                      </a:r>
                      <a:endParaRPr lang="ko-KR" sz="10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ko-KR" sz="10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&lt;/mapper&gt;</a:t>
                      </a:r>
                      <a:endParaRPr lang="ko-KR" sz="10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14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999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E14EA-57EC-42B1-825F-51548B30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log4jdbc-log4j2</a:t>
            </a:r>
            <a:r>
              <a:rPr lang="ko-KR" altLang="en-US" dirty="0"/>
              <a:t>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2DF86-3801-409C-B038-B09DD7A7A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는 내부적으로 </a:t>
            </a:r>
            <a:r>
              <a:rPr lang="en-US" altLang="ko-KR" dirty="0" err="1"/>
              <a:t>PreparedStatement</a:t>
            </a:r>
            <a:r>
              <a:rPr lang="ko-KR" altLang="en-US" dirty="0"/>
              <a:t>를 이용하기 때문에 좀 더 쉽게 </a:t>
            </a:r>
            <a:r>
              <a:rPr lang="en-US" altLang="ko-KR" dirty="0"/>
              <a:t>SQL</a:t>
            </a:r>
            <a:r>
              <a:rPr lang="ko-KR" altLang="en-US" dirty="0"/>
              <a:t>의 로그를 보기 위한 설정 </a:t>
            </a:r>
            <a:r>
              <a:rPr lang="en-US" altLang="ko-KR" dirty="0" smtClean="0"/>
              <a:t>–DB</a:t>
            </a:r>
            <a:r>
              <a:rPr lang="ko-KR" altLang="en-US" dirty="0" smtClean="0"/>
              <a:t>버전 조심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52ED77-12C8-42E6-96A6-80387C98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75881"/>
              </p:ext>
            </p:extLst>
          </p:nvPr>
        </p:nvGraphicFramePr>
        <p:xfrm>
          <a:off x="1990164" y="2075744"/>
          <a:ext cx="6304750" cy="30553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4750">
                  <a:extLst>
                    <a:ext uri="{9D8B030D-6E8A-4147-A177-3AD203B41FA5}">
                      <a16:colId xmlns:a16="http://schemas.microsoft.com/office/drawing/2014/main" val="2323786371"/>
                    </a:ext>
                  </a:extLst>
                </a:gridCol>
              </a:tblGrid>
              <a:tr h="3121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pom.xml </a:t>
                      </a:r>
                      <a:r>
                        <a:rPr lang="ko-KR" sz="1600" dirty="0">
                          <a:effectLst/>
                        </a:rPr>
                        <a:t>일부 </a:t>
                      </a:r>
                      <a:endParaRPr lang="ko-KR" sz="16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178588"/>
                  </a:ext>
                </a:extLst>
              </a:tr>
              <a:tr h="249756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&lt;!-- https://mvnrepository.com/artifact/org.bgee.log4jdbc-log4j2</a:t>
                      </a:r>
                      <a:r>
                        <a:rPr lang="en-US" sz="1600" dirty="0" smtClean="0">
                          <a:effectLst/>
                        </a:rPr>
                        <a:t>/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log4jdbc-log4j2-jdbc4 </a:t>
                      </a:r>
                      <a:r>
                        <a:rPr lang="en-US" sz="1600" dirty="0">
                          <a:effectLst/>
                        </a:rPr>
                        <a:t>--&gt;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&lt;dependency&gt;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&lt;</a:t>
                      </a:r>
                      <a:r>
                        <a:rPr lang="en-US" sz="1600" dirty="0" err="1">
                          <a:effectLst/>
                        </a:rPr>
                        <a:t>groupId</a:t>
                      </a:r>
                      <a:r>
                        <a:rPr lang="en-US" sz="1600" dirty="0">
                          <a:effectLst/>
                        </a:rPr>
                        <a:t>&gt;org.bgee.log4jdbc-log4j2&lt;/</a:t>
                      </a:r>
                      <a:r>
                        <a:rPr lang="en-US" sz="1600" dirty="0" err="1">
                          <a:effectLst/>
                        </a:rPr>
                        <a:t>groupId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&lt;</a:t>
                      </a:r>
                      <a:r>
                        <a:rPr lang="en-US" sz="1600" dirty="0" err="1">
                          <a:effectLst/>
                        </a:rPr>
                        <a:t>artifactId</a:t>
                      </a:r>
                      <a:r>
                        <a:rPr lang="en-US" sz="1600" dirty="0">
                          <a:effectLst/>
                        </a:rPr>
                        <a:t>&gt;log4jdbc-log4j2-jdbc4&lt;/</a:t>
                      </a:r>
                      <a:r>
                        <a:rPr lang="en-US" sz="1600" dirty="0" err="1">
                          <a:effectLst/>
                        </a:rPr>
                        <a:t>artifactId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&lt;version&gt;1.16&lt;/version&gt;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&lt;/dependency&gt;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ko-KR" sz="16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723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6A55A2-A161-4B28-A015-A75C8D75B892}"/>
              </a:ext>
            </a:extLst>
          </p:cNvPr>
          <p:cNvSpPr txBox="1"/>
          <p:nvPr/>
        </p:nvSpPr>
        <p:spPr>
          <a:xfrm>
            <a:off x="780176" y="5327712"/>
            <a:ext cx="773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en-US" altLang="ko-KR" dirty="0" smtClean="0"/>
              <a:t>&lt;property name="</a:t>
            </a:r>
            <a:r>
              <a:rPr lang="en-US" altLang="ko-KR" dirty="0" err="1" smtClean="0"/>
              <a:t>driverClassName</a:t>
            </a:r>
            <a:r>
              <a:rPr lang="en-US" altLang="ko-KR" dirty="0" smtClean="0"/>
              <a:t>"</a:t>
            </a:r>
            <a:endParaRPr lang="ko-KR" altLang="ko-KR" dirty="0" smtClean="0"/>
          </a:p>
          <a:p>
            <a:r>
              <a:rPr lang="en-US" altLang="ko-KR" dirty="0" smtClean="0"/>
              <a:t>      value="net.sf.log4jdbc.sql.jdbcapi.DriverSpy"&gt;&lt;/property&gt;</a:t>
            </a:r>
            <a:endParaRPr lang="ko-KR" altLang="ko-KR" dirty="0" smtClean="0"/>
          </a:p>
          <a:p>
            <a:r>
              <a:rPr lang="en-US" altLang="ko-KR" dirty="0" smtClean="0"/>
              <a:t>    &lt;property name="</a:t>
            </a:r>
            <a:r>
              <a:rPr lang="en-US" altLang="ko-KR" dirty="0" err="1" smtClean="0"/>
              <a:t>jdbcUrl</a:t>
            </a:r>
            <a:r>
              <a:rPr lang="en-US" altLang="ko-KR" dirty="0" smtClean="0"/>
              <a:t>"</a:t>
            </a:r>
            <a:endParaRPr lang="ko-KR" altLang="ko-KR" dirty="0" smtClean="0"/>
          </a:p>
          <a:p>
            <a:r>
              <a:rPr lang="en-US" altLang="ko-KR" dirty="0" smtClean="0"/>
              <a:t>      value="jdbc:log4jdbc:oracle:thin:@localhost:1521:XE"&gt;&lt;/property&gt;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935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 추가</a:t>
            </a:r>
            <a:endParaRPr lang="en-US" altLang="ko-KR" dirty="0" smtClean="0"/>
          </a:p>
          <a:p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102page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파일을 반드시 추가</a:t>
            </a:r>
            <a:endParaRPr lang="en-US" altLang="ko-KR" dirty="0" smtClean="0"/>
          </a:p>
          <a:p>
            <a:pPr lvl="1"/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설정 전에 동작하는지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드라이버의 지원이 안됨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803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649CA-6244-44F4-B6BC-4FBD921E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STS</a:t>
            </a:r>
            <a:r>
              <a:rPr lang="ko-KR" altLang="en-US"/>
              <a:t>의 플러그인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43190-6932-4876-AC14-A78AA89A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https://spring.io/tools/sts/all</a:t>
            </a:r>
            <a:endParaRPr lang="en-US" altLang="ko-KR"/>
          </a:p>
          <a:p>
            <a:r>
              <a:rPr lang="en-US" altLang="ko-KR"/>
              <a:t>Eclipse </a:t>
            </a:r>
            <a:r>
              <a:rPr lang="ko-KR" altLang="en-US"/>
              <a:t>메뉴에서 </a:t>
            </a:r>
            <a:r>
              <a:rPr lang="en-US" altLang="ko-KR"/>
              <a:t>‘Help -&gt; Install</a:t>
            </a:r>
            <a:r>
              <a:rPr lang="ko-KR" altLang="en-US"/>
              <a:t> </a:t>
            </a:r>
            <a:r>
              <a:rPr lang="en-US" altLang="ko-KR"/>
              <a:t>New Software’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4B67BB-5627-464F-A2A1-90F9A406E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68" y="2095359"/>
            <a:ext cx="6132352" cy="342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CB98-58FA-4CBD-B04F-FA317E13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Tomcat </a:t>
            </a:r>
            <a:r>
              <a:rPr lang="ko-KR" altLang="en-US"/>
              <a:t>다운로드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9CA20-0D82-4BED-89C5-4FCDB43B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JDK</a:t>
            </a:r>
            <a:r>
              <a:rPr lang="ko-KR" altLang="en-US"/>
              <a:t>버전에 맞게 다운로드 및 압축해제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A7AE3-2799-4C0A-96DA-49BFADBDF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67" y="1989780"/>
            <a:ext cx="6761526" cy="42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9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4508-7A14-414E-BE60-270A6F6B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프로젝트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D2BBC-26FB-466F-AA32-015A81C1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</a:t>
            </a:r>
            <a:r>
              <a:rPr lang="ko-KR" altLang="en-US"/>
              <a:t> 프로젝트 중에서 </a:t>
            </a:r>
            <a:r>
              <a:rPr lang="en-US" altLang="ko-KR"/>
              <a:t>‘Spring Legacy Project’ </a:t>
            </a:r>
            <a:r>
              <a:rPr lang="ko-KR" altLang="en-US"/>
              <a:t>생성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A431E-7F13-4EAD-85FE-1F32577F0A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5363" y="1906735"/>
            <a:ext cx="4895711" cy="41668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3AC3B7-9892-4822-866D-83AA2E994D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05168" y="5411669"/>
            <a:ext cx="4427771" cy="10812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396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4022-280B-48DE-ABF7-DFA99C5B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pom.xml</a:t>
            </a:r>
            <a:r>
              <a:rPr lang="ko-KR" altLang="en-US"/>
              <a:t>의 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8247D-BBDF-44AA-8676-6DD5C8A3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프로젝트의 버전 변경 </a:t>
            </a:r>
            <a:r>
              <a:rPr lang="en-US" altLang="ko-KR"/>
              <a:t>=&gt; 5.0.7</a:t>
            </a:r>
          </a:p>
          <a:p>
            <a:r>
              <a:rPr lang="en-US" altLang="ko-KR"/>
              <a:t>Java </a:t>
            </a:r>
            <a:r>
              <a:rPr lang="ko-KR" altLang="en-US"/>
              <a:t>버전 변경 및 </a:t>
            </a:r>
            <a:r>
              <a:rPr lang="en-US" altLang="ko-KR"/>
              <a:t>‘Maven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Update Project’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FE434-715B-4544-80AA-9DE8E4A6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46" y="2274728"/>
            <a:ext cx="6016915" cy="238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813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0DDB-D99C-4927-A441-178F8E32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프로젝트의 실행 확인 및 경로 조정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0C1A7-46E2-470A-8B79-BE2C146F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Tocmat</a:t>
            </a:r>
            <a:r>
              <a:rPr lang="ko-KR" altLang="en-US"/>
              <a:t>을 이용한 프로젝트 실행 및 경로를 </a:t>
            </a:r>
            <a:r>
              <a:rPr lang="en-US" altLang="ko-KR"/>
              <a:t>‘/’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조정 </a:t>
            </a:r>
            <a:endParaRPr lang="en-US" altLang="ko-KR"/>
          </a:p>
          <a:p>
            <a:pPr lvl="1"/>
            <a:r>
              <a:rPr lang="en-US" altLang="ko-KR"/>
              <a:t>Tomcat</a:t>
            </a:r>
            <a:r>
              <a:rPr lang="ko-KR" altLang="en-US"/>
              <a:t>의 </a:t>
            </a:r>
            <a:r>
              <a:rPr lang="en-US" altLang="ko-KR"/>
              <a:t>‘Modules’</a:t>
            </a:r>
            <a:r>
              <a:rPr lang="ko-KR" altLang="en-US"/>
              <a:t>를 이용</a:t>
            </a:r>
            <a:endParaRPr lang="en-US" altLang="ko-KR"/>
          </a:p>
          <a:p>
            <a:pPr lvl="1"/>
            <a:r>
              <a:rPr lang="ko-KR" altLang="en-US"/>
              <a:t>프로젝트의 </a:t>
            </a:r>
            <a:r>
              <a:rPr lang="en-US" altLang="ko-KR"/>
              <a:t>‘Web Settings’</a:t>
            </a:r>
            <a:r>
              <a:rPr lang="ko-KR" altLang="en-US"/>
              <a:t>를 이용해서 조정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98262-A2E7-4503-8D4A-7375453D77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1046" y="2401642"/>
            <a:ext cx="7055666" cy="2338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147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1243</Words>
  <Application>Microsoft Office PowerPoint</Application>
  <PresentationFormat>화면 슬라이드 쇼(4:3)</PresentationFormat>
  <Paragraphs>404</Paragraphs>
  <Slides>44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나눔고딕코딩</vt:lpstr>
      <vt:lpstr>맑은 고딕</vt:lpstr>
      <vt:lpstr>Arial</vt:lpstr>
      <vt:lpstr>Office 테마</vt:lpstr>
      <vt:lpstr>코드로 배우는  스프링 웹 프로젝트</vt:lpstr>
      <vt:lpstr>Objectvies</vt:lpstr>
      <vt:lpstr>개발을 위한 준비 (JDK1.8)</vt:lpstr>
      <vt:lpstr>개발을 위한 준비 (Eclipse or STS)</vt:lpstr>
      <vt:lpstr>STS의 플러그인 </vt:lpstr>
      <vt:lpstr>Tomcat 다운로드 </vt:lpstr>
      <vt:lpstr>스프링 프로젝트 생성 </vt:lpstr>
      <vt:lpstr>pom.xml의 수정 </vt:lpstr>
      <vt:lpstr>프로젝트의 실행 확인 및 경로 조정 </vt:lpstr>
      <vt:lpstr>개발을 위한 준비 (Lombok 라이브러리)</vt:lpstr>
      <vt:lpstr>Java 설정을 이용하는 경우 </vt:lpstr>
      <vt:lpstr>Java 설정을 이용하는 경우의 설정</vt:lpstr>
      <vt:lpstr>RootConfig클래스 </vt:lpstr>
      <vt:lpstr>WebConfig클래스 </vt:lpstr>
      <vt:lpstr>2장. 스프링 특징과  의존성 주입</vt:lpstr>
      <vt:lpstr>Objectives</vt:lpstr>
      <vt:lpstr>의존성 주입 (Dependency Injection)</vt:lpstr>
      <vt:lpstr>Heavy / LightWeight Framework</vt:lpstr>
      <vt:lpstr>AOP(Aspect-Oriented Programming)지원</vt:lpstr>
      <vt:lpstr>의존성 주입 예제 </vt:lpstr>
      <vt:lpstr>PowerPoint 프레젠테이션</vt:lpstr>
      <vt:lpstr>스프링이 동작하면서 생기는 일 </vt:lpstr>
      <vt:lpstr>테스트 환경의 구성 및 테스트 </vt:lpstr>
      <vt:lpstr>스프링 4.3이후의 자동 주입 </vt:lpstr>
      <vt:lpstr>객체 주입 방법</vt:lpstr>
      <vt:lpstr>3장. 스프링과 Oracle Database 연동 </vt:lpstr>
      <vt:lpstr>Objectives</vt:lpstr>
      <vt:lpstr>Oracle 11g Express Edition</vt:lpstr>
      <vt:lpstr>SQL Developer 설치 및 계정 설정 </vt:lpstr>
      <vt:lpstr>JDBC연결 및 테스트 </vt:lpstr>
      <vt:lpstr>DataSource 설정 </vt:lpstr>
      <vt:lpstr>PowerPoint 프레젠테이션</vt:lpstr>
      <vt:lpstr>PowerPoint 프레젠테이션</vt:lpstr>
      <vt:lpstr>4장. MyBatis와 스프링 연동</vt:lpstr>
      <vt:lpstr>Objectives</vt:lpstr>
      <vt:lpstr>MyBatis</vt:lpstr>
      <vt:lpstr>mybatis-spring의 설정 </vt:lpstr>
      <vt:lpstr>SqlSessionFactory의 설정 </vt:lpstr>
      <vt:lpstr>Mapper인터페이스 </vt:lpstr>
      <vt:lpstr>Mapper인터페이스의 설정/인식</vt:lpstr>
      <vt:lpstr>Mapper인터페이스의 설정 확인 </vt:lpstr>
      <vt:lpstr>XML Mapper  + Mapper 인터페이스 </vt:lpstr>
      <vt:lpstr>log4jdbc-log4j2 설정 </vt:lpstr>
      <vt:lpstr>주의할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YONSAI</cp:lastModifiedBy>
  <cp:revision>33</cp:revision>
  <dcterms:created xsi:type="dcterms:W3CDTF">2018-08-08T08:58:11Z</dcterms:created>
  <dcterms:modified xsi:type="dcterms:W3CDTF">2022-10-18T05:36:52Z</dcterms:modified>
</cp:coreProperties>
</file>